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7" r:id="rId2"/>
    <p:sldMasterId id="2147483673" r:id="rId3"/>
    <p:sldMasterId id="2147483689" r:id="rId4"/>
    <p:sldMasterId id="2147483672" r:id="rId5"/>
  </p:sldMasterIdLst>
  <p:handoutMasterIdLst>
    <p:handoutMasterId r:id="rId63"/>
  </p:handoutMasterIdLst>
  <p:sldIdLst>
    <p:sldId id="257" r:id="rId6"/>
    <p:sldId id="260" r:id="rId7"/>
    <p:sldId id="258" r:id="rId8"/>
    <p:sldId id="298" r:id="rId9"/>
    <p:sldId id="263" r:id="rId10"/>
    <p:sldId id="264" r:id="rId11"/>
    <p:sldId id="265" r:id="rId12"/>
    <p:sldId id="259" r:id="rId13"/>
    <p:sldId id="299" r:id="rId14"/>
    <p:sldId id="267" r:id="rId15"/>
    <p:sldId id="266" r:id="rId16"/>
    <p:sldId id="300" r:id="rId17"/>
    <p:sldId id="268" r:id="rId18"/>
    <p:sldId id="269" r:id="rId19"/>
    <p:sldId id="301" r:id="rId20"/>
    <p:sldId id="270" r:id="rId21"/>
    <p:sldId id="271" r:id="rId22"/>
    <p:sldId id="302" r:id="rId23"/>
    <p:sldId id="272" r:id="rId24"/>
    <p:sldId id="273" r:id="rId25"/>
    <p:sldId id="274" r:id="rId26"/>
    <p:sldId id="275" r:id="rId27"/>
    <p:sldId id="276" r:id="rId28"/>
    <p:sldId id="278" r:id="rId29"/>
    <p:sldId id="277" r:id="rId30"/>
    <p:sldId id="280" r:id="rId31"/>
    <p:sldId id="279" r:id="rId32"/>
    <p:sldId id="283" r:id="rId33"/>
    <p:sldId id="286" r:id="rId34"/>
    <p:sldId id="304" r:id="rId35"/>
    <p:sldId id="282" r:id="rId36"/>
    <p:sldId id="305" r:id="rId37"/>
    <p:sldId id="296" r:id="rId38"/>
    <p:sldId id="306" r:id="rId39"/>
    <p:sldId id="297" r:id="rId40"/>
    <p:sldId id="290" r:id="rId41"/>
    <p:sldId id="295" r:id="rId42"/>
    <p:sldId id="294" r:id="rId43"/>
    <p:sldId id="293" r:id="rId44"/>
    <p:sldId id="292" r:id="rId45"/>
    <p:sldId id="291" r:id="rId46"/>
    <p:sldId id="289" r:id="rId47"/>
    <p:sldId id="288" r:id="rId48"/>
    <p:sldId id="287" r:id="rId49"/>
    <p:sldId id="307" r:id="rId50"/>
    <p:sldId id="311" r:id="rId51"/>
    <p:sldId id="309" r:id="rId52"/>
    <p:sldId id="312" r:id="rId53"/>
    <p:sldId id="281" r:id="rId54"/>
    <p:sldId id="284" r:id="rId55"/>
    <p:sldId id="285" r:id="rId56"/>
    <p:sldId id="308" r:id="rId57"/>
    <p:sldId id="310" r:id="rId58"/>
    <p:sldId id="315" r:id="rId59"/>
    <p:sldId id="313" r:id="rId60"/>
    <p:sldId id="314" r:id="rId61"/>
    <p:sldId id="261" r:id="rId6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79BB"/>
    <a:srgbClr val="6BAE45"/>
    <a:srgbClr val="9C247B"/>
    <a:srgbClr val="891C6C"/>
    <a:srgbClr val="EE9121"/>
    <a:srgbClr val="CE801C"/>
    <a:srgbClr val="CE2142"/>
    <a:srgbClr val="B41C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5"/>
    <p:restoredTop sz="94624"/>
  </p:normalViewPr>
  <p:slideViewPr>
    <p:cSldViewPr snapToGrid="0" snapToObjects="1">
      <p:cViewPr varScale="1">
        <p:scale>
          <a:sx n="107" d="100"/>
          <a:sy n="107" d="100"/>
        </p:scale>
        <p:origin x="636" y="108"/>
      </p:cViewPr>
      <p:guideLst/>
    </p:cSldViewPr>
  </p:slideViewPr>
  <p:notesTextViewPr>
    <p:cViewPr>
      <p:scale>
        <a:sx n="1" d="1"/>
        <a:sy n="1" d="1"/>
      </p:scale>
      <p:origin x="0" y="0"/>
    </p:cViewPr>
  </p:notesTextViewPr>
  <p:notesViewPr>
    <p:cSldViewPr snapToGrid="0" snapToObjects="1">
      <p:cViewPr varScale="1">
        <p:scale>
          <a:sx n="89" d="100"/>
          <a:sy n="89" d="100"/>
        </p:scale>
        <p:origin x="3672"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Carlos Valverde" userId="83747d5412ea18bd" providerId="LiveId" clId="{0FD461B9-8466-4ABD-A415-6F2BEB1FC680}"/>
    <pc:docChg chg="modSld">
      <pc:chgData name="Juan Carlos Valverde" userId="83747d5412ea18bd" providerId="LiveId" clId="{0FD461B9-8466-4ABD-A415-6F2BEB1FC680}" dt="2023-07-30T23:23:03.125" v="32" actId="20577"/>
      <pc:docMkLst>
        <pc:docMk/>
      </pc:docMkLst>
      <pc:sldChg chg="modSp mod">
        <pc:chgData name="Juan Carlos Valverde" userId="83747d5412ea18bd" providerId="LiveId" clId="{0FD461B9-8466-4ABD-A415-6F2BEB1FC680}" dt="2023-07-30T23:23:03.125" v="32" actId="20577"/>
        <pc:sldMkLst>
          <pc:docMk/>
          <pc:sldMk cId="0" sldId="261"/>
        </pc:sldMkLst>
        <pc:spChg chg="mod">
          <ac:chgData name="Juan Carlos Valverde" userId="83747d5412ea18bd" providerId="LiveId" clId="{0FD461B9-8466-4ABD-A415-6F2BEB1FC680}" dt="2023-07-30T23:23:03.125" v="32" actId="20577"/>
          <ac:spMkLst>
            <pc:docMk/>
            <pc:sldMk cId="0" sldId="261"/>
            <ac:spMk id="98309" creationId="{926E45C3-1B89-1D73-4E1F-E6B3B1B5A68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A1F184-89E1-44E6-B21A-081D6A841C4E}"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EFCB0095-3227-4E00-BAA0-BD1D4B4FB4CE}">
      <dgm:prSet phldrT="[Text]"/>
      <dgm:spPr/>
      <dgm:t>
        <a:bodyPr/>
        <a:lstStyle/>
        <a:p>
          <a:r>
            <a:rPr lang="es-CR" dirty="0"/>
            <a:t>Presentación del grupo-Instructor</a:t>
          </a:r>
          <a:endParaRPr lang="en-US" dirty="0"/>
        </a:p>
      </dgm:t>
    </dgm:pt>
    <dgm:pt modelId="{E22F1534-3B14-42C9-BDD3-8E3DA0866AB0}" type="parTrans" cxnId="{09B22C8C-2F8E-4DA9-ACA7-CA4C93AB8FC7}">
      <dgm:prSet/>
      <dgm:spPr/>
      <dgm:t>
        <a:bodyPr/>
        <a:lstStyle/>
        <a:p>
          <a:endParaRPr lang="en-US"/>
        </a:p>
      </dgm:t>
    </dgm:pt>
    <dgm:pt modelId="{BB2C0BF7-4FB9-49F4-9807-4C10425BBC73}" type="sibTrans" cxnId="{09B22C8C-2F8E-4DA9-ACA7-CA4C93AB8FC7}">
      <dgm:prSet/>
      <dgm:spPr/>
      <dgm:t>
        <a:bodyPr/>
        <a:lstStyle/>
        <a:p>
          <a:endParaRPr lang="en-US"/>
        </a:p>
      </dgm:t>
    </dgm:pt>
    <dgm:pt modelId="{C02F17DD-2FB1-4E51-B5D3-E97F952341E9}">
      <dgm:prSet phldrT="[Text]"/>
      <dgm:spPr/>
      <dgm:t>
        <a:bodyPr/>
        <a:lstStyle/>
        <a:p>
          <a:r>
            <a:rPr lang="es-CR" dirty="0"/>
            <a:t>Presentación del programa del curso</a:t>
          </a:r>
          <a:endParaRPr lang="en-US" dirty="0"/>
        </a:p>
      </dgm:t>
    </dgm:pt>
    <dgm:pt modelId="{689596FC-F2C1-45CB-B204-2F1C9154D7F4}" type="parTrans" cxnId="{041A1C86-B199-4E8E-B597-BFEA92022A21}">
      <dgm:prSet/>
      <dgm:spPr/>
      <dgm:t>
        <a:bodyPr/>
        <a:lstStyle/>
        <a:p>
          <a:endParaRPr lang="en-US"/>
        </a:p>
      </dgm:t>
    </dgm:pt>
    <dgm:pt modelId="{D13A5B9A-5E11-4A99-BD57-E02CE72E836E}" type="sibTrans" cxnId="{041A1C86-B199-4E8E-B597-BFEA92022A21}">
      <dgm:prSet/>
      <dgm:spPr/>
      <dgm:t>
        <a:bodyPr/>
        <a:lstStyle/>
        <a:p>
          <a:endParaRPr lang="en-US"/>
        </a:p>
      </dgm:t>
    </dgm:pt>
    <dgm:pt modelId="{ED4358A3-34A3-47C1-ADBD-DE2A769D2784}">
      <dgm:prSet phldrT="[Text]"/>
      <dgm:spPr/>
      <dgm:t>
        <a:bodyPr/>
        <a:lstStyle/>
        <a:p>
          <a:r>
            <a:rPr lang="es-CR" dirty="0"/>
            <a:t>Presentación de la lección del día</a:t>
          </a:r>
          <a:endParaRPr lang="en-US" dirty="0"/>
        </a:p>
      </dgm:t>
    </dgm:pt>
    <dgm:pt modelId="{D88BA6E7-D052-46DF-8F69-72E2D5A2E0E9}" type="parTrans" cxnId="{4FDB7C0F-777C-4230-AF4A-7ECC51DB90A0}">
      <dgm:prSet/>
      <dgm:spPr/>
      <dgm:t>
        <a:bodyPr/>
        <a:lstStyle/>
        <a:p>
          <a:endParaRPr lang="en-US"/>
        </a:p>
      </dgm:t>
    </dgm:pt>
    <dgm:pt modelId="{193E75D8-1D80-4EFC-BC2C-91DA90757196}" type="sibTrans" cxnId="{4FDB7C0F-777C-4230-AF4A-7ECC51DB90A0}">
      <dgm:prSet/>
      <dgm:spPr/>
      <dgm:t>
        <a:bodyPr/>
        <a:lstStyle/>
        <a:p>
          <a:endParaRPr lang="en-US"/>
        </a:p>
      </dgm:t>
    </dgm:pt>
    <dgm:pt modelId="{E6DDE86B-9B3A-460C-859C-291F78BD8180}">
      <dgm:prSet/>
      <dgm:spPr/>
      <dgm:t>
        <a:bodyPr/>
        <a:lstStyle/>
        <a:p>
          <a:r>
            <a:rPr lang="es-CR" dirty="0"/>
            <a:t>Cierre</a:t>
          </a:r>
          <a:endParaRPr lang="en-US" dirty="0"/>
        </a:p>
      </dgm:t>
    </dgm:pt>
    <dgm:pt modelId="{CB7E981D-E8FF-4F5F-8AB8-44B20E3DE9AA}" type="parTrans" cxnId="{56B7E7EE-063E-4C9C-BFDA-EC7F50D70C14}">
      <dgm:prSet/>
      <dgm:spPr/>
      <dgm:t>
        <a:bodyPr/>
        <a:lstStyle/>
        <a:p>
          <a:endParaRPr lang="en-US"/>
        </a:p>
      </dgm:t>
    </dgm:pt>
    <dgm:pt modelId="{D27A9FAF-B264-4A62-AD49-F4B1E969947F}" type="sibTrans" cxnId="{56B7E7EE-063E-4C9C-BFDA-EC7F50D70C14}">
      <dgm:prSet/>
      <dgm:spPr/>
      <dgm:t>
        <a:bodyPr/>
        <a:lstStyle/>
        <a:p>
          <a:endParaRPr lang="en-US"/>
        </a:p>
      </dgm:t>
    </dgm:pt>
    <dgm:pt modelId="{F3D1B742-DE60-4480-85FC-32071B65BFEE}">
      <dgm:prSet/>
      <dgm:spPr/>
      <dgm:t>
        <a:bodyPr/>
        <a:lstStyle/>
        <a:p>
          <a:r>
            <a:rPr lang="es-CR" dirty="0"/>
            <a:t>Realización del Caso No. 1</a:t>
          </a:r>
          <a:endParaRPr lang="en-US" dirty="0"/>
        </a:p>
      </dgm:t>
    </dgm:pt>
    <dgm:pt modelId="{28FFA44E-FFDD-4676-8DFE-F886911243CA}" type="sibTrans" cxnId="{88A61CA5-6AF5-4D61-A310-FD0C13F12C8C}">
      <dgm:prSet/>
      <dgm:spPr/>
      <dgm:t>
        <a:bodyPr/>
        <a:lstStyle/>
        <a:p>
          <a:endParaRPr lang="en-US"/>
        </a:p>
      </dgm:t>
    </dgm:pt>
    <dgm:pt modelId="{DB23B42C-825D-4675-98E4-6FCE70618BDF}" type="parTrans" cxnId="{88A61CA5-6AF5-4D61-A310-FD0C13F12C8C}">
      <dgm:prSet/>
      <dgm:spPr/>
      <dgm:t>
        <a:bodyPr/>
        <a:lstStyle/>
        <a:p>
          <a:endParaRPr lang="en-US"/>
        </a:p>
      </dgm:t>
    </dgm:pt>
    <dgm:pt modelId="{1F62DC69-E649-4843-BF11-7B8EF240E120}" type="pres">
      <dgm:prSet presAssocID="{5AA1F184-89E1-44E6-B21A-081D6A841C4E}" presName="linear" presStyleCnt="0">
        <dgm:presLayoutVars>
          <dgm:dir/>
          <dgm:animLvl val="lvl"/>
          <dgm:resizeHandles val="exact"/>
        </dgm:presLayoutVars>
      </dgm:prSet>
      <dgm:spPr/>
    </dgm:pt>
    <dgm:pt modelId="{C6D5ECEA-5483-4A77-95F7-DECD0891EDE5}" type="pres">
      <dgm:prSet presAssocID="{EFCB0095-3227-4E00-BAA0-BD1D4B4FB4CE}" presName="parentLin" presStyleCnt="0"/>
      <dgm:spPr/>
    </dgm:pt>
    <dgm:pt modelId="{EBDEE6EC-356B-4F3C-BF9C-7E539B4106D8}" type="pres">
      <dgm:prSet presAssocID="{EFCB0095-3227-4E00-BAA0-BD1D4B4FB4CE}" presName="parentLeftMargin" presStyleLbl="node1" presStyleIdx="0" presStyleCnt="5"/>
      <dgm:spPr/>
    </dgm:pt>
    <dgm:pt modelId="{7B594F81-9660-417A-BD58-631D26FCCFAC}" type="pres">
      <dgm:prSet presAssocID="{EFCB0095-3227-4E00-BAA0-BD1D4B4FB4CE}" presName="parentText" presStyleLbl="node1" presStyleIdx="0" presStyleCnt="5">
        <dgm:presLayoutVars>
          <dgm:chMax val="0"/>
          <dgm:bulletEnabled val="1"/>
        </dgm:presLayoutVars>
      </dgm:prSet>
      <dgm:spPr/>
    </dgm:pt>
    <dgm:pt modelId="{028F169F-334B-49A4-97B5-B7CB0290C720}" type="pres">
      <dgm:prSet presAssocID="{EFCB0095-3227-4E00-BAA0-BD1D4B4FB4CE}" presName="negativeSpace" presStyleCnt="0"/>
      <dgm:spPr/>
    </dgm:pt>
    <dgm:pt modelId="{49D324D8-AB61-4C0A-89C1-706F1345E744}" type="pres">
      <dgm:prSet presAssocID="{EFCB0095-3227-4E00-BAA0-BD1D4B4FB4CE}" presName="childText" presStyleLbl="conFgAcc1" presStyleIdx="0" presStyleCnt="5">
        <dgm:presLayoutVars>
          <dgm:bulletEnabled val="1"/>
        </dgm:presLayoutVars>
      </dgm:prSet>
      <dgm:spPr/>
    </dgm:pt>
    <dgm:pt modelId="{1F088D47-ED10-4563-B3E8-CE48A7CAACE4}" type="pres">
      <dgm:prSet presAssocID="{BB2C0BF7-4FB9-49F4-9807-4C10425BBC73}" presName="spaceBetweenRectangles" presStyleCnt="0"/>
      <dgm:spPr/>
    </dgm:pt>
    <dgm:pt modelId="{1E70C645-8ED0-45BF-B8FE-AE27FEECEE4F}" type="pres">
      <dgm:prSet presAssocID="{C02F17DD-2FB1-4E51-B5D3-E97F952341E9}" presName="parentLin" presStyleCnt="0"/>
      <dgm:spPr/>
    </dgm:pt>
    <dgm:pt modelId="{3526F789-18F7-4846-8CB8-20D2B75F300F}" type="pres">
      <dgm:prSet presAssocID="{C02F17DD-2FB1-4E51-B5D3-E97F952341E9}" presName="parentLeftMargin" presStyleLbl="node1" presStyleIdx="0" presStyleCnt="5"/>
      <dgm:spPr/>
    </dgm:pt>
    <dgm:pt modelId="{E4B38E4C-DB5B-475E-A2A0-6C02E0EB4F7D}" type="pres">
      <dgm:prSet presAssocID="{C02F17DD-2FB1-4E51-B5D3-E97F952341E9}" presName="parentText" presStyleLbl="node1" presStyleIdx="1" presStyleCnt="5">
        <dgm:presLayoutVars>
          <dgm:chMax val="0"/>
          <dgm:bulletEnabled val="1"/>
        </dgm:presLayoutVars>
      </dgm:prSet>
      <dgm:spPr/>
    </dgm:pt>
    <dgm:pt modelId="{177233CB-7360-4ABA-B7AD-545FFC873D20}" type="pres">
      <dgm:prSet presAssocID="{C02F17DD-2FB1-4E51-B5D3-E97F952341E9}" presName="negativeSpace" presStyleCnt="0"/>
      <dgm:spPr/>
    </dgm:pt>
    <dgm:pt modelId="{92227FDB-54F7-4A74-B7F1-40320BC06C7B}" type="pres">
      <dgm:prSet presAssocID="{C02F17DD-2FB1-4E51-B5D3-E97F952341E9}" presName="childText" presStyleLbl="conFgAcc1" presStyleIdx="1" presStyleCnt="5">
        <dgm:presLayoutVars>
          <dgm:bulletEnabled val="1"/>
        </dgm:presLayoutVars>
      </dgm:prSet>
      <dgm:spPr/>
    </dgm:pt>
    <dgm:pt modelId="{4D07AB54-2B08-4242-85BF-F245DDDFA0B0}" type="pres">
      <dgm:prSet presAssocID="{D13A5B9A-5E11-4A99-BD57-E02CE72E836E}" presName="spaceBetweenRectangles" presStyleCnt="0"/>
      <dgm:spPr/>
    </dgm:pt>
    <dgm:pt modelId="{CE5B2B2B-D25C-4A67-BDF2-4F1FE95E4DE3}" type="pres">
      <dgm:prSet presAssocID="{ED4358A3-34A3-47C1-ADBD-DE2A769D2784}" presName="parentLin" presStyleCnt="0"/>
      <dgm:spPr/>
    </dgm:pt>
    <dgm:pt modelId="{31DB1D9E-F9BD-433B-A3E7-4D2C122BFA47}" type="pres">
      <dgm:prSet presAssocID="{ED4358A3-34A3-47C1-ADBD-DE2A769D2784}" presName="parentLeftMargin" presStyleLbl="node1" presStyleIdx="1" presStyleCnt="5"/>
      <dgm:spPr/>
    </dgm:pt>
    <dgm:pt modelId="{4A742455-6587-4F59-8C4F-6BE9B302B7D0}" type="pres">
      <dgm:prSet presAssocID="{ED4358A3-34A3-47C1-ADBD-DE2A769D2784}" presName="parentText" presStyleLbl="node1" presStyleIdx="2" presStyleCnt="5">
        <dgm:presLayoutVars>
          <dgm:chMax val="0"/>
          <dgm:bulletEnabled val="1"/>
        </dgm:presLayoutVars>
      </dgm:prSet>
      <dgm:spPr/>
    </dgm:pt>
    <dgm:pt modelId="{57169623-8102-4916-85EB-87CE6479ABB0}" type="pres">
      <dgm:prSet presAssocID="{ED4358A3-34A3-47C1-ADBD-DE2A769D2784}" presName="negativeSpace" presStyleCnt="0"/>
      <dgm:spPr/>
    </dgm:pt>
    <dgm:pt modelId="{366691B4-C0BB-40E6-A67C-6B9BE797A42C}" type="pres">
      <dgm:prSet presAssocID="{ED4358A3-34A3-47C1-ADBD-DE2A769D2784}" presName="childText" presStyleLbl="conFgAcc1" presStyleIdx="2" presStyleCnt="5">
        <dgm:presLayoutVars>
          <dgm:bulletEnabled val="1"/>
        </dgm:presLayoutVars>
      </dgm:prSet>
      <dgm:spPr/>
    </dgm:pt>
    <dgm:pt modelId="{B804CCB1-ED98-4FDC-B12A-C574F3771E94}" type="pres">
      <dgm:prSet presAssocID="{193E75D8-1D80-4EFC-BC2C-91DA90757196}" presName="spaceBetweenRectangles" presStyleCnt="0"/>
      <dgm:spPr/>
    </dgm:pt>
    <dgm:pt modelId="{44DAFC5F-0E6F-4197-8050-74C51874D24A}" type="pres">
      <dgm:prSet presAssocID="{F3D1B742-DE60-4480-85FC-32071B65BFEE}" presName="parentLin" presStyleCnt="0"/>
      <dgm:spPr/>
    </dgm:pt>
    <dgm:pt modelId="{8BE9CB83-AD7C-4016-BCA4-E03CCC068FDE}" type="pres">
      <dgm:prSet presAssocID="{F3D1B742-DE60-4480-85FC-32071B65BFEE}" presName="parentLeftMargin" presStyleLbl="node1" presStyleIdx="2" presStyleCnt="5"/>
      <dgm:spPr/>
    </dgm:pt>
    <dgm:pt modelId="{2E5B543E-A77B-464C-9AFD-54730EF75B9D}" type="pres">
      <dgm:prSet presAssocID="{F3D1B742-DE60-4480-85FC-32071B65BFEE}" presName="parentText" presStyleLbl="node1" presStyleIdx="3" presStyleCnt="5">
        <dgm:presLayoutVars>
          <dgm:chMax val="0"/>
          <dgm:bulletEnabled val="1"/>
        </dgm:presLayoutVars>
      </dgm:prSet>
      <dgm:spPr/>
    </dgm:pt>
    <dgm:pt modelId="{6B753A05-9182-4B9F-A30C-16CE3531E9C0}" type="pres">
      <dgm:prSet presAssocID="{F3D1B742-DE60-4480-85FC-32071B65BFEE}" presName="negativeSpace" presStyleCnt="0"/>
      <dgm:spPr/>
    </dgm:pt>
    <dgm:pt modelId="{0FB42931-86B4-4E5A-A4D4-D525EA701F20}" type="pres">
      <dgm:prSet presAssocID="{F3D1B742-DE60-4480-85FC-32071B65BFEE}" presName="childText" presStyleLbl="conFgAcc1" presStyleIdx="3" presStyleCnt="5">
        <dgm:presLayoutVars>
          <dgm:bulletEnabled val="1"/>
        </dgm:presLayoutVars>
      </dgm:prSet>
      <dgm:spPr/>
    </dgm:pt>
    <dgm:pt modelId="{C2D6108D-002F-4FBA-973E-6F7A053CF003}" type="pres">
      <dgm:prSet presAssocID="{28FFA44E-FFDD-4676-8DFE-F886911243CA}" presName="spaceBetweenRectangles" presStyleCnt="0"/>
      <dgm:spPr/>
    </dgm:pt>
    <dgm:pt modelId="{C652AF5E-618A-4778-AAB8-1919478C6F98}" type="pres">
      <dgm:prSet presAssocID="{E6DDE86B-9B3A-460C-859C-291F78BD8180}" presName="parentLin" presStyleCnt="0"/>
      <dgm:spPr/>
    </dgm:pt>
    <dgm:pt modelId="{A04AB1E2-F527-4469-87E2-C7DDE2DC5857}" type="pres">
      <dgm:prSet presAssocID="{E6DDE86B-9B3A-460C-859C-291F78BD8180}" presName="parentLeftMargin" presStyleLbl="node1" presStyleIdx="3" presStyleCnt="5"/>
      <dgm:spPr/>
    </dgm:pt>
    <dgm:pt modelId="{E1F7A9B2-3530-4EDD-BC31-43C7C4BCC1A3}" type="pres">
      <dgm:prSet presAssocID="{E6DDE86B-9B3A-460C-859C-291F78BD8180}" presName="parentText" presStyleLbl="node1" presStyleIdx="4" presStyleCnt="5">
        <dgm:presLayoutVars>
          <dgm:chMax val="0"/>
          <dgm:bulletEnabled val="1"/>
        </dgm:presLayoutVars>
      </dgm:prSet>
      <dgm:spPr/>
    </dgm:pt>
    <dgm:pt modelId="{57CFA2B1-4A53-4B21-90E3-46F6C19036F4}" type="pres">
      <dgm:prSet presAssocID="{E6DDE86B-9B3A-460C-859C-291F78BD8180}" presName="negativeSpace" presStyleCnt="0"/>
      <dgm:spPr/>
    </dgm:pt>
    <dgm:pt modelId="{1C973290-0676-4C15-931D-9C93BB4FA33A}" type="pres">
      <dgm:prSet presAssocID="{E6DDE86B-9B3A-460C-859C-291F78BD8180}" presName="childText" presStyleLbl="conFgAcc1" presStyleIdx="4" presStyleCnt="5">
        <dgm:presLayoutVars>
          <dgm:bulletEnabled val="1"/>
        </dgm:presLayoutVars>
      </dgm:prSet>
      <dgm:spPr/>
    </dgm:pt>
  </dgm:ptLst>
  <dgm:cxnLst>
    <dgm:cxn modelId="{8C763709-9217-448B-9915-5EC2522C8038}" type="presOf" srcId="{C02F17DD-2FB1-4E51-B5D3-E97F952341E9}" destId="{3526F789-18F7-4846-8CB8-20D2B75F300F}" srcOrd="0" destOrd="0" presId="urn:microsoft.com/office/officeart/2005/8/layout/list1"/>
    <dgm:cxn modelId="{89AD7B0B-9693-4339-AF5F-329C13B12F9C}" type="presOf" srcId="{C02F17DD-2FB1-4E51-B5D3-E97F952341E9}" destId="{E4B38E4C-DB5B-475E-A2A0-6C02E0EB4F7D}" srcOrd="1" destOrd="0" presId="urn:microsoft.com/office/officeart/2005/8/layout/list1"/>
    <dgm:cxn modelId="{4FDB7C0F-777C-4230-AF4A-7ECC51DB90A0}" srcId="{5AA1F184-89E1-44E6-B21A-081D6A841C4E}" destId="{ED4358A3-34A3-47C1-ADBD-DE2A769D2784}" srcOrd="2" destOrd="0" parTransId="{D88BA6E7-D052-46DF-8F69-72E2D5A2E0E9}" sibTransId="{193E75D8-1D80-4EFC-BC2C-91DA90757196}"/>
    <dgm:cxn modelId="{33B8261E-11E6-429B-A123-E540F148A0ED}" type="presOf" srcId="{ED4358A3-34A3-47C1-ADBD-DE2A769D2784}" destId="{31DB1D9E-F9BD-433B-A3E7-4D2C122BFA47}" srcOrd="0" destOrd="0" presId="urn:microsoft.com/office/officeart/2005/8/layout/list1"/>
    <dgm:cxn modelId="{4D04591E-9136-4747-BF95-D03E6157EE76}" type="presOf" srcId="{E6DDE86B-9B3A-460C-859C-291F78BD8180}" destId="{E1F7A9B2-3530-4EDD-BC31-43C7C4BCC1A3}" srcOrd="1" destOrd="0" presId="urn:microsoft.com/office/officeart/2005/8/layout/list1"/>
    <dgm:cxn modelId="{86F2D660-75CD-459F-949B-2530CC5208AE}" type="presOf" srcId="{E6DDE86B-9B3A-460C-859C-291F78BD8180}" destId="{A04AB1E2-F527-4469-87E2-C7DDE2DC5857}" srcOrd="0" destOrd="0" presId="urn:microsoft.com/office/officeart/2005/8/layout/list1"/>
    <dgm:cxn modelId="{5B48BE46-A2E2-4035-B226-366EF773B824}" type="presOf" srcId="{F3D1B742-DE60-4480-85FC-32071B65BFEE}" destId="{2E5B543E-A77B-464C-9AFD-54730EF75B9D}" srcOrd="1" destOrd="0" presId="urn:microsoft.com/office/officeart/2005/8/layout/list1"/>
    <dgm:cxn modelId="{239DC067-59A0-4103-9B00-05C36CB76943}" type="presOf" srcId="{EFCB0095-3227-4E00-BAA0-BD1D4B4FB4CE}" destId="{7B594F81-9660-417A-BD58-631D26FCCFAC}" srcOrd="1" destOrd="0" presId="urn:microsoft.com/office/officeart/2005/8/layout/list1"/>
    <dgm:cxn modelId="{041A1C86-B199-4E8E-B597-BFEA92022A21}" srcId="{5AA1F184-89E1-44E6-B21A-081D6A841C4E}" destId="{C02F17DD-2FB1-4E51-B5D3-E97F952341E9}" srcOrd="1" destOrd="0" parTransId="{689596FC-F2C1-45CB-B204-2F1C9154D7F4}" sibTransId="{D13A5B9A-5E11-4A99-BD57-E02CE72E836E}"/>
    <dgm:cxn modelId="{09B22C8C-2F8E-4DA9-ACA7-CA4C93AB8FC7}" srcId="{5AA1F184-89E1-44E6-B21A-081D6A841C4E}" destId="{EFCB0095-3227-4E00-BAA0-BD1D4B4FB4CE}" srcOrd="0" destOrd="0" parTransId="{E22F1534-3B14-42C9-BDD3-8E3DA0866AB0}" sibTransId="{BB2C0BF7-4FB9-49F4-9807-4C10425BBC73}"/>
    <dgm:cxn modelId="{0A3E019E-9FE4-4FF3-93EC-78B0AC6B2F0D}" type="presOf" srcId="{EFCB0095-3227-4E00-BAA0-BD1D4B4FB4CE}" destId="{EBDEE6EC-356B-4F3C-BF9C-7E539B4106D8}" srcOrd="0" destOrd="0" presId="urn:microsoft.com/office/officeart/2005/8/layout/list1"/>
    <dgm:cxn modelId="{88A61CA5-6AF5-4D61-A310-FD0C13F12C8C}" srcId="{5AA1F184-89E1-44E6-B21A-081D6A841C4E}" destId="{F3D1B742-DE60-4480-85FC-32071B65BFEE}" srcOrd="3" destOrd="0" parTransId="{DB23B42C-825D-4675-98E4-6FCE70618BDF}" sibTransId="{28FFA44E-FFDD-4676-8DFE-F886911243CA}"/>
    <dgm:cxn modelId="{F26FFABC-9F56-46FD-8D8F-1A6788D584EB}" type="presOf" srcId="{ED4358A3-34A3-47C1-ADBD-DE2A769D2784}" destId="{4A742455-6587-4F59-8C4F-6BE9B302B7D0}" srcOrd="1" destOrd="0" presId="urn:microsoft.com/office/officeart/2005/8/layout/list1"/>
    <dgm:cxn modelId="{95B487C1-1B95-4FAD-8A00-8A0280E9A054}" type="presOf" srcId="{F3D1B742-DE60-4480-85FC-32071B65BFEE}" destId="{8BE9CB83-AD7C-4016-BCA4-E03CCC068FDE}" srcOrd="0" destOrd="0" presId="urn:microsoft.com/office/officeart/2005/8/layout/list1"/>
    <dgm:cxn modelId="{E5AEB8D3-DAD5-463D-A21C-AB72F04DAF43}" type="presOf" srcId="{5AA1F184-89E1-44E6-B21A-081D6A841C4E}" destId="{1F62DC69-E649-4843-BF11-7B8EF240E120}" srcOrd="0" destOrd="0" presId="urn:microsoft.com/office/officeart/2005/8/layout/list1"/>
    <dgm:cxn modelId="{56B7E7EE-063E-4C9C-BFDA-EC7F50D70C14}" srcId="{5AA1F184-89E1-44E6-B21A-081D6A841C4E}" destId="{E6DDE86B-9B3A-460C-859C-291F78BD8180}" srcOrd="4" destOrd="0" parTransId="{CB7E981D-E8FF-4F5F-8AB8-44B20E3DE9AA}" sibTransId="{D27A9FAF-B264-4A62-AD49-F4B1E969947F}"/>
    <dgm:cxn modelId="{F8C6A3A4-700B-4A1D-B4A0-6548DD25AF67}" type="presParOf" srcId="{1F62DC69-E649-4843-BF11-7B8EF240E120}" destId="{C6D5ECEA-5483-4A77-95F7-DECD0891EDE5}" srcOrd="0" destOrd="0" presId="urn:microsoft.com/office/officeart/2005/8/layout/list1"/>
    <dgm:cxn modelId="{B9FB9257-FCBB-44A3-81B9-FC7155AEB46D}" type="presParOf" srcId="{C6D5ECEA-5483-4A77-95F7-DECD0891EDE5}" destId="{EBDEE6EC-356B-4F3C-BF9C-7E539B4106D8}" srcOrd="0" destOrd="0" presId="urn:microsoft.com/office/officeart/2005/8/layout/list1"/>
    <dgm:cxn modelId="{E7F5348C-496E-4A63-81C5-CF9E6F76CD48}" type="presParOf" srcId="{C6D5ECEA-5483-4A77-95F7-DECD0891EDE5}" destId="{7B594F81-9660-417A-BD58-631D26FCCFAC}" srcOrd="1" destOrd="0" presId="urn:microsoft.com/office/officeart/2005/8/layout/list1"/>
    <dgm:cxn modelId="{CBD6AC32-A9B3-4E07-88C1-411026CBDA71}" type="presParOf" srcId="{1F62DC69-E649-4843-BF11-7B8EF240E120}" destId="{028F169F-334B-49A4-97B5-B7CB0290C720}" srcOrd="1" destOrd="0" presId="urn:microsoft.com/office/officeart/2005/8/layout/list1"/>
    <dgm:cxn modelId="{27503C80-E106-46FC-B354-4590083462DC}" type="presParOf" srcId="{1F62DC69-E649-4843-BF11-7B8EF240E120}" destId="{49D324D8-AB61-4C0A-89C1-706F1345E744}" srcOrd="2" destOrd="0" presId="urn:microsoft.com/office/officeart/2005/8/layout/list1"/>
    <dgm:cxn modelId="{2D629477-6037-4826-9E7D-7F5A95D130F7}" type="presParOf" srcId="{1F62DC69-E649-4843-BF11-7B8EF240E120}" destId="{1F088D47-ED10-4563-B3E8-CE48A7CAACE4}" srcOrd="3" destOrd="0" presId="urn:microsoft.com/office/officeart/2005/8/layout/list1"/>
    <dgm:cxn modelId="{4E69C513-20C6-46BE-9778-1DCD6A6E725D}" type="presParOf" srcId="{1F62DC69-E649-4843-BF11-7B8EF240E120}" destId="{1E70C645-8ED0-45BF-B8FE-AE27FEECEE4F}" srcOrd="4" destOrd="0" presId="urn:microsoft.com/office/officeart/2005/8/layout/list1"/>
    <dgm:cxn modelId="{7B11B93C-AC3F-40D7-AC0C-0CFD581F3E23}" type="presParOf" srcId="{1E70C645-8ED0-45BF-B8FE-AE27FEECEE4F}" destId="{3526F789-18F7-4846-8CB8-20D2B75F300F}" srcOrd="0" destOrd="0" presId="urn:microsoft.com/office/officeart/2005/8/layout/list1"/>
    <dgm:cxn modelId="{CC71A855-92F2-44CB-A7E7-6B0D79BBF473}" type="presParOf" srcId="{1E70C645-8ED0-45BF-B8FE-AE27FEECEE4F}" destId="{E4B38E4C-DB5B-475E-A2A0-6C02E0EB4F7D}" srcOrd="1" destOrd="0" presId="urn:microsoft.com/office/officeart/2005/8/layout/list1"/>
    <dgm:cxn modelId="{5320A64F-0639-4F89-A6F0-EF4488B6A397}" type="presParOf" srcId="{1F62DC69-E649-4843-BF11-7B8EF240E120}" destId="{177233CB-7360-4ABA-B7AD-545FFC873D20}" srcOrd="5" destOrd="0" presId="urn:microsoft.com/office/officeart/2005/8/layout/list1"/>
    <dgm:cxn modelId="{3B4BE224-4034-4940-BC3B-4BDD133B0838}" type="presParOf" srcId="{1F62DC69-E649-4843-BF11-7B8EF240E120}" destId="{92227FDB-54F7-4A74-B7F1-40320BC06C7B}" srcOrd="6" destOrd="0" presId="urn:microsoft.com/office/officeart/2005/8/layout/list1"/>
    <dgm:cxn modelId="{1F0E4092-A4C9-4AF5-A949-D26F68A06840}" type="presParOf" srcId="{1F62DC69-E649-4843-BF11-7B8EF240E120}" destId="{4D07AB54-2B08-4242-85BF-F245DDDFA0B0}" srcOrd="7" destOrd="0" presId="urn:microsoft.com/office/officeart/2005/8/layout/list1"/>
    <dgm:cxn modelId="{6A5C2586-9F22-45B6-BE04-C7C44F836956}" type="presParOf" srcId="{1F62DC69-E649-4843-BF11-7B8EF240E120}" destId="{CE5B2B2B-D25C-4A67-BDF2-4F1FE95E4DE3}" srcOrd="8" destOrd="0" presId="urn:microsoft.com/office/officeart/2005/8/layout/list1"/>
    <dgm:cxn modelId="{5C92AEBA-1DE7-48BA-8863-8F0D791693B6}" type="presParOf" srcId="{CE5B2B2B-D25C-4A67-BDF2-4F1FE95E4DE3}" destId="{31DB1D9E-F9BD-433B-A3E7-4D2C122BFA47}" srcOrd="0" destOrd="0" presId="urn:microsoft.com/office/officeart/2005/8/layout/list1"/>
    <dgm:cxn modelId="{FE7260F7-771E-460E-A264-5180D02FE121}" type="presParOf" srcId="{CE5B2B2B-D25C-4A67-BDF2-4F1FE95E4DE3}" destId="{4A742455-6587-4F59-8C4F-6BE9B302B7D0}" srcOrd="1" destOrd="0" presId="urn:microsoft.com/office/officeart/2005/8/layout/list1"/>
    <dgm:cxn modelId="{3AD91F18-A334-4678-A16C-928305F3E966}" type="presParOf" srcId="{1F62DC69-E649-4843-BF11-7B8EF240E120}" destId="{57169623-8102-4916-85EB-87CE6479ABB0}" srcOrd="9" destOrd="0" presId="urn:microsoft.com/office/officeart/2005/8/layout/list1"/>
    <dgm:cxn modelId="{C3430B9E-1B90-42FE-96B2-81E51B3D50DD}" type="presParOf" srcId="{1F62DC69-E649-4843-BF11-7B8EF240E120}" destId="{366691B4-C0BB-40E6-A67C-6B9BE797A42C}" srcOrd="10" destOrd="0" presId="urn:microsoft.com/office/officeart/2005/8/layout/list1"/>
    <dgm:cxn modelId="{00CFCCD0-AC3D-41E7-8DBB-C1E8DE9FF5DF}" type="presParOf" srcId="{1F62DC69-E649-4843-BF11-7B8EF240E120}" destId="{B804CCB1-ED98-4FDC-B12A-C574F3771E94}" srcOrd="11" destOrd="0" presId="urn:microsoft.com/office/officeart/2005/8/layout/list1"/>
    <dgm:cxn modelId="{7898298A-C05A-46DF-8602-FBA6A133E38E}" type="presParOf" srcId="{1F62DC69-E649-4843-BF11-7B8EF240E120}" destId="{44DAFC5F-0E6F-4197-8050-74C51874D24A}" srcOrd="12" destOrd="0" presId="urn:microsoft.com/office/officeart/2005/8/layout/list1"/>
    <dgm:cxn modelId="{83F51762-4224-4149-86A0-697AA08D6F1B}" type="presParOf" srcId="{44DAFC5F-0E6F-4197-8050-74C51874D24A}" destId="{8BE9CB83-AD7C-4016-BCA4-E03CCC068FDE}" srcOrd="0" destOrd="0" presId="urn:microsoft.com/office/officeart/2005/8/layout/list1"/>
    <dgm:cxn modelId="{D77DFD03-8028-4037-811E-4036E428A3D5}" type="presParOf" srcId="{44DAFC5F-0E6F-4197-8050-74C51874D24A}" destId="{2E5B543E-A77B-464C-9AFD-54730EF75B9D}" srcOrd="1" destOrd="0" presId="urn:microsoft.com/office/officeart/2005/8/layout/list1"/>
    <dgm:cxn modelId="{C5435BC0-C4F1-4B06-B4BC-6611FA9B9B36}" type="presParOf" srcId="{1F62DC69-E649-4843-BF11-7B8EF240E120}" destId="{6B753A05-9182-4B9F-A30C-16CE3531E9C0}" srcOrd="13" destOrd="0" presId="urn:microsoft.com/office/officeart/2005/8/layout/list1"/>
    <dgm:cxn modelId="{828437CD-A131-4E6F-8436-21DF25CDA0AB}" type="presParOf" srcId="{1F62DC69-E649-4843-BF11-7B8EF240E120}" destId="{0FB42931-86B4-4E5A-A4D4-D525EA701F20}" srcOrd="14" destOrd="0" presId="urn:microsoft.com/office/officeart/2005/8/layout/list1"/>
    <dgm:cxn modelId="{3F72E003-BE3E-43F1-99C4-5820911218E6}" type="presParOf" srcId="{1F62DC69-E649-4843-BF11-7B8EF240E120}" destId="{C2D6108D-002F-4FBA-973E-6F7A053CF003}" srcOrd="15" destOrd="0" presId="urn:microsoft.com/office/officeart/2005/8/layout/list1"/>
    <dgm:cxn modelId="{F539F615-E7C0-49F9-BE55-BBD076511200}" type="presParOf" srcId="{1F62DC69-E649-4843-BF11-7B8EF240E120}" destId="{C652AF5E-618A-4778-AAB8-1919478C6F98}" srcOrd="16" destOrd="0" presId="urn:microsoft.com/office/officeart/2005/8/layout/list1"/>
    <dgm:cxn modelId="{1464B5DA-EDF9-4C8C-8B95-23B55DF727E4}" type="presParOf" srcId="{C652AF5E-618A-4778-AAB8-1919478C6F98}" destId="{A04AB1E2-F527-4469-87E2-C7DDE2DC5857}" srcOrd="0" destOrd="0" presId="urn:microsoft.com/office/officeart/2005/8/layout/list1"/>
    <dgm:cxn modelId="{83A9491C-3748-4426-9F8A-88EFAAAB0BE7}" type="presParOf" srcId="{C652AF5E-618A-4778-AAB8-1919478C6F98}" destId="{E1F7A9B2-3530-4EDD-BC31-43C7C4BCC1A3}" srcOrd="1" destOrd="0" presId="urn:microsoft.com/office/officeart/2005/8/layout/list1"/>
    <dgm:cxn modelId="{A2CABEA7-0A78-4CBB-A01B-8A3F46A737E6}" type="presParOf" srcId="{1F62DC69-E649-4843-BF11-7B8EF240E120}" destId="{57CFA2B1-4A53-4B21-90E3-46F6C19036F4}" srcOrd="17" destOrd="0" presId="urn:microsoft.com/office/officeart/2005/8/layout/list1"/>
    <dgm:cxn modelId="{B2BB5489-EE86-4573-90C9-D97623D32D17}" type="presParOf" srcId="{1F62DC69-E649-4843-BF11-7B8EF240E120}" destId="{1C973290-0676-4C15-931D-9C93BB4FA33A}"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70CB05-56C5-4ACF-9A93-0DB98F6ED4CA}" type="doc">
      <dgm:prSet loTypeId="urn:microsoft.com/office/officeart/2005/8/layout/hList7" loCatId="list" qsTypeId="urn:microsoft.com/office/officeart/2005/8/quickstyle/simple1" qsCatId="simple" csTypeId="urn:microsoft.com/office/officeart/2005/8/colors/colorful3" csCatId="colorful" phldr="1"/>
      <dgm:spPr/>
    </dgm:pt>
    <dgm:pt modelId="{E899DF52-B74F-42B2-A8B6-3C431C5E3CA8}">
      <dgm:prSet phldrT="[Text]"/>
      <dgm:spPr/>
      <dgm:t>
        <a:bodyPr/>
        <a:lstStyle/>
        <a:p>
          <a:r>
            <a:rPr lang="es-CR" dirty="0"/>
            <a:t>Calidad ambiental</a:t>
          </a:r>
          <a:endParaRPr lang="en-US" dirty="0"/>
        </a:p>
      </dgm:t>
    </dgm:pt>
    <dgm:pt modelId="{ECACCF7E-CD86-45D7-8779-584A52CF7D09}" type="parTrans" cxnId="{77BE5C0F-45CD-4BD0-B09F-6C3DF18C6D6D}">
      <dgm:prSet/>
      <dgm:spPr/>
      <dgm:t>
        <a:bodyPr/>
        <a:lstStyle/>
        <a:p>
          <a:endParaRPr lang="en-US"/>
        </a:p>
      </dgm:t>
    </dgm:pt>
    <dgm:pt modelId="{B5E38A89-ECFB-4330-BC3E-6B7F0E75A8DA}" type="sibTrans" cxnId="{77BE5C0F-45CD-4BD0-B09F-6C3DF18C6D6D}">
      <dgm:prSet/>
      <dgm:spPr/>
      <dgm:t>
        <a:bodyPr/>
        <a:lstStyle/>
        <a:p>
          <a:endParaRPr lang="en-US"/>
        </a:p>
      </dgm:t>
    </dgm:pt>
    <dgm:pt modelId="{9B095BD0-CBAB-4200-BCA7-F9B1816B3DE3}">
      <dgm:prSet phldrT="[Text]"/>
      <dgm:spPr/>
      <dgm:t>
        <a:bodyPr/>
        <a:lstStyle/>
        <a:p>
          <a:r>
            <a:rPr lang="es-CR" dirty="0"/>
            <a:t>Evaluación ambiental</a:t>
          </a:r>
          <a:endParaRPr lang="en-US" dirty="0"/>
        </a:p>
      </dgm:t>
    </dgm:pt>
    <dgm:pt modelId="{96A56FB3-E096-477C-BB84-E30BE132741F}" type="parTrans" cxnId="{A2BA82FA-D934-4895-8BF7-4C7A1B1E3577}">
      <dgm:prSet/>
      <dgm:spPr/>
      <dgm:t>
        <a:bodyPr/>
        <a:lstStyle/>
        <a:p>
          <a:endParaRPr lang="en-US"/>
        </a:p>
      </dgm:t>
    </dgm:pt>
    <dgm:pt modelId="{C5FD6547-0F04-4769-8C34-C52C2A63706F}" type="sibTrans" cxnId="{A2BA82FA-D934-4895-8BF7-4C7A1B1E3577}">
      <dgm:prSet/>
      <dgm:spPr/>
      <dgm:t>
        <a:bodyPr/>
        <a:lstStyle/>
        <a:p>
          <a:endParaRPr lang="en-US"/>
        </a:p>
      </dgm:t>
    </dgm:pt>
    <dgm:pt modelId="{7881DD7B-6597-4F37-9382-223FB3BEAC52}">
      <dgm:prSet phldrT="[Text]"/>
      <dgm:spPr/>
      <dgm:t>
        <a:bodyPr/>
        <a:lstStyle/>
        <a:p>
          <a:r>
            <a:rPr lang="es-CR" dirty="0"/>
            <a:t>Estudio de impacto ambiental</a:t>
          </a:r>
          <a:endParaRPr lang="en-US" dirty="0"/>
        </a:p>
      </dgm:t>
    </dgm:pt>
    <dgm:pt modelId="{83DAF91E-E42B-442D-937B-56F94070EE0B}" type="parTrans" cxnId="{5A0AAD5F-9094-4797-A52E-F8D553CD03CE}">
      <dgm:prSet/>
      <dgm:spPr/>
      <dgm:t>
        <a:bodyPr/>
        <a:lstStyle/>
        <a:p>
          <a:endParaRPr lang="en-US"/>
        </a:p>
      </dgm:t>
    </dgm:pt>
    <dgm:pt modelId="{C2DD026D-0CB1-4727-B22F-0E5F01E9A096}" type="sibTrans" cxnId="{5A0AAD5F-9094-4797-A52E-F8D553CD03CE}">
      <dgm:prSet/>
      <dgm:spPr/>
      <dgm:t>
        <a:bodyPr/>
        <a:lstStyle/>
        <a:p>
          <a:endParaRPr lang="en-US"/>
        </a:p>
      </dgm:t>
    </dgm:pt>
    <dgm:pt modelId="{D3B0397D-6CB0-4FB3-A2A8-2F90BAD13988}">
      <dgm:prSet/>
      <dgm:spPr/>
      <dgm:t>
        <a:bodyPr/>
        <a:lstStyle/>
        <a:p>
          <a:r>
            <a:rPr lang="es-CR" dirty="0"/>
            <a:t>Aspecto ambiental</a:t>
          </a:r>
          <a:endParaRPr lang="en-US" dirty="0"/>
        </a:p>
      </dgm:t>
    </dgm:pt>
    <dgm:pt modelId="{B6DDF276-1A19-430C-ACBF-F48553F9AD6F}" type="parTrans" cxnId="{40E3CF9F-77C4-4155-B3FC-6AC21C90A44A}">
      <dgm:prSet/>
      <dgm:spPr/>
      <dgm:t>
        <a:bodyPr/>
        <a:lstStyle/>
        <a:p>
          <a:endParaRPr lang="en-US"/>
        </a:p>
      </dgm:t>
    </dgm:pt>
    <dgm:pt modelId="{542570E1-2F96-47D9-BC2D-F3F29D03E116}" type="sibTrans" cxnId="{40E3CF9F-77C4-4155-B3FC-6AC21C90A44A}">
      <dgm:prSet/>
      <dgm:spPr/>
      <dgm:t>
        <a:bodyPr/>
        <a:lstStyle/>
        <a:p>
          <a:endParaRPr lang="en-US"/>
        </a:p>
      </dgm:t>
    </dgm:pt>
    <dgm:pt modelId="{632D2E99-F37C-42A9-983D-6506F1F72AF7}">
      <dgm:prSet/>
      <dgm:spPr/>
      <dgm:t>
        <a:bodyPr/>
        <a:lstStyle/>
        <a:p>
          <a:r>
            <a:rPr lang="es-CR" dirty="0"/>
            <a:t>Impacto ambiental</a:t>
          </a:r>
          <a:endParaRPr lang="en-US" dirty="0"/>
        </a:p>
      </dgm:t>
    </dgm:pt>
    <dgm:pt modelId="{255B3311-6361-4705-A581-D240E00107D2}" type="parTrans" cxnId="{F35FC281-16F0-4B1E-AB12-EF07F405C20A}">
      <dgm:prSet/>
      <dgm:spPr/>
      <dgm:t>
        <a:bodyPr/>
        <a:lstStyle/>
        <a:p>
          <a:endParaRPr lang="en-US"/>
        </a:p>
      </dgm:t>
    </dgm:pt>
    <dgm:pt modelId="{935BBF1E-633B-4612-B532-A15BE0C4738E}" type="sibTrans" cxnId="{F35FC281-16F0-4B1E-AB12-EF07F405C20A}">
      <dgm:prSet/>
      <dgm:spPr/>
      <dgm:t>
        <a:bodyPr/>
        <a:lstStyle/>
        <a:p>
          <a:endParaRPr lang="en-US"/>
        </a:p>
      </dgm:t>
    </dgm:pt>
    <dgm:pt modelId="{C4C1FA6A-F2F7-4C79-AAB9-A624E94D8BEB}" type="pres">
      <dgm:prSet presAssocID="{C970CB05-56C5-4ACF-9A93-0DB98F6ED4CA}" presName="Name0" presStyleCnt="0">
        <dgm:presLayoutVars>
          <dgm:dir/>
          <dgm:resizeHandles val="exact"/>
        </dgm:presLayoutVars>
      </dgm:prSet>
      <dgm:spPr/>
    </dgm:pt>
    <dgm:pt modelId="{95DF88AD-EB21-496F-8DDC-170E69A61640}" type="pres">
      <dgm:prSet presAssocID="{C970CB05-56C5-4ACF-9A93-0DB98F6ED4CA}" presName="fgShape" presStyleLbl="fgShp" presStyleIdx="0" presStyleCnt="1"/>
      <dgm:spPr/>
    </dgm:pt>
    <dgm:pt modelId="{B31A6EB6-3CED-4AA3-81C1-1FA698E01C10}" type="pres">
      <dgm:prSet presAssocID="{C970CB05-56C5-4ACF-9A93-0DB98F6ED4CA}" presName="linComp" presStyleCnt="0"/>
      <dgm:spPr/>
    </dgm:pt>
    <dgm:pt modelId="{8D7C1A83-8EE0-4E67-879F-3AF0F89D4E89}" type="pres">
      <dgm:prSet presAssocID="{E899DF52-B74F-42B2-A8B6-3C431C5E3CA8}" presName="compNode" presStyleCnt="0"/>
      <dgm:spPr/>
    </dgm:pt>
    <dgm:pt modelId="{1EB6AB75-4EA2-4ADB-AAC2-C546A31D2BE2}" type="pres">
      <dgm:prSet presAssocID="{E899DF52-B74F-42B2-A8B6-3C431C5E3CA8}" presName="bkgdShape" presStyleLbl="node1" presStyleIdx="0" presStyleCnt="5" custLinFactNeighborY="-1254"/>
      <dgm:spPr/>
    </dgm:pt>
    <dgm:pt modelId="{39A82283-9FFE-4A0E-8DCF-C1FD99BB1D0D}" type="pres">
      <dgm:prSet presAssocID="{E899DF52-B74F-42B2-A8B6-3C431C5E3CA8}" presName="nodeTx" presStyleLbl="node1" presStyleIdx="0" presStyleCnt="5">
        <dgm:presLayoutVars>
          <dgm:bulletEnabled val="1"/>
        </dgm:presLayoutVars>
      </dgm:prSet>
      <dgm:spPr/>
    </dgm:pt>
    <dgm:pt modelId="{71B08DFD-9241-4ECA-ABF3-35B5A1A8CA81}" type="pres">
      <dgm:prSet presAssocID="{E899DF52-B74F-42B2-A8B6-3C431C5E3CA8}" presName="invisiNode" presStyleLbl="node1" presStyleIdx="0" presStyleCnt="5"/>
      <dgm:spPr/>
    </dgm:pt>
    <dgm:pt modelId="{F52256F8-B6AE-456E-9E3B-0C6E56C0EFB1}" type="pres">
      <dgm:prSet presAssocID="{E899DF52-B74F-42B2-A8B6-3C431C5E3CA8}" presName="imagNode" presStyleLbl="fgImgPlace1" presStyleIdx="0" presStyleCnt="5"/>
      <dgm:spPr/>
    </dgm:pt>
    <dgm:pt modelId="{9BB23C33-0E92-42B9-9F0F-D91944130347}" type="pres">
      <dgm:prSet presAssocID="{B5E38A89-ECFB-4330-BC3E-6B7F0E75A8DA}" presName="sibTrans" presStyleLbl="sibTrans2D1" presStyleIdx="0" presStyleCnt="0"/>
      <dgm:spPr/>
    </dgm:pt>
    <dgm:pt modelId="{E3D2160E-86FD-44DF-94CF-6E52182FF5A7}" type="pres">
      <dgm:prSet presAssocID="{632D2E99-F37C-42A9-983D-6506F1F72AF7}" presName="compNode" presStyleCnt="0"/>
      <dgm:spPr/>
    </dgm:pt>
    <dgm:pt modelId="{65DBF95F-FD00-4C2C-ADED-059E79AA0D59}" type="pres">
      <dgm:prSet presAssocID="{632D2E99-F37C-42A9-983D-6506F1F72AF7}" presName="bkgdShape" presStyleLbl="node1" presStyleIdx="1" presStyleCnt="5"/>
      <dgm:spPr/>
    </dgm:pt>
    <dgm:pt modelId="{57E59688-9AF2-4142-93D1-9A9E6D4928C5}" type="pres">
      <dgm:prSet presAssocID="{632D2E99-F37C-42A9-983D-6506F1F72AF7}" presName="nodeTx" presStyleLbl="node1" presStyleIdx="1" presStyleCnt="5">
        <dgm:presLayoutVars>
          <dgm:bulletEnabled val="1"/>
        </dgm:presLayoutVars>
      </dgm:prSet>
      <dgm:spPr/>
    </dgm:pt>
    <dgm:pt modelId="{20B46AB7-8FBA-4436-AF31-76DCECA481D9}" type="pres">
      <dgm:prSet presAssocID="{632D2E99-F37C-42A9-983D-6506F1F72AF7}" presName="invisiNode" presStyleLbl="node1" presStyleIdx="1" presStyleCnt="5"/>
      <dgm:spPr/>
    </dgm:pt>
    <dgm:pt modelId="{659F26E5-B8C5-45FF-B140-A4A7B0004305}" type="pres">
      <dgm:prSet presAssocID="{632D2E99-F37C-42A9-983D-6506F1F72AF7}" presName="imagNode" presStyleLbl="fgImgPlace1" presStyleIdx="1" presStyleCnt="5"/>
      <dgm:spPr/>
    </dgm:pt>
    <dgm:pt modelId="{D6D8490C-9AA4-4654-9047-FFB87D27F1E2}" type="pres">
      <dgm:prSet presAssocID="{935BBF1E-633B-4612-B532-A15BE0C4738E}" presName="sibTrans" presStyleLbl="sibTrans2D1" presStyleIdx="0" presStyleCnt="0"/>
      <dgm:spPr/>
    </dgm:pt>
    <dgm:pt modelId="{5E9CB355-5630-442E-8AD4-7FAA4D7FE51A}" type="pres">
      <dgm:prSet presAssocID="{9B095BD0-CBAB-4200-BCA7-F9B1816B3DE3}" presName="compNode" presStyleCnt="0"/>
      <dgm:spPr/>
    </dgm:pt>
    <dgm:pt modelId="{537A3051-7651-4111-8CF2-2C3EE0A218B7}" type="pres">
      <dgm:prSet presAssocID="{9B095BD0-CBAB-4200-BCA7-F9B1816B3DE3}" presName="bkgdShape" presStyleLbl="node1" presStyleIdx="2" presStyleCnt="5"/>
      <dgm:spPr/>
    </dgm:pt>
    <dgm:pt modelId="{1117F3CC-AD78-4420-BC34-8EF1791B7CF7}" type="pres">
      <dgm:prSet presAssocID="{9B095BD0-CBAB-4200-BCA7-F9B1816B3DE3}" presName="nodeTx" presStyleLbl="node1" presStyleIdx="2" presStyleCnt="5">
        <dgm:presLayoutVars>
          <dgm:bulletEnabled val="1"/>
        </dgm:presLayoutVars>
      </dgm:prSet>
      <dgm:spPr/>
    </dgm:pt>
    <dgm:pt modelId="{A117E540-FC4F-424F-96AB-8399856FE851}" type="pres">
      <dgm:prSet presAssocID="{9B095BD0-CBAB-4200-BCA7-F9B1816B3DE3}" presName="invisiNode" presStyleLbl="node1" presStyleIdx="2" presStyleCnt="5"/>
      <dgm:spPr/>
    </dgm:pt>
    <dgm:pt modelId="{2D1165AF-3D3E-44CD-B933-DA857EB13A74}" type="pres">
      <dgm:prSet presAssocID="{9B095BD0-CBAB-4200-BCA7-F9B1816B3DE3}" presName="imagNode" presStyleLbl="fgImgPlace1" presStyleIdx="2" presStyleCnt="5"/>
      <dgm:spPr/>
    </dgm:pt>
    <dgm:pt modelId="{4B91EA32-44EB-4467-8A68-16AE4EE09898}" type="pres">
      <dgm:prSet presAssocID="{C5FD6547-0F04-4769-8C34-C52C2A63706F}" presName="sibTrans" presStyleLbl="sibTrans2D1" presStyleIdx="0" presStyleCnt="0"/>
      <dgm:spPr/>
    </dgm:pt>
    <dgm:pt modelId="{0F5EC5F1-0E41-447E-9E93-F0308E9F0E15}" type="pres">
      <dgm:prSet presAssocID="{D3B0397D-6CB0-4FB3-A2A8-2F90BAD13988}" presName="compNode" presStyleCnt="0"/>
      <dgm:spPr/>
    </dgm:pt>
    <dgm:pt modelId="{2DEF429C-7660-4641-9A70-9EBCAD20BF95}" type="pres">
      <dgm:prSet presAssocID="{D3B0397D-6CB0-4FB3-A2A8-2F90BAD13988}" presName="bkgdShape" presStyleLbl="node1" presStyleIdx="3" presStyleCnt="5"/>
      <dgm:spPr/>
    </dgm:pt>
    <dgm:pt modelId="{46D8C4C9-5F0C-4A81-B741-87943A5B380F}" type="pres">
      <dgm:prSet presAssocID="{D3B0397D-6CB0-4FB3-A2A8-2F90BAD13988}" presName="nodeTx" presStyleLbl="node1" presStyleIdx="3" presStyleCnt="5">
        <dgm:presLayoutVars>
          <dgm:bulletEnabled val="1"/>
        </dgm:presLayoutVars>
      </dgm:prSet>
      <dgm:spPr/>
    </dgm:pt>
    <dgm:pt modelId="{F1AAF585-16E6-440C-AF18-2AB0B63DD78B}" type="pres">
      <dgm:prSet presAssocID="{D3B0397D-6CB0-4FB3-A2A8-2F90BAD13988}" presName="invisiNode" presStyleLbl="node1" presStyleIdx="3" presStyleCnt="5"/>
      <dgm:spPr/>
    </dgm:pt>
    <dgm:pt modelId="{72E76738-33F2-417A-8372-CA2719BC2635}" type="pres">
      <dgm:prSet presAssocID="{D3B0397D-6CB0-4FB3-A2A8-2F90BAD13988}" presName="imagNode" presStyleLbl="fgImgPlace1" presStyleIdx="3" presStyleCnt="5"/>
      <dgm:spPr/>
    </dgm:pt>
    <dgm:pt modelId="{680B4B83-AE4C-498D-B5E8-26E8CEE8972C}" type="pres">
      <dgm:prSet presAssocID="{542570E1-2F96-47D9-BC2D-F3F29D03E116}" presName="sibTrans" presStyleLbl="sibTrans2D1" presStyleIdx="0" presStyleCnt="0"/>
      <dgm:spPr/>
    </dgm:pt>
    <dgm:pt modelId="{7DD5AB14-9FB9-4F61-AC77-9EBC973241FC}" type="pres">
      <dgm:prSet presAssocID="{7881DD7B-6597-4F37-9382-223FB3BEAC52}" presName="compNode" presStyleCnt="0"/>
      <dgm:spPr/>
    </dgm:pt>
    <dgm:pt modelId="{633CE6CC-33D6-426D-9582-03E4398ED33E}" type="pres">
      <dgm:prSet presAssocID="{7881DD7B-6597-4F37-9382-223FB3BEAC52}" presName="bkgdShape" presStyleLbl="node1" presStyleIdx="4" presStyleCnt="5"/>
      <dgm:spPr/>
    </dgm:pt>
    <dgm:pt modelId="{B073F888-5682-480A-89AD-C61F9FD0A134}" type="pres">
      <dgm:prSet presAssocID="{7881DD7B-6597-4F37-9382-223FB3BEAC52}" presName="nodeTx" presStyleLbl="node1" presStyleIdx="4" presStyleCnt="5">
        <dgm:presLayoutVars>
          <dgm:bulletEnabled val="1"/>
        </dgm:presLayoutVars>
      </dgm:prSet>
      <dgm:spPr/>
    </dgm:pt>
    <dgm:pt modelId="{9811F6AD-27B3-4513-900D-A78A227291E3}" type="pres">
      <dgm:prSet presAssocID="{7881DD7B-6597-4F37-9382-223FB3BEAC52}" presName="invisiNode" presStyleLbl="node1" presStyleIdx="4" presStyleCnt="5"/>
      <dgm:spPr/>
    </dgm:pt>
    <dgm:pt modelId="{122AB0E4-7B09-44DD-AA5A-D2EFACDDA8D1}" type="pres">
      <dgm:prSet presAssocID="{7881DD7B-6597-4F37-9382-223FB3BEAC52}" presName="imagNode" presStyleLbl="fgImgPlace1" presStyleIdx="4" presStyleCnt="5"/>
      <dgm:spPr/>
    </dgm:pt>
  </dgm:ptLst>
  <dgm:cxnLst>
    <dgm:cxn modelId="{77BE5C0F-45CD-4BD0-B09F-6C3DF18C6D6D}" srcId="{C970CB05-56C5-4ACF-9A93-0DB98F6ED4CA}" destId="{E899DF52-B74F-42B2-A8B6-3C431C5E3CA8}" srcOrd="0" destOrd="0" parTransId="{ECACCF7E-CD86-45D7-8779-584A52CF7D09}" sibTransId="{B5E38A89-ECFB-4330-BC3E-6B7F0E75A8DA}"/>
    <dgm:cxn modelId="{0C297117-4EBE-4DF1-9E4A-2796EC3920AC}" type="presOf" srcId="{7881DD7B-6597-4F37-9382-223FB3BEAC52}" destId="{B073F888-5682-480A-89AD-C61F9FD0A134}" srcOrd="1" destOrd="0" presId="urn:microsoft.com/office/officeart/2005/8/layout/hList7"/>
    <dgm:cxn modelId="{6BE8622B-C147-4D9B-851C-13CAEBA12988}" type="presOf" srcId="{9B095BD0-CBAB-4200-BCA7-F9B1816B3DE3}" destId="{537A3051-7651-4111-8CF2-2C3EE0A218B7}" srcOrd="0" destOrd="0" presId="urn:microsoft.com/office/officeart/2005/8/layout/hList7"/>
    <dgm:cxn modelId="{34F6782C-4E0B-464A-8374-0248C45A3AC0}" type="presOf" srcId="{632D2E99-F37C-42A9-983D-6506F1F72AF7}" destId="{65DBF95F-FD00-4C2C-ADED-059E79AA0D59}" srcOrd="0" destOrd="0" presId="urn:microsoft.com/office/officeart/2005/8/layout/hList7"/>
    <dgm:cxn modelId="{37A4B935-30D1-46CD-B2BF-FDD8973DB6D9}" type="presOf" srcId="{C970CB05-56C5-4ACF-9A93-0DB98F6ED4CA}" destId="{C4C1FA6A-F2F7-4C79-AAB9-A624E94D8BEB}" srcOrd="0" destOrd="0" presId="urn:microsoft.com/office/officeart/2005/8/layout/hList7"/>
    <dgm:cxn modelId="{E2053039-8FA9-406A-A5B9-8896B178C03D}" type="presOf" srcId="{E899DF52-B74F-42B2-A8B6-3C431C5E3CA8}" destId="{1EB6AB75-4EA2-4ADB-AAC2-C546A31D2BE2}" srcOrd="0" destOrd="0" presId="urn:microsoft.com/office/officeart/2005/8/layout/hList7"/>
    <dgm:cxn modelId="{5A0AAD5F-9094-4797-A52E-F8D553CD03CE}" srcId="{C970CB05-56C5-4ACF-9A93-0DB98F6ED4CA}" destId="{7881DD7B-6597-4F37-9382-223FB3BEAC52}" srcOrd="4" destOrd="0" parTransId="{83DAF91E-E42B-442D-937B-56F94070EE0B}" sibTransId="{C2DD026D-0CB1-4727-B22F-0E5F01E9A096}"/>
    <dgm:cxn modelId="{82CE0960-B270-4E41-B59B-45B338D655B5}" type="presOf" srcId="{542570E1-2F96-47D9-BC2D-F3F29D03E116}" destId="{680B4B83-AE4C-498D-B5E8-26E8CEE8972C}" srcOrd="0" destOrd="0" presId="urn:microsoft.com/office/officeart/2005/8/layout/hList7"/>
    <dgm:cxn modelId="{A5253871-3051-42C5-BB20-581399971BFB}" type="presOf" srcId="{935BBF1E-633B-4612-B532-A15BE0C4738E}" destId="{D6D8490C-9AA4-4654-9047-FFB87D27F1E2}" srcOrd="0" destOrd="0" presId="urn:microsoft.com/office/officeart/2005/8/layout/hList7"/>
    <dgm:cxn modelId="{F35FC281-16F0-4B1E-AB12-EF07F405C20A}" srcId="{C970CB05-56C5-4ACF-9A93-0DB98F6ED4CA}" destId="{632D2E99-F37C-42A9-983D-6506F1F72AF7}" srcOrd="1" destOrd="0" parTransId="{255B3311-6361-4705-A581-D240E00107D2}" sibTransId="{935BBF1E-633B-4612-B532-A15BE0C4738E}"/>
    <dgm:cxn modelId="{40E3CF9F-77C4-4155-B3FC-6AC21C90A44A}" srcId="{C970CB05-56C5-4ACF-9A93-0DB98F6ED4CA}" destId="{D3B0397D-6CB0-4FB3-A2A8-2F90BAD13988}" srcOrd="3" destOrd="0" parTransId="{B6DDF276-1A19-430C-ACBF-F48553F9AD6F}" sibTransId="{542570E1-2F96-47D9-BC2D-F3F29D03E116}"/>
    <dgm:cxn modelId="{752561B8-626C-49E7-ABC2-21A8D9C9E1CA}" type="presOf" srcId="{B5E38A89-ECFB-4330-BC3E-6B7F0E75A8DA}" destId="{9BB23C33-0E92-42B9-9F0F-D91944130347}" srcOrd="0" destOrd="0" presId="urn:microsoft.com/office/officeart/2005/8/layout/hList7"/>
    <dgm:cxn modelId="{DAF6F5BA-82C4-46BD-B3E8-475FBF37EDDA}" type="presOf" srcId="{632D2E99-F37C-42A9-983D-6506F1F72AF7}" destId="{57E59688-9AF2-4142-93D1-9A9E6D4928C5}" srcOrd="1" destOrd="0" presId="urn:microsoft.com/office/officeart/2005/8/layout/hList7"/>
    <dgm:cxn modelId="{863256BE-2343-4BD3-86A6-934FFD7EA020}" type="presOf" srcId="{D3B0397D-6CB0-4FB3-A2A8-2F90BAD13988}" destId="{2DEF429C-7660-4641-9A70-9EBCAD20BF95}" srcOrd="0" destOrd="0" presId="urn:microsoft.com/office/officeart/2005/8/layout/hList7"/>
    <dgm:cxn modelId="{348692C3-4BAC-436B-B01E-F1F2F43A1342}" type="presOf" srcId="{9B095BD0-CBAB-4200-BCA7-F9B1816B3DE3}" destId="{1117F3CC-AD78-4420-BC34-8EF1791B7CF7}" srcOrd="1" destOrd="0" presId="urn:microsoft.com/office/officeart/2005/8/layout/hList7"/>
    <dgm:cxn modelId="{0A1A37DA-8ECF-4671-9DAF-EE442E33D994}" type="presOf" srcId="{D3B0397D-6CB0-4FB3-A2A8-2F90BAD13988}" destId="{46D8C4C9-5F0C-4A81-B741-87943A5B380F}" srcOrd="1" destOrd="0" presId="urn:microsoft.com/office/officeart/2005/8/layout/hList7"/>
    <dgm:cxn modelId="{EF34C6E1-97C3-43F5-8169-DE9AC8D18AFE}" type="presOf" srcId="{C5FD6547-0F04-4769-8C34-C52C2A63706F}" destId="{4B91EA32-44EB-4467-8A68-16AE4EE09898}" srcOrd="0" destOrd="0" presId="urn:microsoft.com/office/officeart/2005/8/layout/hList7"/>
    <dgm:cxn modelId="{647BBBE6-0B3A-4767-82C6-562FD549C76D}" type="presOf" srcId="{7881DD7B-6597-4F37-9382-223FB3BEAC52}" destId="{633CE6CC-33D6-426D-9582-03E4398ED33E}" srcOrd="0" destOrd="0" presId="urn:microsoft.com/office/officeart/2005/8/layout/hList7"/>
    <dgm:cxn modelId="{4AB923E9-0FB6-481F-85CD-CAF75BBA2683}" type="presOf" srcId="{E899DF52-B74F-42B2-A8B6-3C431C5E3CA8}" destId="{39A82283-9FFE-4A0E-8DCF-C1FD99BB1D0D}" srcOrd="1" destOrd="0" presId="urn:microsoft.com/office/officeart/2005/8/layout/hList7"/>
    <dgm:cxn modelId="{A2BA82FA-D934-4895-8BF7-4C7A1B1E3577}" srcId="{C970CB05-56C5-4ACF-9A93-0DB98F6ED4CA}" destId="{9B095BD0-CBAB-4200-BCA7-F9B1816B3DE3}" srcOrd="2" destOrd="0" parTransId="{96A56FB3-E096-477C-BB84-E30BE132741F}" sibTransId="{C5FD6547-0F04-4769-8C34-C52C2A63706F}"/>
    <dgm:cxn modelId="{3CCA1732-D63E-451A-916C-3C5E521F491A}" type="presParOf" srcId="{C4C1FA6A-F2F7-4C79-AAB9-A624E94D8BEB}" destId="{95DF88AD-EB21-496F-8DDC-170E69A61640}" srcOrd="0" destOrd="0" presId="urn:microsoft.com/office/officeart/2005/8/layout/hList7"/>
    <dgm:cxn modelId="{70DB6846-3F5E-4821-96B3-F7B47B3A70A9}" type="presParOf" srcId="{C4C1FA6A-F2F7-4C79-AAB9-A624E94D8BEB}" destId="{B31A6EB6-3CED-4AA3-81C1-1FA698E01C10}" srcOrd="1" destOrd="0" presId="urn:microsoft.com/office/officeart/2005/8/layout/hList7"/>
    <dgm:cxn modelId="{CC9B2989-8CA7-4365-B2E2-47300EC32928}" type="presParOf" srcId="{B31A6EB6-3CED-4AA3-81C1-1FA698E01C10}" destId="{8D7C1A83-8EE0-4E67-879F-3AF0F89D4E89}" srcOrd="0" destOrd="0" presId="urn:microsoft.com/office/officeart/2005/8/layout/hList7"/>
    <dgm:cxn modelId="{B389A645-91F6-4EB5-BF96-512B537D5BA1}" type="presParOf" srcId="{8D7C1A83-8EE0-4E67-879F-3AF0F89D4E89}" destId="{1EB6AB75-4EA2-4ADB-AAC2-C546A31D2BE2}" srcOrd="0" destOrd="0" presId="urn:microsoft.com/office/officeart/2005/8/layout/hList7"/>
    <dgm:cxn modelId="{1A682D23-C05A-4DE3-98B2-DE9FFDB6FE8A}" type="presParOf" srcId="{8D7C1A83-8EE0-4E67-879F-3AF0F89D4E89}" destId="{39A82283-9FFE-4A0E-8DCF-C1FD99BB1D0D}" srcOrd="1" destOrd="0" presId="urn:microsoft.com/office/officeart/2005/8/layout/hList7"/>
    <dgm:cxn modelId="{512B80E8-7BB6-4D68-87AA-6BD1321D9BFB}" type="presParOf" srcId="{8D7C1A83-8EE0-4E67-879F-3AF0F89D4E89}" destId="{71B08DFD-9241-4ECA-ABF3-35B5A1A8CA81}" srcOrd="2" destOrd="0" presId="urn:microsoft.com/office/officeart/2005/8/layout/hList7"/>
    <dgm:cxn modelId="{DED30809-E4E7-4C68-A7BF-717B322C7D08}" type="presParOf" srcId="{8D7C1A83-8EE0-4E67-879F-3AF0F89D4E89}" destId="{F52256F8-B6AE-456E-9E3B-0C6E56C0EFB1}" srcOrd="3" destOrd="0" presId="urn:microsoft.com/office/officeart/2005/8/layout/hList7"/>
    <dgm:cxn modelId="{D7AE8D7E-0C4F-48D8-B867-A7FA1CC3E1BC}" type="presParOf" srcId="{B31A6EB6-3CED-4AA3-81C1-1FA698E01C10}" destId="{9BB23C33-0E92-42B9-9F0F-D91944130347}" srcOrd="1" destOrd="0" presId="urn:microsoft.com/office/officeart/2005/8/layout/hList7"/>
    <dgm:cxn modelId="{B1CB8784-D4DF-4007-B368-83C05716917C}" type="presParOf" srcId="{B31A6EB6-3CED-4AA3-81C1-1FA698E01C10}" destId="{E3D2160E-86FD-44DF-94CF-6E52182FF5A7}" srcOrd="2" destOrd="0" presId="urn:microsoft.com/office/officeart/2005/8/layout/hList7"/>
    <dgm:cxn modelId="{84E4D0FD-8CED-47BC-B6AE-3391463970DA}" type="presParOf" srcId="{E3D2160E-86FD-44DF-94CF-6E52182FF5A7}" destId="{65DBF95F-FD00-4C2C-ADED-059E79AA0D59}" srcOrd="0" destOrd="0" presId="urn:microsoft.com/office/officeart/2005/8/layout/hList7"/>
    <dgm:cxn modelId="{55C0FE95-3309-4BA4-99BB-72DA624DE1A6}" type="presParOf" srcId="{E3D2160E-86FD-44DF-94CF-6E52182FF5A7}" destId="{57E59688-9AF2-4142-93D1-9A9E6D4928C5}" srcOrd="1" destOrd="0" presId="urn:microsoft.com/office/officeart/2005/8/layout/hList7"/>
    <dgm:cxn modelId="{106AB54F-B935-4125-B294-EC65214EFCB1}" type="presParOf" srcId="{E3D2160E-86FD-44DF-94CF-6E52182FF5A7}" destId="{20B46AB7-8FBA-4436-AF31-76DCECA481D9}" srcOrd="2" destOrd="0" presId="urn:microsoft.com/office/officeart/2005/8/layout/hList7"/>
    <dgm:cxn modelId="{03AFCBA9-2096-47F7-941F-23DE5FF7A0F3}" type="presParOf" srcId="{E3D2160E-86FD-44DF-94CF-6E52182FF5A7}" destId="{659F26E5-B8C5-45FF-B140-A4A7B0004305}" srcOrd="3" destOrd="0" presId="urn:microsoft.com/office/officeart/2005/8/layout/hList7"/>
    <dgm:cxn modelId="{7890AED6-AEAE-425A-92AD-35134BEB7E09}" type="presParOf" srcId="{B31A6EB6-3CED-4AA3-81C1-1FA698E01C10}" destId="{D6D8490C-9AA4-4654-9047-FFB87D27F1E2}" srcOrd="3" destOrd="0" presId="urn:microsoft.com/office/officeart/2005/8/layout/hList7"/>
    <dgm:cxn modelId="{A4AE656A-BD69-441F-9EA2-E301EB3DA7B0}" type="presParOf" srcId="{B31A6EB6-3CED-4AA3-81C1-1FA698E01C10}" destId="{5E9CB355-5630-442E-8AD4-7FAA4D7FE51A}" srcOrd="4" destOrd="0" presId="urn:microsoft.com/office/officeart/2005/8/layout/hList7"/>
    <dgm:cxn modelId="{DC0CB0FD-6AF7-40D6-B60C-BCB34AAD6FE1}" type="presParOf" srcId="{5E9CB355-5630-442E-8AD4-7FAA4D7FE51A}" destId="{537A3051-7651-4111-8CF2-2C3EE0A218B7}" srcOrd="0" destOrd="0" presId="urn:microsoft.com/office/officeart/2005/8/layout/hList7"/>
    <dgm:cxn modelId="{7A6730C6-A832-4EE9-93E3-CF21D6BE38BF}" type="presParOf" srcId="{5E9CB355-5630-442E-8AD4-7FAA4D7FE51A}" destId="{1117F3CC-AD78-4420-BC34-8EF1791B7CF7}" srcOrd="1" destOrd="0" presId="urn:microsoft.com/office/officeart/2005/8/layout/hList7"/>
    <dgm:cxn modelId="{B6D8FD84-E221-4FD4-BCCD-42BFE42EBAC9}" type="presParOf" srcId="{5E9CB355-5630-442E-8AD4-7FAA4D7FE51A}" destId="{A117E540-FC4F-424F-96AB-8399856FE851}" srcOrd="2" destOrd="0" presId="urn:microsoft.com/office/officeart/2005/8/layout/hList7"/>
    <dgm:cxn modelId="{E735773E-445E-4809-81DC-1D37177D7A96}" type="presParOf" srcId="{5E9CB355-5630-442E-8AD4-7FAA4D7FE51A}" destId="{2D1165AF-3D3E-44CD-B933-DA857EB13A74}" srcOrd="3" destOrd="0" presId="urn:microsoft.com/office/officeart/2005/8/layout/hList7"/>
    <dgm:cxn modelId="{4533095E-FCD0-4121-ABA0-683C390CFFD5}" type="presParOf" srcId="{B31A6EB6-3CED-4AA3-81C1-1FA698E01C10}" destId="{4B91EA32-44EB-4467-8A68-16AE4EE09898}" srcOrd="5" destOrd="0" presId="urn:microsoft.com/office/officeart/2005/8/layout/hList7"/>
    <dgm:cxn modelId="{E9C5B112-3706-4C06-90C8-3A0D13D4A2B4}" type="presParOf" srcId="{B31A6EB6-3CED-4AA3-81C1-1FA698E01C10}" destId="{0F5EC5F1-0E41-447E-9E93-F0308E9F0E15}" srcOrd="6" destOrd="0" presId="urn:microsoft.com/office/officeart/2005/8/layout/hList7"/>
    <dgm:cxn modelId="{EBD3F214-4B5C-4BA7-83C9-3F0324EC4BF8}" type="presParOf" srcId="{0F5EC5F1-0E41-447E-9E93-F0308E9F0E15}" destId="{2DEF429C-7660-4641-9A70-9EBCAD20BF95}" srcOrd="0" destOrd="0" presId="urn:microsoft.com/office/officeart/2005/8/layout/hList7"/>
    <dgm:cxn modelId="{241C9A08-69CF-47DA-A0B4-BE98887AA612}" type="presParOf" srcId="{0F5EC5F1-0E41-447E-9E93-F0308E9F0E15}" destId="{46D8C4C9-5F0C-4A81-B741-87943A5B380F}" srcOrd="1" destOrd="0" presId="urn:microsoft.com/office/officeart/2005/8/layout/hList7"/>
    <dgm:cxn modelId="{5775DAD4-ECBA-4100-AA64-64560E21F9AA}" type="presParOf" srcId="{0F5EC5F1-0E41-447E-9E93-F0308E9F0E15}" destId="{F1AAF585-16E6-440C-AF18-2AB0B63DD78B}" srcOrd="2" destOrd="0" presId="urn:microsoft.com/office/officeart/2005/8/layout/hList7"/>
    <dgm:cxn modelId="{9B0CF964-DCB6-4F43-AB07-2A147C33B58D}" type="presParOf" srcId="{0F5EC5F1-0E41-447E-9E93-F0308E9F0E15}" destId="{72E76738-33F2-417A-8372-CA2719BC2635}" srcOrd="3" destOrd="0" presId="urn:microsoft.com/office/officeart/2005/8/layout/hList7"/>
    <dgm:cxn modelId="{CDBA79F2-4DE7-427B-99AD-C52B93133568}" type="presParOf" srcId="{B31A6EB6-3CED-4AA3-81C1-1FA698E01C10}" destId="{680B4B83-AE4C-498D-B5E8-26E8CEE8972C}" srcOrd="7" destOrd="0" presId="urn:microsoft.com/office/officeart/2005/8/layout/hList7"/>
    <dgm:cxn modelId="{1B2A13BE-A005-4905-A15F-9F58FE940752}" type="presParOf" srcId="{B31A6EB6-3CED-4AA3-81C1-1FA698E01C10}" destId="{7DD5AB14-9FB9-4F61-AC77-9EBC973241FC}" srcOrd="8" destOrd="0" presId="urn:microsoft.com/office/officeart/2005/8/layout/hList7"/>
    <dgm:cxn modelId="{E9D9C2DA-2945-4571-A5B0-A53A75ACE11E}" type="presParOf" srcId="{7DD5AB14-9FB9-4F61-AC77-9EBC973241FC}" destId="{633CE6CC-33D6-426D-9582-03E4398ED33E}" srcOrd="0" destOrd="0" presId="urn:microsoft.com/office/officeart/2005/8/layout/hList7"/>
    <dgm:cxn modelId="{28D69E55-B41D-4A21-A8FE-28B161338E18}" type="presParOf" srcId="{7DD5AB14-9FB9-4F61-AC77-9EBC973241FC}" destId="{B073F888-5682-480A-89AD-C61F9FD0A134}" srcOrd="1" destOrd="0" presId="urn:microsoft.com/office/officeart/2005/8/layout/hList7"/>
    <dgm:cxn modelId="{5DA08C2E-626A-469B-94E9-8283B4228D9A}" type="presParOf" srcId="{7DD5AB14-9FB9-4F61-AC77-9EBC973241FC}" destId="{9811F6AD-27B3-4513-900D-A78A227291E3}" srcOrd="2" destOrd="0" presId="urn:microsoft.com/office/officeart/2005/8/layout/hList7"/>
    <dgm:cxn modelId="{EA79CBEC-24DF-4DFC-B50A-374B39C4A1C3}" type="presParOf" srcId="{7DD5AB14-9FB9-4F61-AC77-9EBC973241FC}" destId="{122AB0E4-7B09-44DD-AA5A-D2EFACDDA8D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500279-D526-494A-8DA6-A5E17EB07120}" type="doc">
      <dgm:prSet loTypeId="urn:microsoft.com/office/officeart/2005/8/layout/chevron1" loCatId="process" qsTypeId="urn:microsoft.com/office/officeart/2005/8/quickstyle/simple2" qsCatId="simple" csTypeId="urn:microsoft.com/office/officeart/2005/8/colors/colorful1" csCatId="colorful" phldr="1"/>
      <dgm:spPr/>
      <dgm:t>
        <a:bodyPr/>
        <a:lstStyle/>
        <a:p>
          <a:endParaRPr lang="es-SV"/>
        </a:p>
      </dgm:t>
    </dgm:pt>
    <dgm:pt modelId="{65DEC7CD-2973-4E40-911E-3F7EE78F958D}">
      <dgm:prSet phldrT="[Texto]" custT="1"/>
      <dgm:spPr/>
      <dgm:t>
        <a:bodyPr/>
        <a:lstStyle/>
        <a:p>
          <a:r>
            <a:rPr lang="es-SV" sz="1800" dirty="0"/>
            <a:t>1960-1969</a:t>
          </a:r>
        </a:p>
      </dgm:t>
    </dgm:pt>
    <dgm:pt modelId="{588AA062-244D-4D96-8BEE-43E405B5E3A8}" type="parTrans" cxnId="{6443D651-E63B-4847-A4CA-2DA619CEB2DA}">
      <dgm:prSet/>
      <dgm:spPr/>
      <dgm:t>
        <a:bodyPr/>
        <a:lstStyle/>
        <a:p>
          <a:endParaRPr lang="es-SV" sz="1800"/>
        </a:p>
      </dgm:t>
    </dgm:pt>
    <dgm:pt modelId="{51191CE1-3E23-4F31-B2D6-EC4EBDAC043F}" type="sibTrans" cxnId="{6443D651-E63B-4847-A4CA-2DA619CEB2DA}">
      <dgm:prSet/>
      <dgm:spPr/>
      <dgm:t>
        <a:bodyPr/>
        <a:lstStyle/>
        <a:p>
          <a:endParaRPr lang="es-SV" sz="1800"/>
        </a:p>
      </dgm:t>
    </dgm:pt>
    <dgm:pt modelId="{42F09232-909D-4ED5-80D8-B8052ECE570D}">
      <dgm:prSet phldrT="[Texto]" custT="1"/>
      <dgm:spPr/>
      <dgm:t>
        <a:bodyPr/>
        <a:lstStyle/>
        <a:p>
          <a:r>
            <a:rPr lang="es-SV" sz="1800" dirty="0"/>
            <a:t>1970-1979</a:t>
          </a:r>
        </a:p>
      </dgm:t>
    </dgm:pt>
    <dgm:pt modelId="{0C39BA8A-5F0A-4A41-8916-22EB3F0CC977}" type="parTrans" cxnId="{9F8D267A-B2B1-46B3-B15B-94158A280A4D}">
      <dgm:prSet/>
      <dgm:spPr/>
      <dgm:t>
        <a:bodyPr/>
        <a:lstStyle/>
        <a:p>
          <a:endParaRPr lang="es-SV" sz="1800"/>
        </a:p>
      </dgm:t>
    </dgm:pt>
    <dgm:pt modelId="{4B649600-352E-472A-A1D0-E69776765D4E}" type="sibTrans" cxnId="{9F8D267A-B2B1-46B3-B15B-94158A280A4D}">
      <dgm:prSet/>
      <dgm:spPr/>
      <dgm:t>
        <a:bodyPr/>
        <a:lstStyle/>
        <a:p>
          <a:endParaRPr lang="es-SV" sz="1800"/>
        </a:p>
      </dgm:t>
    </dgm:pt>
    <dgm:pt modelId="{B2EF7235-BBDA-4528-BCFC-896E5536F261}">
      <dgm:prSet phldrT="[Texto]" custT="1"/>
      <dgm:spPr/>
      <dgm:t>
        <a:bodyPr/>
        <a:lstStyle/>
        <a:p>
          <a:endParaRPr lang="es-SV" sz="1800" b="0" dirty="0"/>
        </a:p>
      </dgm:t>
    </dgm:pt>
    <dgm:pt modelId="{2442F950-68C3-41AB-80E2-A0E3CDB7D00C}" type="parTrans" cxnId="{08E4F75F-37B3-4A45-9CBE-6281D2BD30DA}">
      <dgm:prSet/>
      <dgm:spPr/>
      <dgm:t>
        <a:bodyPr/>
        <a:lstStyle/>
        <a:p>
          <a:endParaRPr lang="es-SV" sz="1800"/>
        </a:p>
      </dgm:t>
    </dgm:pt>
    <dgm:pt modelId="{12CB5246-9CD3-43A2-9DF6-27F9D817881A}" type="sibTrans" cxnId="{08E4F75F-37B3-4A45-9CBE-6281D2BD30DA}">
      <dgm:prSet/>
      <dgm:spPr/>
      <dgm:t>
        <a:bodyPr/>
        <a:lstStyle/>
        <a:p>
          <a:endParaRPr lang="es-SV" sz="1800"/>
        </a:p>
      </dgm:t>
    </dgm:pt>
    <dgm:pt modelId="{39FE9271-9F79-4CA5-8F1E-66C97B900808}">
      <dgm:prSet phldrT="[Texto]" custT="1"/>
      <dgm:spPr/>
      <dgm:t>
        <a:bodyPr/>
        <a:lstStyle/>
        <a:p>
          <a:r>
            <a:rPr lang="es-SV" sz="1800" dirty="0"/>
            <a:t>1980-1989</a:t>
          </a:r>
        </a:p>
      </dgm:t>
    </dgm:pt>
    <dgm:pt modelId="{8E38E2B2-E1CE-46E4-8876-FBF874FDF34D}" type="parTrans" cxnId="{2C81BA99-8EF5-4285-9025-CD5A7A7F011B}">
      <dgm:prSet/>
      <dgm:spPr/>
      <dgm:t>
        <a:bodyPr/>
        <a:lstStyle/>
        <a:p>
          <a:endParaRPr lang="es-SV" sz="1800"/>
        </a:p>
      </dgm:t>
    </dgm:pt>
    <dgm:pt modelId="{AA2B2CCF-FE4C-4275-BD2D-2419A8D4B5D4}" type="sibTrans" cxnId="{2C81BA99-8EF5-4285-9025-CD5A7A7F011B}">
      <dgm:prSet/>
      <dgm:spPr/>
      <dgm:t>
        <a:bodyPr/>
        <a:lstStyle/>
        <a:p>
          <a:endParaRPr lang="es-SV" sz="1800"/>
        </a:p>
      </dgm:t>
    </dgm:pt>
    <dgm:pt modelId="{443B2AD3-20F5-465F-A15D-E26922BA8044}">
      <dgm:prSet custT="1"/>
      <dgm:spPr/>
      <dgm:t>
        <a:bodyPr/>
        <a:lstStyle/>
        <a:p>
          <a:r>
            <a:rPr lang="es-SV" sz="1800" dirty="0"/>
            <a:t>1990-2000</a:t>
          </a:r>
        </a:p>
      </dgm:t>
    </dgm:pt>
    <dgm:pt modelId="{55BA0DC2-92F2-4B49-A801-649A63568153}" type="parTrans" cxnId="{B96E128B-187C-4D29-838D-86028A05AE47}">
      <dgm:prSet/>
      <dgm:spPr/>
      <dgm:t>
        <a:bodyPr/>
        <a:lstStyle/>
        <a:p>
          <a:endParaRPr lang="es-SV" sz="1800"/>
        </a:p>
      </dgm:t>
    </dgm:pt>
    <dgm:pt modelId="{EB455DEA-EEF2-4C00-B696-8D9CD6F56FDA}" type="sibTrans" cxnId="{B96E128B-187C-4D29-838D-86028A05AE47}">
      <dgm:prSet/>
      <dgm:spPr/>
      <dgm:t>
        <a:bodyPr/>
        <a:lstStyle/>
        <a:p>
          <a:endParaRPr lang="es-SV" sz="1800"/>
        </a:p>
      </dgm:t>
    </dgm:pt>
    <dgm:pt modelId="{A7AF6EC0-1309-4C49-AC00-99F51D7F268F}" type="pres">
      <dgm:prSet presAssocID="{55500279-D526-494A-8DA6-A5E17EB07120}" presName="Name0" presStyleCnt="0">
        <dgm:presLayoutVars>
          <dgm:dir/>
          <dgm:animLvl val="lvl"/>
          <dgm:resizeHandles val="exact"/>
        </dgm:presLayoutVars>
      </dgm:prSet>
      <dgm:spPr/>
    </dgm:pt>
    <dgm:pt modelId="{6A6F3D12-7467-47A6-99D4-8B3A5D61EB66}" type="pres">
      <dgm:prSet presAssocID="{65DEC7CD-2973-4E40-911E-3F7EE78F958D}" presName="composite" presStyleCnt="0"/>
      <dgm:spPr/>
    </dgm:pt>
    <dgm:pt modelId="{1C21066C-3F30-4552-A051-C7AA73143A33}" type="pres">
      <dgm:prSet presAssocID="{65DEC7CD-2973-4E40-911E-3F7EE78F958D}" presName="parTx" presStyleLbl="node1" presStyleIdx="0" presStyleCnt="4">
        <dgm:presLayoutVars>
          <dgm:chMax val="0"/>
          <dgm:chPref val="0"/>
          <dgm:bulletEnabled val="1"/>
        </dgm:presLayoutVars>
      </dgm:prSet>
      <dgm:spPr/>
    </dgm:pt>
    <dgm:pt modelId="{E54AEDE7-4838-4119-829D-61879EDF34BE}" type="pres">
      <dgm:prSet presAssocID="{65DEC7CD-2973-4E40-911E-3F7EE78F958D}" presName="desTx" presStyleLbl="revTx" presStyleIdx="0" presStyleCnt="1" custScaleX="126505">
        <dgm:presLayoutVars>
          <dgm:bulletEnabled val="1"/>
        </dgm:presLayoutVars>
      </dgm:prSet>
      <dgm:spPr/>
    </dgm:pt>
    <dgm:pt modelId="{FED251F4-107D-486B-BA39-BC42330D9EAC}" type="pres">
      <dgm:prSet presAssocID="{51191CE1-3E23-4F31-B2D6-EC4EBDAC043F}" presName="space" presStyleCnt="0"/>
      <dgm:spPr/>
    </dgm:pt>
    <dgm:pt modelId="{E48F2B94-DA18-493E-BABC-902AC8E4A73F}" type="pres">
      <dgm:prSet presAssocID="{42F09232-909D-4ED5-80D8-B8052ECE570D}" presName="composite" presStyleCnt="0"/>
      <dgm:spPr/>
    </dgm:pt>
    <dgm:pt modelId="{435BF4DB-12BD-4F1C-AD9B-0317A7B2178C}" type="pres">
      <dgm:prSet presAssocID="{42F09232-909D-4ED5-80D8-B8052ECE570D}" presName="parTx" presStyleLbl="node1" presStyleIdx="1" presStyleCnt="4">
        <dgm:presLayoutVars>
          <dgm:chMax val="0"/>
          <dgm:chPref val="0"/>
          <dgm:bulletEnabled val="1"/>
        </dgm:presLayoutVars>
      </dgm:prSet>
      <dgm:spPr/>
    </dgm:pt>
    <dgm:pt modelId="{C4C72C5B-F18E-4D27-9FA8-79C58B718255}" type="pres">
      <dgm:prSet presAssocID="{42F09232-909D-4ED5-80D8-B8052ECE570D}" presName="desTx" presStyleLbl="revTx" presStyleIdx="0" presStyleCnt="1" custScaleX="117471">
        <dgm:presLayoutVars>
          <dgm:bulletEnabled val="1"/>
        </dgm:presLayoutVars>
      </dgm:prSet>
      <dgm:spPr/>
    </dgm:pt>
    <dgm:pt modelId="{699515D7-815D-417E-9AF1-1B48A300E917}" type="pres">
      <dgm:prSet presAssocID="{4B649600-352E-472A-A1D0-E69776765D4E}" presName="space" presStyleCnt="0"/>
      <dgm:spPr/>
    </dgm:pt>
    <dgm:pt modelId="{26D0727E-9B49-4037-A146-01BF26D66743}" type="pres">
      <dgm:prSet presAssocID="{39FE9271-9F79-4CA5-8F1E-66C97B900808}" presName="composite" presStyleCnt="0"/>
      <dgm:spPr/>
    </dgm:pt>
    <dgm:pt modelId="{BF0BB238-D2BC-418F-A95D-CE3A78AD9DEE}" type="pres">
      <dgm:prSet presAssocID="{39FE9271-9F79-4CA5-8F1E-66C97B900808}" presName="parTx" presStyleLbl="node1" presStyleIdx="2" presStyleCnt="4">
        <dgm:presLayoutVars>
          <dgm:chMax val="0"/>
          <dgm:chPref val="0"/>
          <dgm:bulletEnabled val="1"/>
        </dgm:presLayoutVars>
      </dgm:prSet>
      <dgm:spPr/>
    </dgm:pt>
    <dgm:pt modelId="{49A24111-9A9F-4DCF-B50C-7AB40001E6C2}" type="pres">
      <dgm:prSet presAssocID="{39FE9271-9F79-4CA5-8F1E-66C97B900808}" presName="desTx" presStyleLbl="revTx" presStyleIdx="0" presStyleCnt="1">
        <dgm:presLayoutVars>
          <dgm:bulletEnabled val="1"/>
        </dgm:presLayoutVars>
      </dgm:prSet>
      <dgm:spPr/>
    </dgm:pt>
    <dgm:pt modelId="{6A84B886-D0D2-4E02-A495-687A50E45B3C}" type="pres">
      <dgm:prSet presAssocID="{AA2B2CCF-FE4C-4275-BD2D-2419A8D4B5D4}" presName="space" presStyleCnt="0"/>
      <dgm:spPr/>
    </dgm:pt>
    <dgm:pt modelId="{42C7EA22-60B3-4367-86B7-024E061314D1}" type="pres">
      <dgm:prSet presAssocID="{443B2AD3-20F5-465F-A15D-E26922BA8044}" presName="composite" presStyleCnt="0"/>
      <dgm:spPr/>
    </dgm:pt>
    <dgm:pt modelId="{E21BDD61-A0CA-4CA2-A75B-8CDBE21E515A}" type="pres">
      <dgm:prSet presAssocID="{443B2AD3-20F5-465F-A15D-E26922BA8044}" presName="parTx" presStyleLbl="node1" presStyleIdx="3" presStyleCnt="4">
        <dgm:presLayoutVars>
          <dgm:chMax val="0"/>
          <dgm:chPref val="0"/>
          <dgm:bulletEnabled val="1"/>
        </dgm:presLayoutVars>
      </dgm:prSet>
      <dgm:spPr/>
    </dgm:pt>
    <dgm:pt modelId="{BF65B633-C729-4960-8456-C113A4022505}" type="pres">
      <dgm:prSet presAssocID="{443B2AD3-20F5-465F-A15D-E26922BA8044}" presName="desTx" presStyleLbl="revTx" presStyleIdx="0" presStyleCnt="1">
        <dgm:presLayoutVars>
          <dgm:bulletEnabled val="1"/>
        </dgm:presLayoutVars>
      </dgm:prSet>
      <dgm:spPr/>
    </dgm:pt>
  </dgm:ptLst>
  <dgm:cxnLst>
    <dgm:cxn modelId="{76A4B117-5246-40B8-9979-1800BCDCBADA}" type="presOf" srcId="{65DEC7CD-2973-4E40-911E-3F7EE78F958D}" destId="{1C21066C-3F30-4552-A051-C7AA73143A33}" srcOrd="0" destOrd="0" presId="urn:microsoft.com/office/officeart/2005/8/layout/chevron1"/>
    <dgm:cxn modelId="{DBD0612A-8879-4F3B-AEAF-E68196507EBE}" type="presOf" srcId="{443B2AD3-20F5-465F-A15D-E26922BA8044}" destId="{E21BDD61-A0CA-4CA2-A75B-8CDBE21E515A}" srcOrd="0" destOrd="0" presId="urn:microsoft.com/office/officeart/2005/8/layout/chevron1"/>
    <dgm:cxn modelId="{08E4F75F-37B3-4A45-9CBE-6281D2BD30DA}" srcId="{42F09232-909D-4ED5-80D8-B8052ECE570D}" destId="{B2EF7235-BBDA-4528-BCFC-896E5536F261}" srcOrd="0" destOrd="0" parTransId="{2442F950-68C3-41AB-80E2-A0E3CDB7D00C}" sibTransId="{12CB5246-9CD3-43A2-9DF6-27F9D817881A}"/>
    <dgm:cxn modelId="{6443D651-E63B-4847-A4CA-2DA619CEB2DA}" srcId="{55500279-D526-494A-8DA6-A5E17EB07120}" destId="{65DEC7CD-2973-4E40-911E-3F7EE78F958D}" srcOrd="0" destOrd="0" parTransId="{588AA062-244D-4D96-8BEE-43E405B5E3A8}" sibTransId="{51191CE1-3E23-4F31-B2D6-EC4EBDAC043F}"/>
    <dgm:cxn modelId="{9F8D267A-B2B1-46B3-B15B-94158A280A4D}" srcId="{55500279-D526-494A-8DA6-A5E17EB07120}" destId="{42F09232-909D-4ED5-80D8-B8052ECE570D}" srcOrd="1" destOrd="0" parTransId="{0C39BA8A-5F0A-4A41-8916-22EB3F0CC977}" sibTransId="{4B649600-352E-472A-A1D0-E69776765D4E}"/>
    <dgm:cxn modelId="{B96E128B-187C-4D29-838D-86028A05AE47}" srcId="{55500279-D526-494A-8DA6-A5E17EB07120}" destId="{443B2AD3-20F5-465F-A15D-E26922BA8044}" srcOrd="3" destOrd="0" parTransId="{55BA0DC2-92F2-4B49-A801-649A63568153}" sibTransId="{EB455DEA-EEF2-4C00-B696-8D9CD6F56FDA}"/>
    <dgm:cxn modelId="{2C81BA99-8EF5-4285-9025-CD5A7A7F011B}" srcId="{55500279-D526-494A-8DA6-A5E17EB07120}" destId="{39FE9271-9F79-4CA5-8F1E-66C97B900808}" srcOrd="2" destOrd="0" parTransId="{8E38E2B2-E1CE-46E4-8876-FBF874FDF34D}" sibTransId="{AA2B2CCF-FE4C-4275-BD2D-2419A8D4B5D4}"/>
    <dgm:cxn modelId="{256A25B2-439E-49A3-BDF4-B1E81D484535}" type="presOf" srcId="{55500279-D526-494A-8DA6-A5E17EB07120}" destId="{A7AF6EC0-1309-4C49-AC00-99F51D7F268F}" srcOrd="0" destOrd="0" presId="urn:microsoft.com/office/officeart/2005/8/layout/chevron1"/>
    <dgm:cxn modelId="{515C8CCE-EEE9-4F1B-97AD-C7F8D38440FA}" type="presOf" srcId="{42F09232-909D-4ED5-80D8-B8052ECE570D}" destId="{435BF4DB-12BD-4F1C-AD9B-0317A7B2178C}" srcOrd="0" destOrd="0" presId="urn:microsoft.com/office/officeart/2005/8/layout/chevron1"/>
    <dgm:cxn modelId="{82CCA7D3-43DE-438F-A982-E415D76C5A9A}" type="presOf" srcId="{39FE9271-9F79-4CA5-8F1E-66C97B900808}" destId="{BF0BB238-D2BC-418F-A95D-CE3A78AD9DEE}" srcOrd="0" destOrd="0" presId="urn:microsoft.com/office/officeart/2005/8/layout/chevron1"/>
    <dgm:cxn modelId="{213236F0-30D4-42E2-A296-0035E93C2FA5}" type="presOf" srcId="{B2EF7235-BBDA-4528-BCFC-896E5536F261}" destId="{C4C72C5B-F18E-4D27-9FA8-79C58B718255}" srcOrd="0" destOrd="0" presId="urn:microsoft.com/office/officeart/2005/8/layout/chevron1"/>
    <dgm:cxn modelId="{E1A40C60-E684-4E9A-8A63-3633BE75F32F}" type="presParOf" srcId="{A7AF6EC0-1309-4C49-AC00-99F51D7F268F}" destId="{6A6F3D12-7467-47A6-99D4-8B3A5D61EB66}" srcOrd="0" destOrd="0" presId="urn:microsoft.com/office/officeart/2005/8/layout/chevron1"/>
    <dgm:cxn modelId="{182F2485-478C-4C60-86D9-448C51C84820}" type="presParOf" srcId="{6A6F3D12-7467-47A6-99D4-8B3A5D61EB66}" destId="{1C21066C-3F30-4552-A051-C7AA73143A33}" srcOrd="0" destOrd="0" presId="urn:microsoft.com/office/officeart/2005/8/layout/chevron1"/>
    <dgm:cxn modelId="{30946ED0-6BAA-4C82-B4B2-1D1C03943020}" type="presParOf" srcId="{6A6F3D12-7467-47A6-99D4-8B3A5D61EB66}" destId="{E54AEDE7-4838-4119-829D-61879EDF34BE}" srcOrd="1" destOrd="0" presId="urn:microsoft.com/office/officeart/2005/8/layout/chevron1"/>
    <dgm:cxn modelId="{08012A43-AD2C-4E64-931A-F2B187B686CE}" type="presParOf" srcId="{A7AF6EC0-1309-4C49-AC00-99F51D7F268F}" destId="{FED251F4-107D-486B-BA39-BC42330D9EAC}" srcOrd="1" destOrd="0" presId="urn:microsoft.com/office/officeart/2005/8/layout/chevron1"/>
    <dgm:cxn modelId="{726A7824-B54C-44AA-8AD9-8357035ECE5C}" type="presParOf" srcId="{A7AF6EC0-1309-4C49-AC00-99F51D7F268F}" destId="{E48F2B94-DA18-493E-BABC-902AC8E4A73F}" srcOrd="2" destOrd="0" presId="urn:microsoft.com/office/officeart/2005/8/layout/chevron1"/>
    <dgm:cxn modelId="{D2768AEF-1A36-46A0-A183-91D3807D0892}" type="presParOf" srcId="{E48F2B94-DA18-493E-BABC-902AC8E4A73F}" destId="{435BF4DB-12BD-4F1C-AD9B-0317A7B2178C}" srcOrd="0" destOrd="0" presId="urn:microsoft.com/office/officeart/2005/8/layout/chevron1"/>
    <dgm:cxn modelId="{E19AD3F2-1A40-46F0-A8D5-6D96AFC68376}" type="presParOf" srcId="{E48F2B94-DA18-493E-BABC-902AC8E4A73F}" destId="{C4C72C5B-F18E-4D27-9FA8-79C58B718255}" srcOrd="1" destOrd="0" presId="urn:microsoft.com/office/officeart/2005/8/layout/chevron1"/>
    <dgm:cxn modelId="{71EB96FE-37E0-438A-9F17-E3790CDDBD44}" type="presParOf" srcId="{A7AF6EC0-1309-4C49-AC00-99F51D7F268F}" destId="{699515D7-815D-417E-9AF1-1B48A300E917}" srcOrd="3" destOrd="0" presId="urn:microsoft.com/office/officeart/2005/8/layout/chevron1"/>
    <dgm:cxn modelId="{FB39ABD1-2339-42EB-AFC3-0DC2FEB3F12C}" type="presParOf" srcId="{A7AF6EC0-1309-4C49-AC00-99F51D7F268F}" destId="{26D0727E-9B49-4037-A146-01BF26D66743}" srcOrd="4" destOrd="0" presId="urn:microsoft.com/office/officeart/2005/8/layout/chevron1"/>
    <dgm:cxn modelId="{377A910C-279B-4529-9819-F17684A3A41A}" type="presParOf" srcId="{26D0727E-9B49-4037-A146-01BF26D66743}" destId="{BF0BB238-D2BC-418F-A95D-CE3A78AD9DEE}" srcOrd="0" destOrd="0" presId="urn:microsoft.com/office/officeart/2005/8/layout/chevron1"/>
    <dgm:cxn modelId="{57A2FEB4-2F50-4AF0-AFB3-3DAB4ADFEA24}" type="presParOf" srcId="{26D0727E-9B49-4037-A146-01BF26D66743}" destId="{49A24111-9A9F-4DCF-B50C-7AB40001E6C2}" srcOrd="1" destOrd="0" presId="urn:microsoft.com/office/officeart/2005/8/layout/chevron1"/>
    <dgm:cxn modelId="{3949B8AB-DB9B-4F40-B887-2D918FBC2B8C}" type="presParOf" srcId="{A7AF6EC0-1309-4C49-AC00-99F51D7F268F}" destId="{6A84B886-D0D2-4E02-A495-687A50E45B3C}" srcOrd="5" destOrd="0" presId="urn:microsoft.com/office/officeart/2005/8/layout/chevron1"/>
    <dgm:cxn modelId="{3086C7BD-3A18-40DC-A90D-15BD2033F837}" type="presParOf" srcId="{A7AF6EC0-1309-4C49-AC00-99F51D7F268F}" destId="{42C7EA22-60B3-4367-86B7-024E061314D1}" srcOrd="6" destOrd="0" presId="urn:microsoft.com/office/officeart/2005/8/layout/chevron1"/>
    <dgm:cxn modelId="{33F0CE97-A121-45DA-B688-549D8619EA81}" type="presParOf" srcId="{42C7EA22-60B3-4367-86B7-024E061314D1}" destId="{E21BDD61-A0CA-4CA2-A75B-8CDBE21E515A}" srcOrd="0" destOrd="0" presId="urn:microsoft.com/office/officeart/2005/8/layout/chevron1"/>
    <dgm:cxn modelId="{BC9FDC88-6F28-46C1-AA6C-5568BD22B65F}" type="presParOf" srcId="{42C7EA22-60B3-4367-86B7-024E061314D1}" destId="{BF65B633-C729-4960-8456-C113A4022505}"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3545B3-DC50-4D48-B29E-B11D267DD997}" type="doc">
      <dgm:prSet loTypeId="urn:microsoft.com/office/officeart/2005/8/layout/radial6" loCatId="cycle" qsTypeId="urn:microsoft.com/office/officeart/2005/8/quickstyle/simple1#1" qsCatId="simple" csTypeId="urn:microsoft.com/office/officeart/2005/8/colors/colorful1" csCatId="colorful" phldr="1"/>
      <dgm:spPr/>
      <dgm:t>
        <a:bodyPr/>
        <a:lstStyle/>
        <a:p>
          <a:endParaRPr lang="es-SV"/>
        </a:p>
      </dgm:t>
    </dgm:pt>
    <dgm:pt modelId="{99BF6DB6-ECFD-4CF1-BBCE-65B90190FCE9}">
      <dgm:prSet phldrT="[Texto]" custT="1"/>
      <dgm:spPr/>
      <dgm:t>
        <a:bodyPr/>
        <a:lstStyle/>
        <a:p>
          <a:pPr algn="ctr"/>
          <a:r>
            <a:rPr lang="es-SV" sz="2800" dirty="0"/>
            <a:t>Cumbre de Río</a:t>
          </a:r>
        </a:p>
      </dgm:t>
    </dgm:pt>
    <dgm:pt modelId="{F1F55B13-4E1F-42F7-A46F-CE1DC98D435F}" type="parTrans" cxnId="{403F6633-6FDB-48FE-BF66-DFB711A03338}">
      <dgm:prSet/>
      <dgm:spPr/>
      <dgm:t>
        <a:bodyPr/>
        <a:lstStyle/>
        <a:p>
          <a:endParaRPr lang="es-SV" sz="2000"/>
        </a:p>
      </dgm:t>
    </dgm:pt>
    <dgm:pt modelId="{73322A8E-E803-4D1B-8A3D-8043EA83A8BB}" type="sibTrans" cxnId="{403F6633-6FDB-48FE-BF66-DFB711A03338}">
      <dgm:prSet/>
      <dgm:spPr/>
      <dgm:t>
        <a:bodyPr/>
        <a:lstStyle/>
        <a:p>
          <a:endParaRPr lang="es-SV" sz="2000"/>
        </a:p>
      </dgm:t>
    </dgm:pt>
    <dgm:pt modelId="{98B49263-E6AF-4FAC-9878-BFF20C13B9B2}">
      <dgm:prSet phldrT="[Texto]" custT="1"/>
      <dgm:spPr/>
      <dgm:t>
        <a:bodyPr/>
        <a:lstStyle/>
        <a:p>
          <a:r>
            <a:rPr lang="es-SV" sz="1400" dirty="0"/>
            <a:t>La agenda 21</a:t>
          </a:r>
        </a:p>
      </dgm:t>
    </dgm:pt>
    <dgm:pt modelId="{7DC69432-E40F-433B-9309-CB053A20B526}" type="parTrans" cxnId="{017FEAF4-5B25-49F4-8E4C-BAC417095E16}">
      <dgm:prSet/>
      <dgm:spPr/>
      <dgm:t>
        <a:bodyPr/>
        <a:lstStyle/>
        <a:p>
          <a:endParaRPr lang="es-SV" sz="2000"/>
        </a:p>
      </dgm:t>
    </dgm:pt>
    <dgm:pt modelId="{9FB8D0FF-918F-486A-A761-CFFD1AA04859}" type="sibTrans" cxnId="{017FEAF4-5B25-49F4-8E4C-BAC417095E16}">
      <dgm:prSet/>
      <dgm:spPr/>
      <dgm:t>
        <a:bodyPr/>
        <a:lstStyle/>
        <a:p>
          <a:endParaRPr lang="es-SV" sz="2000"/>
        </a:p>
      </dgm:t>
    </dgm:pt>
    <dgm:pt modelId="{E399D9D0-C7F2-41F6-A018-86D837D62EE9}">
      <dgm:prSet custT="1"/>
      <dgm:spPr/>
      <dgm:t>
        <a:bodyPr/>
        <a:lstStyle/>
        <a:p>
          <a:r>
            <a:rPr lang="es-SV" sz="1000" b="0" dirty="0"/>
            <a:t>Declaración sobre Medio Ambiente y Desarrollo</a:t>
          </a:r>
        </a:p>
      </dgm:t>
    </dgm:pt>
    <dgm:pt modelId="{11CAE8F2-4BD6-4922-BFE2-43A73CF72187}" type="sibTrans" cxnId="{58C769AE-7857-471E-92D6-AEDDB052B1CF}">
      <dgm:prSet/>
      <dgm:spPr/>
      <dgm:t>
        <a:bodyPr/>
        <a:lstStyle/>
        <a:p>
          <a:endParaRPr lang="es-SV" sz="2000"/>
        </a:p>
      </dgm:t>
    </dgm:pt>
    <dgm:pt modelId="{3C3DE694-7907-43E7-8B9A-4C8C17732F08}" type="parTrans" cxnId="{58C769AE-7857-471E-92D6-AEDDB052B1CF}">
      <dgm:prSet/>
      <dgm:spPr/>
      <dgm:t>
        <a:bodyPr/>
        <a:lstStyle/>
        <a:p>
          <a:endParaRPr lang="es-SV" sz="2000"/>
        </a:p>
      </dgm:t>
    </dgm:pt>
    <dgm:pt modelId="{3C770DF3-4087-4365-8CBD-E026A39866CE}">
      <dgm:prSet phldrT="[Texto]" custT="1"/>
      <dgm:spPr/>
      <dgm:t>
        <a:bodyPr/>
        <a:lstStyle/>
        <a:p>
          <a:r>
            <a:rPr lang="es-SV" sz="1400" dirty="0"/>
            <a:t>Declaración de principio sobre los bosques</a:t>
          </a:r>
        </a:p>
      </dgm:t>
    </dgm:pt>
    <dgm:pt modelId="{9784F99A-EFCE-44EA-AB4A-298DB728F868}" type="sibTrans" cxnId="{C4DAE2EC-0F6C-4713-8B27-04047B4E3A69}">
      <dgm:prSet/>
      <dgm:spPr/>
      <dgm:t>
        <a:bodyPr/>
        <a:lstStyle/>
        <a:p>
          <a:endParaRPr lang="es-SV" sz="2000"/>
        </a:p>
      </dgm:t>
    </dgm:pt>
    <dgm:pt modelId="{8E029CC0-E83E-42D4-A7BF-4FCF85AB250E}" type="parTrans" cxnId="{C4DAE2EC-0F6C-4713-8B27-04047B4E3A69}">
      <dgm:prSet/>
      <dgm:spPr/>
      <dgm:t>
        <a:bodyPr/>
        <a:lstStyle/>
        <a:p>
          <a:endParaRPr lang="es-SV" sz="2000"/>
        </a:p>
      </dgm:t>
    </dgm:pt>
    <dgm:pt modelId="{65397B54-D881-49B9-8496-757B5D4C58E1}">
      <dgm:prSet phldrT="[Texto]" custT="1"/>
      <dgm:spPr/>
      <dgm:t>
        <a:bodyPr/>
        <a:lstStyle/>
        <a:p>
          <a:r>
            <a:rPr lang="es-SV" sz="1400" dirty="0"/>
            <a:t>Convenio sobre la diversidad biológica</a:t>
          </a:r>
        </a:p>
      </dgm:t>
    </dgm:pt>
    <dgm:pt modelId="{26A8468F-86EE-41B7-BAB9-2B815F4A4DD2}" type="sibTrans" cxnId="{7EEA5ED4-6416-43A7-9B43-7FA7E3C563AA}">
      <dgm:prSet/>
      <dgm:spPr/>
      <dgm:t>
        <a:bodyPr/>
        <a:lstStyle/>
        <a:p>
          <a:endParaRPr lang="es-SV" sz="2000"/>
        </a:p>
      </dgm:t>
    </dgm:pt>
    <dgm:pt modelId="{2C97F628-F6BA-4D50-83FF-81D55BD87F27}" type="parTrans" cxnId="{7EEA5ED4-6416-43A7-9B43-7FA7E3C563AA}">
      <dgm:prSet/>
      <dgm:spPr/>
      <dgm:t>
        <a:bodyPr/>
        <a:lstStyle/>
        <a:p>
          <a:endParaRPr lang="es-SV" sz="2000"/>
        </a:p>
      </dgm:t>
    </dgm:pt>
    <dgm:pt modelId="{A23FEC61-0C62-4677-B63E-D3A995C7530D}">
      <dgm:prSet phldrT="[Texto]" custT="1"/>
      <dgm:spPr/>
      <dgm:t>
        <a:bodyPr/>
        <a:lstStyle/>
        <a:p>
          <a:r>
            <a:rPr lang="es-SV" sz="1400" dirty="0"/>
            <a:t>Convención marco sobre el cambio climático</a:t>
          </a:r>
        </a:p>
      </dgm:t>
    </dgm:pt>
    <dgm:pt modelId="{AE645756-5057-45AE-AB3E-BBD4B3292FA4}" type="sibTrans" cxnId="{4E01D572-52AB-4FCD-870F-DD21B39239A2}">
      <dgm:prSet/>
      <dgm:spPr/>
      <dgm:t>
        <a:bodyPr/>
        <a:lstStyle/>
        <a:p>
          <a:endParaRPr lang="es-SV" sz="2000"/>
        </a:p>
      </dgm:t>
    </dgm:pt>
    <dgm:pt modelId="{4872B741-8734-4E59-B525-FC7C32082655}" type="parTrans" cxnId="{4E01D572-52AB-4FCD-870F-DD21B39239A2}">
      <dgm:prSet/>
      <dgm:spPr/>
      <dgm:t>
        <a:bodyPr/>
        <a:lstStyle/>
        <a:p>
          <a:endParaRPr lang="es-SV" sz="2000"/>
        </a:p>
      </dgm:t>
    </dgm:pt>
    <dgm:pt modelId="{F456D0A0-B720-4AA0-AF91-67F9A82A8692}" type="pres">
      <dgm:prSet presAssocID="{863545B3-DC50-4D48-B29E-B11D267DD997}" presName="Name0" presStyleCnt="0">
        <dgm:presLayoutVars>
          <dgm:chMax val="1"/>
          <dgm:dir/>
          <dgm:animLvl val="ctr"/>
          <dgm:resizeHandles val="exact"/>
        </dgm:presLayoutVars>
      </dgm:prSet>
      <dgm:spPr/>
    </dgm:pt>
    <dgm:pt modelId="{CCD2C93F-F26D-4EE0-8E92-172F1E57489D}" type="pres">
      <dgm:prSet presAssocID="{99BF6DB6-ECFD-4CF1-BBCE-65B90190FCE9}" presName="centerShape" presStyleLbl="node0" presStyleIdx="0" presStyleCnt="1"/>
      <dgm:spPr/>
    </dgm:pt>
    <dgm:pt modelId="{37BF2EC2-4B83-4E8C-AA4F-D1C111E454A8}" type="pres">
      <dgm:prSet presAssocID="{98B49263-E6AF-4FAC-9878-BFF20C13B9B2}" presName="node" presStyleLbl="node1" presStyleIdx="0" presStyleCnt="5">
        <dgm:presLayoutVars>
          <dgm:bulletEnabled val="1"/>
        </dgm:presLayoutVars>
      </dgm:prSet>
      <dgm:spPr/>
    </dgm:pt>
    <dgm:pt modelId="{C934D9A0-E6F9-4709-A3FF-4EF00D3E0849}" type="pres">
      <dgm:prSet presAssocID="{98B49263-E6AF-4FAC-9878-BFF20C13B9B2}" presName="dummy" presStyleCnt="0"/>
      <dgm:spPr/>
    </dgm:pt>
    <dgm:pt modelId="{4A719E53-2CC0-421D-931B-7207D89FD8BC}" type="pres">
      <dgm:prSet presAssocID="{9FB8D0FF-918F-486A-A761-CFFD1AA04859}" presName="sibTrans" presStyleLbl="sibTrans2D1" presStyleIdx="0" presStyleCnt="5"/>
      <dgm:spPr/>
    </dgm:pt>
    <dgm:pt modelId="{C28E1C29-54AE-48C2-A46F-48280A4CB12D}" type="pres">
      <dgm:prSet presAssocID="{A23FEC61-0C62-4677-B63E-D3A995C7530D}" presName="node" presStyleLbl="node1" presStyleIdx="1" presStyleCnt="5">
        <dgm:presLayoutVars>
          <dgm:bulletEnabled val="1"/>
        </dgm:presLayoutVars>
      </dgm:prSet>
      <dgm:spPr/>
    </dgm:pt>
    <dgm:pt modelId="{98631AB0-256C-4FDD-8795-0737CB486236}" type="pres">
      <dgm:prSet presAssocID="{A23FEC61-0C62-4677-B63E-D3A995C7530D}" presName="dummy" presStyleCnt="0"/>
      <dgm:spPr/>
    </dgm:pt>
    <dgm:pt modelId="{AF9A58AC-DC13-438B-8719-7D0E16E8874E}" type="pres">
      <dgm:prSet presAssocID="{AE645756-5057-45AE-AB3E-BBD4B3292FA4}" presName="sibTrans" presStyleLbl="sibTrans2D1" presStyleIdx="1" presStyleCnt="5"/>
      <dgm:spPr/>
    </dgm:pt>
    <dgm:pt modelId="{C02CD3D4-5AB3-4E6A-8475-7BFC198995E6}" type="pres">
      <dgm:prSet presAssocID="{65397B54-D881-49B9-8496-757B5D4C58E1}" presName="node" presStyleLbl="node1" presStyleIdx="2" presStyleCnt="5">
        <dgm:presLayoutVars>
          <dgm:bulletEnabled val="1"/>
        </dgm:presLayoutVars>
      </dgm:prSet>
      <dgm:spPr/>
    </dgm:pt>
    <dgm:pt modelId="{A958E31A-B002-4B49-B805-35208B77B12A}" type="pres">
      <dgm:prSet presAssocID="{65397B54-D881-49B9-8496-757B5D4C58E1}" presName="dummy" presStyleCnt="0"/>
      <dgm:spPr/>
    </dgm:pt>
    <dgm:pt modelId="{4A03E799-9A23-4F8B-866C-EF6D5A949578}" type="pres">
      <dgm:prSet presAssocID="{26A8468F-86EE-41B7-BAB9-2B815F4A4DD2}" presName="sibTrans" presStyleLbl="sibTrans2D1" presStyleIdx="2" presStyleCnt="5"/>
      <dgm:spPr/>
    </dgm:pt>
    <dgm:pt modelId="{AFAE44F5-0428-436B-A352-622AC411CA3A}" type="pres">
      <dgm:prSet presAssocID="{3C770DF3-4087-4365-8CBD-E026A39866CE}" presName="node" presStyleLbl="node1" presStyleIdx="3" presStyleCnt="5">
        <dgm:presLayoutVars>
          <dgm:bulletEnabled val="1"/>
        </dgm:presLayoutVars>
      </dgm:prSet>
      <dgm:spPr/>
    </dgm:pt>
    <dgm:pt modelId="{86174F69-D035-494B-BAA5-93D929C18FFC}" type="pres">
      <dgm:prSet presAssocID="{3C770DF3-4087-4365-8CBD-E026A39866CE}" presName="dummy" presStyleCnt="0"/>
      <dgm:spPr/>
    </dgm:pt>
    <dgm:pt modelId="{63EABEF7-1F6F-404E-8E16-3403BD817990}" type="pres">
      <dgm:prSet presAssocID="{9784F99A-EFCE-44EA-AB4A-298DB728F868}" presName="sibTrans" presStyleLbl="sibTrans2D1" presStyleIdx="3" presStyleCnt="5"/>
      <dgm:spPr/>
    </dgm:pt>
    <dgm:pt modelId="{BA497BED-B39B-4B89-8C73-F74AF3CDC855}" type="pres">
      <dgm:prSet presAssocID="{E399D9D0-C7F2-41F6-A018-86D837D62EE9}" presName="node" presStyleLbl="node1" presStyleIdx="4" presStyleCnt="5">
        <dgm:presLayoutVars>
          <dgm:bulletEnabled val="1"/>
        </dgm:presLayoutVars>
      </dgm:prSet>
      <dgm:spPr/>
    </dgm:pt>
    <dgm:pt modelId="{CB400BD4-2402-4256-B56C-0A9D5C2BB874}" type="pres">
      <dgm:prSet presAssocID="{E399D9D0-C7F2-41F6-A018-86D837D62EE9}" presName="dummy" presStyleCnt="0"/>
      <dgm:spPr/>
    </dgm:pt>
    <dgm:pt modelId="{75317767-64F7-4EEF-8701-B1DA2305C348}" type="pres">
      <dgm:prSet presAssocID="{11CAE8F2-4BD6-4922-BFE2-43A73CF72187}" presName="sibTrans" presStyleLbl="sibTrans2D1" presStyleIdx="4" presStyleCnt="5"/>
      <dgm:spPr/>
    </dgm:pt>
  </dgm:ptLst>
  <dgm:cxnLst>
    <dgm:cxn modelId="{4C045108-6B50-47A6-8C8E-A5F986DF8773}" type="presOf" srcId="{11CAE8F2-4BD6-4922-BFE2-43A73CF72187}" destId="{75317767-64F7-4EEF-8701-B1DA2305C348}" srcOrd="0" destOrd="0" presId="urn:microsoft.com/office/officeart/2005/8/layout/radial6"/>
    <dgm:cxn modelId="{FED8921C-560E-432D-86C4-E0D4A7B396CA}" type="presOf" srcId="{9784F99A-EFCE-44EA-AB4A-298DB728F868}" destId="{63EABEF7-1F6F-404E-8E16-3403BD817990}" srcOrd="0" destOrd="0" presId="urn:microsoft.com/office/officeart/2005/8/layout/radial6"/>
    <dgm:cxn modelId="{68120420-D859-4DE0-8589-2BF099DCD0EC}" type="presOf" srcId="{98B49263-E6AF-4FAC-9878-BFF20C13B9B2}" destId="{37BF2EC2-4B83-4E8C-AA4F-D1C111E454A8}" srcOrd="0" destOrd="0" presId="urn:microsoft.com/office/officeart/2005/8/layout/radial6"/>
    <dgm:cxn modelId="{C9F71421-0740-40DE-8E80-2DB58FC9D740}" type="presOf" srcId="{99BF6DB6-ECFD-4CF1-BBCE-65B90190FCE9}" destId="{CCD2C93F-F26D-4EE0-8E92-172F1E57489D}" srcOrd="0" destOrd="0" presId="urn:microsoft.com/office/officeart/2005/8/layout/radial6"/>
    <dgm:cxn modelId="{403F6633-6FDB-48FE-BF66-DFB711A03338}" srcId="{863545B3-DC50-4D48-B29E-B11D267DD997}" destId="{99BF6DB6-ECFD-4CF1-BBCE-65B90190FCE9}" srcOrd="0" destOrd="0" parTransId="{F1F55B13-4E1F-42F7-A46F-CE1DC98D435F}" sibTransId="{73322A8E-E803-4D1B-8A3D-8043EA83A8BB}"/>
    <dgm:cxn modelId="{97301360-2B80-4FC9-960A-A2A91880AD76}" type="presOf" srcId="{A23FEC61-0C62-4677-B63E-D3A995C7530D}" destId="{C28E1C29-54AE-48C2-A46F-48280A4CB12D}" srcOrd="0" destOrd="0" presId="urn:microsoft.com/office/officeart/2005/8/layout/radial6"/>
    <dgm:cxn modelId="{E3E20449-7C74-45D7-B819-3C0E5EC52893}" type="presOf" srcId="{AE645756-5057-45AE-AB3E-BBD4B3292FA4}" destId="{AF9A58AC-DC13-438B-8719-7D0E16E8874E}" srcOrd="0" destOrd="0" presId="urn:microsoft.com/office/officeart/2005/8/layout/radial6"/>
    <dgm:cxn modelId="{3C1EA04E-8DEC-444E-A20B-87C798FB3C97}" type="presOf" srcId="{3C770DF3-4087-4365-8CBD-E026A39866CE}" destId="{AFAE44F5-0428-436B-A352-622AC411CA3A}" srcOrd="0" destOrd="0" presId="urn:microsoft.com/office/officeart/2005/8/layout/radial6"/>
    <dgm:cxn modelId="{24CCD871-EB38-4F93-B63E-3517A4F9D25A}" type="presOf" srcId="{9FB8D0FF-918F-486A-A761-CFFD1AA04859}" destId="{4A719E53-2CC0-421D-931B-7207D89FD8BC}" srcOrd="0" destOrd="0" presId="urn:microsoft.com/office/officeart/2005/8/layout/radial6"/>
    <dgm:cxn modelId="{4E01D572-52AB-4FCD-870F-DD21B39239A2}" srcId="{99BF6DB6-ECFD-4CF1-BBCE-65B90190FCE9}" destId="{A23FEC61-0C62-4677-B63E-D3A995C7530D}" srcOrd="1" destOrd="0" parTransId="{4872B741-8734-4E59-B525-FC7C32082655}" sibTransId="{AE645756-5057-45AE-AB3E-BBD4B3292FA4}"/>
    <dgm:cxn modelId="{58C769AE-7857-471E-92D6-AEDDB052B1CF}" srcId="{99BF6DB6-ECFD-4CF1-BBCE-65B90190FCE9}" destId="{E399D9D0-C7F2-41F6-A018-86D837D62EE9}" srcOrd="4" destOrd="0" parTransId="{3C3DE694-7907-43E7-8B9A-4C8C17732F08}" sibTransId="{11CAE8F2-4BD6-4922-BFE2-43A73CF72187}"/>
    <dgm:cxn modelId="{552A7AC8-EC02-4D24-96C6-7D78E96BCBB8}" type="presOf" srcId="{26A8468F-86EE-41B7-BAB9-2B815F4A4DD2}" destId="{4A03E799-9A23-4F8B-866C-EF6D5A949578}" srcOrd="0" destOrd="0" presId="urn:microsoft.com/office/officeart/2005/8/layout/radial6"/>
    <dgm:cxn modelId="{7EEA5ED4-6416-43A7-9B43-7FA7E3C563AA}" srcId="{99BF6DB6-ECFD-4CF1-BBCE-65B90190FCE9}" destId="{65397B54-D881-49B9-8496-757B5D4C58E1}" srcOrd="2" destOrd="0" parTransId="{2C97F628-F6BA-4D50-83FF-81D55BD87F27}" sibTransId="{26A8468F-86EE-41B7-BAB9-2B815F4A4DD2}"/>
    <dgm:cxn modelId="{AE7225D5-332B-42D2-B82D-248E4496B1B7}" type="presOf" srcId="{863545B3-DC50-4D48-B29E-B11D267DD997}" destId="{F456D0A0-B720-4AA0-AF91-67F9A82A8692}" srcOrd="0" destOrd="0" presId="urn:microsoft.com/office/officeart/2005/8/layout/radial6"/>
    <dgm:cxn modelId="{ABEFC0D9-172D-40B5-8E14-97E3C043B36C}" type="presOf" srcId="{E399D9D0-C7F2-41F6-A018-86D837D62EE9}" destId="{BA497BED-B39B-4B89-8C73-F74AF3CDC855}" srcOrd="0" destOrd="0" presId="urn:microsoft.com/office/officeart/2005/8/layout/radial6"/>
    <dgm:cxn modelId="{C4DAE2EC-0F6C-4713-8B27-04047B4E3A69}" srcId="{99BF6DB6-ECFD-4CF1-BBCE-65B90190FCE9}" destId="{3C770DF3-4087-4365-8CBD-E026A39866CE}" srcOrd="3" destOrd="0" parTransId="{8E029CC0-E83E-42D4-A7BF-4FCF85AB250E}" sibTransId="{9784F99A-EFCE-44EA-AB4A-298DB728F868}"/>
    <dgm:cxn modelId="{017FEAF4-5B25-49F4-8E4C-BAC417095E16}" srcId="{99BF6DB6-ECFD-4CF1-BBCE-65B90190FCE9}" destId="{98B49263-E6AF-4FAC-9878-BFF20C13B9B2}" srcOrd="0" destOrd="0" parTransId="{7DC69432-E40F-433B-9309-CB053A20B526}" sibTransId="{9FB8D0FF-918F-486A-A761-CFFD1AA04859}"/>
    <dgm:cxn modelId="{E8A56DF7-9320-43F3-9B09-93A18CA1C98A}" type="presOf" srcId="{65397B54-D881-49B9-8496-757B5D4C58E1}" destId="{C02CD3D4-5AB3-4E6A-8475-7BFC198995E6}" srcOrd="0" destOrd="0" presId="urn:microsoft.com/office/officeart/2005/8/layout/radial6"/>
    <dgm:cxn modelId="{4DC12DEF-9171-48C6-9220-A9C6DD8AC227}" type="presParOf" srcId="{F456D0A0-B720-4AA0-AF91-67F9A82A8692}" destId="{CCD2C93F-F26D-4EE0-8E92-172F1E57489D}" srcOrd="0" destOrd="0" presId="urn:microsoft.com/office/officeart/2005/8/layout/radial6"/>
    <dgm:cxn modelId="{7766370A-6558-4D7C-8AA8-E2C2CF07C052}" type="presParOf" srcId="{F456D0A0-B720-4AA0-AF91-67F9A82A8692}" destId="{37BF2EC2-4B83-4E8C-AA4F-D1C111E454A8}" srcOrd="1" destOrd="0" presId="urn:microsoft.com/office/officeart/2005/8/layout/radial6"/>
    <dgm:cxn modelId="{6CC24E5F-4493-4424-9235-645485B1C704}" type="presParOf" srcId="{F456D0A0-B720-4AA0-AF91-67F9A82A8692}" destId="{C934D9A0-E6F9-4709-A3FF-4EF00D3E0849}" srcOrd="2" destOrd="0" presId="urn:microsoft.com/office/officeart/2005/8/layout/radial6"/>
    <dgm:cxn modelId="{BD521299-5C54-42C0-BC97-E4F994B1D1AE}" type="presParOf" srcId="{F456D0A0-B720-4AA0-AF91-67F9A82A8692}" destId="{4A719E53-2CC0-421D-931B-7207D89FD8BC}" srcOrd="3" destOrd="0" presId="urn:microsoft.com/office/officeart/2005/8/layout/radial6"/>
    <dgm:cxn modelId="{2973B4B3-137E-4112-914A-E8CC2A17045B}" type="presParOf" srcId="{F456D0A0-B720-4AA0-AF91-67F9A82A8692}" destId="{C28E1C29-54AE-48C2-A46F-48280A4CB12D}" srcOrd="4" destOrd="0" presId="urn:microsoft.com/office/officeart/2005/8/layout/radial6"/>
    <dgm:cxn modelId="{30E66B04-8294-42DF-99A6-662F5AD89A1C}" type="presParOf" srcId="{F456D0A0-B720-4AA0-AF91-67F9A82A8692}" destId="{98631AB0-256C-4FDD-8795-0737CB486236}" srcOrd="5" destOrd="0" presId="urn:microsoft.com/office/officeart/2005/8/layout/radial6"/>
    <dgm:cxn modelId="{97BBAB07-DAC7-4CD6-8541-C23631D1A6ED}" type="presParOf" srcId="{F456D0A0-B720-4AA0-AF91-67F9A82A8692}" destId="{AF9A58AC-DC13-438B-8719-7D0E16E8874E}" srcOrd="6" destOrd="0" presId="urn:microsoft.com/office/officeart/2005/8/layout/radial6"/>
    <dgm:cxn modelId="{BAA04C2E-3068-448D-A8A3-CC1536BC537A}" type="presParOf" srcId="{F456D0A0-B720-4AA0-AF91-67F9A82A8692}" destId="{C02CD3D4-5AB3-4E6A-8475-7BFC198995E6}" srcOrd="7" destOrd="0" presId="urn:microsoft.com/office/officeart/2005/8/layout/radial6"/>
    <dgm:cxn modelId="{4AEFBC0F-8D6F-469F-A98C-A1F3BBF7117C}" type="presParOf" srcId="{F456D0A0-B720-4AA0-AF91-67F9A82A8692}" destId="{A958E31A-B002-4B49-B805-35208B77B12A}" srcOrd="8" destOrd="0" presId="urn:microsoft.com/office/officeart/2005/8/layout/radial6"/>
    <dgm:cxn modelId="{B4740A0A-9943-4C5E-AA02-296F13D81006}" type="presParOf" srcId="{F456D0A0-B720-4AA0-AF91-67F9A82A8692}" destId="{4A03E799-9A23-4F8B-866C-EF6D5A949578}" srcOrd="9" destOrd="0" presId="urn:microsoft.com/office/officeart/2005/8/layout/radial6"/>
    <dgm:cxn modelId="{DDE1DC14-B179-414F-9811-E3A6A6430C64}" type="presParOf" srcId="{F456D0A0-B720-4AA0-AF91-67F9A82A8692}" destId="{AFAE44F5-0428-436B-A352-622AC411CA3A}" srcOrd="10" destOrd="0" presId="urn:microsoft.com/office/officeart/2005/8/layout/radial6"/>
    <dgm:cxn modelId="{5480A80E-938F-44B8-B2D2-733AA925E7C4}" type="presParOf" srcId="{F456D0A0-B720-4AA0-AF91-67F9A82A8692}" destId="{86174F69-D035-494B-BAA5-93D929C18FFC}" srcOrd="11" destOrd="0" presId="urn:microsoft.com/office/officeart/2005/8/layout/radial6"/>
    <dgm:cxn modelId="{5331D7FD-2F54-4C58-BBC7-7ED93FA50476}" type="presParOf" srcId="{F456D0A0-B720-4AA0-AF91-67F9A82A8692}" destId="{63EABEF7-1F6F-404E-8E16-3403BD817990}" srcOrd="12" destOrd="0" presId="urn:microsoft.com/office/officeart/2005/8/layout/radial6"/>
    <dgm:cxn modelId="{EFC2D35B-6B97-4D8C-8A0F-B959909C5F12}" type="presParOf" srcId="{F456D0A0-B720-4AA0-AF91-67F9A82A8692}" destId="{BA497BED-B39B-4B89-8C73-F74AF3CDC855}" srcOrd="13" destOrd="0" presId="urn:microsoft.com/office/officeart/2005/8/layout/radial6"/>
    <dgm:cxn modelId="{09D24146-1BF6-4B56-8469-3E6CEACF3267}" type="presParOf" srcId="{F456D0A0-B720-4AA0-AF91-67F9A82A8692}" destId="{CB400BD4-2402-4256-B56C-0A9D5C2BB874}" srcOrd="14" destOrd="0" presId="urn:microsoft.com/office/officeart/2005/8/layout/radial6"/>
    <dgm:cxn modelId="{4783FE7B-BC1D-43BE-A5DF-8B9C1272BBCA}" type="presParOf" srcId="{F456D0A0-B720-4AA0-AF91-67F9A82A8692}" destId="{75317767-64F7-4EEF-8701-B1DA2305C348}"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324D8-AB61-4C0A-89C1-706F1345E744}">
      <dsp:nvSpPr>
        <dsp:cNvPr id="0" name=""/>
        <dsp:cNvSpPr/>
      </dsp:nvSpPr>
      <dsp:spPr>
        <a:xfrm>
          <a:off x="0" y="323727"/>
          <a:ext cx="10515600" cy="529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594F81-9660-417A-BD58-631D26FCCFAC}">
      <dsp:nvSpPr>
        <dsp:cNvPr id="0" name=""/>
        <dsp:cNvSpPr/>
      </dsp:nvSpPr>
      <dsp:spPr>
        <a:xfrm>
          <a:off x="525780" y="13767"/>
          <a:ext cx="7360920"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s-CR" sz="2100" kern="1200" dirty="0"/>
            <a:t>Presentación del grupo-Instructor</a:t>
          </a:r>
          <a:endParaRPr lang="en-US" sz="2100" kern="1200" dirty="0"/>
        </a:p>
      </dsp:txBody>
      <dsp:txXfrm>
        <a:off x="556042" y="44029"/>
        <a:ext cx="7300396" cy="559396"/>
      </dsp:txXfrm>
    </dsp:sp>
    <dsp:sp modelId="{92227FDB-54F7-4A74-B7F1-40320BC06C7B}">
      <dsp:nvSpPr>
        <dsp:cNvPr id="0" name=""/>
        <dsp:cNvSpPr/>
      </dsp:nvSpPr>
      <dsp:spPr>
        <a:xfrm>
          <a:off x="0" y="1276287"/>
          <a:ext cx="10515600" cy="529200"/>
        </a:xfrm>
        <a:prstGeom prst="rect">
          <a:avLst/>
        </a:prstGeom>
        <a:solidFill>
          <a:schemeClr val="lt1">
            <a:alpha val="90000"/>
            <a:hueOff val="0"/>
            <a:satOff val="0"/>
            <a:lumOff val="0"/>
            <a:alphaOff val="0"/>
          </a:schemeClr>
        </a:solidFill>
        <a:ln w="12700" cap="flat" cmpd="sng" algn="ctr">
          <a:solidFill>
            <a:schemeClr val="accent3">
              <a:hueOff val="493701"/>
              <a:satOff val="21326"/>
              <a:lumOff val="-25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B38E4C-DB5B-475E-A2A0-6C02E0EB4F7D}">
      <dsp:nvSpPr>
        <dsp:cNvPr id="0" name=""/>
        <dsp:cNvSpPr/>
      </dsp:nvSpPr>
      <dsp:spPr>
        <a:xfrm>
          <a:off x="525780" y="966327"/>
          <a:ext cx="7360920" cy="619920"/>
        </a:xfrm>
        <a:prstGeom prst="roundRect">
          <a:avLst/>
        </a:prstGeom>
        <a:solidFill>
          <a:schemeClr val="accent3">
            <a:hueOff val="493701"/>
            <a:satOff val="21326"/>
            <a:lumOff val="-2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s-CR" sz="2100" kern="1200" dirty="0"/>
            <a:t>Presentación del programa del curso</a:t>
          </a:r>
          <a:endParaRPr lang="en-US" sz="2100" kern="1200" dirty="0"/>
        </a:p>
      </dsp:txBody>
      <dsp:txXfrm>
        <a:off x="556042" y="996589"/>
        <a:ext cx="7300396" cy="559396"/>
      </dsp:txXfrm>
    </dsp:sp>
    <dsp:sp modelId="{366691B4-C0BB-40E6-A67C-6B9BE797A42C}">
      <dsp:nvSpPr>
        <dsp:cNvPr id="0" name=""/>
        <dsp:cNvSpPr/>
      </dsp:nvSpPr>
      <dsp:spPr>
        <a:xfrm>
          <a:off x="0" y="2228848"/>
          <a:ext cx="10515600" cy="529200"/>
        </a:xfrm>
        <a:prstGeom prst="rect">
          <a:avLst/>
        </a:prstGeom>
        <a:solidFill>
          <a:schemeClr val="lt1">
            <a:alpha val="90000"/>
            <a:hueOff val="0"/>
            <a:satOff val="0"/>
            <a:lumOff val="0"/>
            <a:alphaOff val="0"/>
          </a:schemeClr>
        </a:solidFill>
        <a:ln w="12700" cap="flat" cmpd="sng" algn="ctr">
          <a:solidFill>
            <a:schemeClr val="accent3">
              <a:hueOff val="987403"/>
              <a:satOff val="42652"/>
              <a:lumOff val="-50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742455-6587-4F59-8C4F-6BE9B302B7D0}">
      <dsp:nvSpPr>
        <dsp:cNvPr id="0" name=""/>
        <dsp:cNvSpPr/>
      </dsp:nvSpPr>
      <dsp:spPr>
        <a:xfrm>
          <a:off x="525780" y="1918888"/>
          <a:ext cx="7360920" cy="619920"/>
        </a:xfrm>
        <a:prstGeom prst="roundRect">
          <a:avLst/>
        </a:prstGeom>
        <a:solidFill>
          <a:schemeClr val="accent3">
            <a:hueOff val="987403"/>
            <a:satOff val="42652"/>
            <a:lumOff val="-5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s-CR" sz="2100" kern="1200" dirty="0"/>
            <a:t>Presentación de la lección del día</a:t>
          </a:r>
          <a:endParaRPr lang="en-US" sz="2100" kern="1200" dirty="0"/>
        </a:p>
      </dsp:txBody>
      <dsp:txXfrm>
        <a:off x="556042" y="1949150"/>
        <a:ext cx="7300396" cy="559396"/>
      </dsp:txXfrm>
    </dsp:sp>
    <dsp:sp modelId="{0FB42931-86B4-4E5A-A4D4-D525EA701F20}">
      <dsp:nvSpPr>
        <dsp:cNvPr id="0" name=""/>
        <dsp:cNvSpPr/>
      </dsp:nvSpPr>
      <dsp:spPr>
        <a:xfrm>
          <a:off x="0" y="3181408"/>
          <a:ext cx="10515600" cy="529200"/>
        </a:xfrm>
        <a:prstGeom prst="rect">
          <a:avLst/>
        </a:prstGeom>
        <a:solidFill>
          <a:schemeClr val="lt1">
            <a:alpha val="90000"/>
            <a:hueOff val="0"/>
            <a:satOff val="0"/>
            <a:lumOff val="0"/>
            <a:alphaOff val="0"/>
          </a:schemeClr>
        </a:solidFill>
        <a:ln w="12700" cap="flat" cmpd="sng" algn="ctr">
          <a:solidFill>
            <a:schemeClr val="accent3">
              <a:hueOff val="1481104"/>
              <a:satOff val="63978"/>
              <a:lumOff val="-75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5B543E-A77B-464C-9AFD-54730EF75B9D}">
      <dsp:nvSpPr>
        <dsp:cNvPr id="0" name=""/>
        <dsp:cNvSpPr/>
      </dsp:nvSpPr>
      <dsp:spPr>
        <a:xfrm>
          <a:off x="525780" y="2871448"/>
          <a:ext cx="7360920" cy="619920"/>
        </a:xfrm>
        <a:prstGeom prst="roundRect">
          <a:avLst/>
        </a:prstGeom>
        <a:solidFill>
          <a:schemeClr val="accent3">
            <a:hueOff val="1481104"/>
            <a:satOff val="63978"/>
            <a:lumOff val="-75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s-CR" sz="2100" kern="1200" dirty="0"/>
            <a:t>Realización del Caso No. 1</a:t>
          </a:r>
          <a:endParaRPr lang="en-US" sz="2100" kern="1200" dirty="0"/>
        </a:p>
      </dsp:txBody>
      <dsp:txXfrm>
        <a:off x="556042" y="2901710"/>
        <a:ext cx="7300396" cy="559396"/>
      </dsp:txXfrm>
    </dsp:sp>
    <dsp:sp modelId="{1C973290-0676-4C15-931D-9C93BB4FA33A}">
      <dsp:nvSpPr>
        <dsp:cNvPr id="0" name=""/>
        <dsp:cNvSpPr/>
      </dsp:nvSpPr>
      <dsp:spPr>
        <a:xfrm>
          <a:off x="0" y="4133968"/>
          <a:ext cx="10515600" cy="529200"/>
        </a:xfrm>
        <a:prstGeom prst="rect">
          <a:avLst/>
        </a:prstGeom>
        <a:solidFill>
          <a:schemeClr val="lt1">
            <a:alpha val="90000"/>
            <a:hueOff val="0"/>
            <a:satOff val="0"/>
            <a:lumOff val="0"/>
            <a:alphaOff val="0"/>
          </a:schemeClr>
        </a:solidFill>
        <a:ln w="12700" cap="flat" cmpd="sng" algn="ctr">
          <a:solidFill>
            <a:schemeClr val="accent3">
              <a:hueOff val="1974806"/>
              <a:satOff val="85304"/>
              <a:lumOff val="-100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F7A9B2-3530-4EDD-BC31-43C7C4BCC1A3}">
      <dsp:nvSpPr>
        <dsp:cNvPr id="0" name=""/>
        <dsp:cNvSpPr/>
      </dsp:nvSpPr>
      <dsp:spPr>
        <a:xfrm>
          <a:off x="525780" y="3824008"/>
          <a:ext cx="7360920" cy="619920"/>
        </a:xfrm>
        <a:prstGeom prst="roundRect">
          <a:avLst/>
        </a:prstGeom>
        <a:solidFill>
          <a:schemeClr val="accent3">
            <a:hueOff val="1974806"/>
            <a:satOff val="85304"/>
            <a:lumOff val="-10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s-CR" sz="2100" kern="1200" dirty="0"/>
            <a:t>Cierre</a:t>
          </a:r>
          <a:endParaRPr lang="en-US" sz="2100" kern="1200" dirty="0"/>
        </a:p>
      </dsp:txBody>
      <dsp:txXfrm>
        <a:off x="556042" y="3854270"/>
        <a:ext cx="7300396"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6AB75-4EA2-4ADB-AAC2-C546A31D2BE2}">
      <dsp:nvSpPr>
        <dsp:cNvPr id="0" name=""/>
        <dsp:cNvSpPr/>
      </dsp:nvSpPr>
      <dsp:spPr>
        <a:xfrm>
          <a:off x="0" y="0"/>
          <a:ext cx="2053828" cy="435133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CR" sz="2900" kern="1200" dirty="0"/>
            <a:t>Calidad ambiental</a:t>
          </a:r>
          <a:endParaRPr lang="en-US" sz="2900" kern="1200" dirty="0"/>
        </a:p>
      </dsp:txBody>
      <dsp:txXfrm>
        <a:off x="0" y="1740535"/>
        <a:ext cx="2053828" cy="1740535"/>
      </dsp:txXfrm>
    </dsp:sp>
    <dsp:sp modelId="{F52256F8-B6AE-456E-9E3B-0C6E56C0EFB1}">
      <dsp:nvSpPr>
        <dsp:cNvPr id="0" name=""/>
        <dsp:cNvSpPr/>
      </dsp:nvSpPr>
      <dsp:spPr>
        <a:xfrm>
          <a:off x="302416" y="261080"/>
          <a:ext cx="1448995" cy="1448995"/>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DBF95F-FD00-4C2C-ADED-059E79AA0D59}">
      <dsp:nvSpPr>
        <dsp:cNvPr id="0" name=""/>
        <dsp:cNvSpPr/>
      </dsp:nvSpPr>
      <dsp:spPr>
        <a:xfrm>
          <a:off x="2115442" y="0"/>
          <a:ext cx="2053828" cy="4351338"/>
        </a:xfrm>
        <a:prstGeom prst="roundRect">
          <a:avLst>
            <a:gd name="adj" fmla="val 10000"/>
          </a:avLst>
        </a:prstGeom>
        <a:solidFill>
          <a:schemeClr val="accent3">
            <a:hueOff val="493701"/>
            <a:satOff val="21326"/>
            <a:lumOff val="-2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CR" sz="2900" kern="1200" dirty="0"/>
            <a:t>Impacto ambiental</a:t>
          </a:r>
          <a:endParaRPr lang="en-US" sz="2900" kern="1200" dirty="0"/>
        </a:p>
      </dsp:txBody>
      <dsp:txXfrm>
        <a:off x="2115442" y="1740535"/>
        <a:ext cx="2053828" cy="1740535"/>
      </dsp:txXfrm>
    </dsp:sp>
    <dsp:sp modelId="{659F26E5-B8C5-45FF-B140-A4A7B0004305}">
      <dsp:nvSpPr>
        <dsp:cNvPr id="0" name=""/>
        <dsp:cNvSpPr/>
      </dsp:nvSpPr>
      <dsp:spPr>
        <a:xfrm>
          <a:off x="2417859" y="261080"/>
          <a:ext cx="1448995" cy="1448995"/>
        </a:xfrm>
        <a:prstGeom prst="ellipse">
          <a:avLst/>
        </a:prstGeom>
        <a:solidFill>
          <a:schemeClr val="accent3">
            <a:tint val="50000"/>
            <a:hueOff val="323766"/>
            <a:satOff val="19326"/>
            <a:lumOff val="3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7A3051-7651-4111-8CF2-2C3EE0A218B7}">
      <dsp:nvSpPr>
        <dsp:cNvPr id="0" name=""/>
        <dsp:cNvSpPr/>
      </dsp:nvSpPr>
      <dsp:spPr>
        <a:xfrm>
          <a:off x="4230885" y="0"/>
          <a:ext cx="2053828" cy="4351338"/>
        </a:xfrm>
        <a:prstGeom prst="roundRect">
          <a:avLst>
            <a:gd name="adj" fmla="val 10000"/>
          </a:avLst>
        </a:prstGeom>
        <a:solidFill>
          <a:schemeClr val="accent3">
            <a:hueOff val="987403"/>
            <a:satOff val="42652"/>
            <a:lumOff val="-5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CR" sz="2900" kern="1200" dirty="0"/>
            <a:t>Evaluación ambiental</a:t>
          </a:r>
          <a:endParaRPr lang="en-US" sz="2900" kern="1200" dirty="0"/>
        </a:p>
      </dsp:txBody>
      <dsp:txXfrm>
        <a:off x="4230885" y="1740535"/>
        <a:ext cx="2053828" cy="1740535"/>
      </dsp:txXfrm>
    </dsp:sp>
    <dsp:sp modelId="{2D1165AF-3D3E-44CD-B933-DA857EB13A74}">
      <dsp:nvSpPr>
        <dsp:cNvPr id="0" name=""/>
        <dsp:cNvSpPr/>
      </dsp:nvSpPr>
      <dsp:spPr>
        <a:xfrm>
          <a:off x="4533302" y="261080"/>
          <a:ext cx="1448995" cy="1448995"/>
        </a:xfrm>
        <a:prstGeom prst="ellipse">
          <a:avLst/>
        </a:prstGeom>
        <a:solidFill>
          <a:schemeClr val="accent3">
            <a:tint val="50000"/>
            <a:hueOff val="647532"/>
            <a:satOff val="38651"/>
            <a:lumOff val="6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EF429C-7660-4641-9A70-9EBCAD20BF95}">
      <dsp:nvSpPr>
        <dsp:cNvPr id="0" name=""/>
        <dsp:cNvSpPr/>
      </dsp:nvSpPr>
      <dsp:spPr>
        <a:xfrm>
          <a:off x="6346328" y="0"/>
          <a:ext cx="2053828" cy="4351338"/>
        </a:xfrm>
        <a:prstGeom prst="roundRect">
          <a:avLst>
            <a:gd name="adj" fmla="val 10000"/>
          </a:avLst>
        </a:prstGeom>
        <a:solidFill>
          <a:schemeClr val="accent3">
            <a:hueOff val="1481104"/>
            <a:satOff val="63978"/>
            <a:lumOff val="-75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CR" sz="2900" kern="1200" dirty="0"/>
            <a:t>Aspecto ambiental</a:t>
          </a:r>
          <a:endParaRPr lang="en-US" sz="2900" kern="1200" dirty="0"/>
        </a:p>
      </dsp:txBody>
      <dsp:txXfrm>
        <a:off x="6346328" y="1740535"/>
        <a:ext cx="2053828" cy="1740535"/>
      </dsp:txXfrm>
    </dsp:sp>
    <dsp:sp modelId="{72E76738-33F2-417A-8372-CA2719BC2635}">
      <dsp:nvSpPr>
        <dsp:cNvPr id="0" name=""/>
        <dsp:cNvSpPr/>
      </dsp:nvSpPr>
      <dsp:spPr>
        <a:xfrm>
          <a:off x="6648745" y="261080"/>
          <a:ext cx="1448995" cy="1448995"/>
        </a:xfrm>
        <a:prstGeom prst="ellipse">
          <a:avLst/>
        </a:prstGeom>
        <a:solidFill>
          <a:schemeClr val="accent3">
            <a:tint val="50000"/>
            <a:hueOff val="971298"/>
            <a:satOff val="57977"/>
            <a:lumOff val="9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3CE6CC-33D6-426D-9582-03E4398ED33E}">
      <dsp:nvSpPr>
        <dsp:cNvPr id="0" name=""/>
        <dsp:cNvSpPr/>
      </dsp:nvSpPr>
      <dsp:spPr>
        <a:xfrm>
          <a:off x="8461771" y="0"/>
          <a:ext cx="2053828" cy="4351338"/>
        </a:xfrm>
        <a:prstGeom prst="roundRect">
          <a:avLst>
            <a:gd name="adj" fmla="val 10000"/>
          </a:avLst>
        </a:prstGeom>
        <a:solidFill>
          <a:schemeClr val="accent3">
            <a:hueOff val="1974806"/>
            <a:satOff val="85304"/>
            <a:lumOff val="-10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CR" sz="2900" kern="1200" dirty="0"/>
            <a:t>Estudio de impacto ambiental</a:t>
          </a:r>
          <a:endParaRPr lang="en-US" sz="2900" kern="1200" dirty="0"/>
        </a:p>
      </dsp:txBody>
      <dsp:txXfrm>
        <a:off x="8461771" y="1740535"/>
        <a:ext cx="2053828" cy="1740535"/>
      </dsp:txXfrm>
    </dsp:sp>
    <dsp:sp modelId="{122AB0E4-7B09-44DD-AA5A-D2EFACDDA8D1}">
      <dsp:nvSpPr>
        <dsp:cNvPr id="0" name=""/>
        <dsp:cNvSpPr/>
      </dsp:nvSpPr>
      <dsp:spPr>
        <a:xfrm>
          <a:off x="8764188" y="261080"/>
          <a:ext cx="1448995" cy="1448995"/>
        </a:xfrm>
        <a:prstGeom prst="ellipse">
          <a:avLst/>
        </a:prstGeom>
        <a:solidFill>
          <a:schemeClr val="accent3">
            <a:tint val="50000"/>
            <a:hueOff val="1295064"/>
            <a:satOff val="77303"/>
            <a:lumOff val="12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DF88AD-EB21-496F-8DDC-170E69A61640}">
      <dsp:nvSpPr>
        <dsp:cNvPr id="0" name=""/>
        <dsp:cNvSpPr/>
      </dsp:nvSpPr>
      <dsp:spPr>
        <a:xfrm>
          <a:off x="420623" y="3481070"/>
          <a:ext cx="9674352" cy="652700"/>
        </a:xfrm>
        <a:prstGeom prst="leftRight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1066C-3F30-4552-A051-C7AA73143A33}">
      <dsp:nvSpPr>
        <dsp:cNvPr id="0" name=""/>
        <dsp:cNvSpPr/>
      </dsp:nvSpPr>
      <dsp:spPr>
        <a:xfrm>
          <a:off x="273385" y="7249"/>
          <a:ext cx="2499973" cy="999989"/>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SV" sz="1800" kern="1200" dirty="0"/>
            <a:t>1960-1969</a:t>
          </a:r>
        </a:p>
      </dsp:txBody>
      <dsp:txXfrm>
        <a:off x="773380" y="7249"/>
        <a:ext cx="1499984" cy="999989"/>
      </dsp:txXfrm>
    </dsp:sp>
    <dsp:sp modelId="{435BF4DB-12BD-4F1C-AD9B-0317A7B2178C}">
      <dsp:nvSpPr>
        <dsp:cNvPr id="0" name=""/>
        <dsp:cNvSpPr/>
      </dsp:nvSpPr>
      <dsp:spPr>
        <a:xfrm>
          <a:off x="2732067" y="7249"/>
          <a:ext cx="2499973" cy="999989"/>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SV" sz="1800" kern="1200" dirty="0"/>
            <a:t>1970-1979</a:t>
          </a:r>
        </a:p>
      </dsp:txBody>
      <dsp:txXfrm>
        <a:off x="3232062" y="7249"/>
        <a:ext cx="1499984" cy="999989"/>
      </dsp:txXfrm>
    </dsp:sp>
    <dsp:sp modelId="{C4C72C5B-F18E-4D27-9FA8-79C58B718255}">
      <dsp:nvSpPr>
        <dsp:cNvPr id="0" name=""/>
        <dsp:cNvSpPr/>
      </dsp:nvSpPr>
      <dsp:spPr>
        <a:xfrm>
          <a:off x="2557359" y="1132237"/>
          <a:ext cx="2349395" cy="61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endParaRPr lang="es-SV" sz="1800" b="0" kern="1200" dirty="0"/>
        </a:p>
      </dsp:txBody>
      <dsp:txXfrm>
        <a:off x="2557359" y="1132237"/>
        <a:ext cx="2349395" cy="612000"/>
      </dsp:txXfrm>
    </dsp:sp>
    <dsp:sp modelId="{BF0BB238-D2BC-418F-A95D-CE3A78AD9DEE}">
      <dsp:nvSpPr>
        <dsp:cNvPr id="0" name=""/>
        <dsp:cNvSpPr/>
      </dsp:nvSpPr>
      <dsp:spPr>
        <a:xfrm>
          <a:off x="5016041" y="7249"/>
          <a:ext cx="2499973" cy="999989"/>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SV" sz="1800" kern="1200" dirty="0"/>
            <a:t>1980-1989</a:t>
          </a:r>
        </a:p>
      </dsp:txBody>
      <dsp:txXfrm>
        <a:off x="5516036" y="7249"/>
        <a:ext cx="1499984" cy="999989"/>
      </dsp:txXfrm>
    </dsp:sp>
    <dsp:sp modelId="{E21BDD61-A0CA-4CA2-A75B-8CDBE21E515A}">
      <dsp:nvSpPr>
        <dsp:cNvPr id="0" name=""/>
        <dsp:cNvSpPr/>
      </dsp:nvSpPr>
      <dsp:spPr>
        <a:xfrm>
          <a:off x="7300015" y="7249"/>
          <a:ext cx="2499973" cy="99998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SV" sz="1800" kern="1200" dirty="0"/>
            <a:t>1990-2000</a:t>
          </a:r>
        </a:p>
      </dsp:txBody>
      <dsp:txXfrm>
        <a:off x="7800010" y="7249"/>
        <a:ext cx="1499984" cy="9999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17767-64F7-4EEF-8701-B1DA2305C348}">
      <dsp:nvSpPr>
        <dsp:cNvPr id="0" name=""/>
        <dsp:cNvSpPr/>
      </dsp:nvSpPr>
      <dsp:spPr>
        <a:xfrm>
          <a:off x="1782462" y="602450"/>
          <a:ext cx="4012735" cy="4012735"/>
        </a:xfrm>
        <a:prstGeom prst="blockArc">
          <a:avLst>
            <a:gd name="adj1" fmla="val 11880000"/>
            <a:gd name="adj2" fmla="val 16200000"/>
            <a:gd name="adj3" fmla="val 4638"/>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EABEF7-1F6F-404E-8E16-3403BD817990}">
      <dsp:nvSpPr>
        <dsp:cNvPr id="0" name=""/>
        <dsp:cNvSpPr/>
      </dsp:nvSpPr>
      <dsp:spPr>
        <a:xfrm>
          <a:off x="1782462" y="602450"/>
          <a:ext cx="4012735" cy="4012735"/>
        </a:xfrm>
        <a:prstGeom prst="blockArc">
          <a:avLst>
            <a:gd name="adj1" fmla="val 7560000"/>
            <a:gd name="adj2" fmla="val 11880000"/>
            <a:gd name="adj3" fmla="val 4638"/>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03E799-9A23-4F8B-866C-EF6D5A949578}">
      <dsp:nvSpPr>
        <dsp:cNvPr id="0" name=""/>
        <dsp:cNvSpPr/>
      </dsp:nvSpPr>
      <dsp:spPr>
        <a:xfrm>
          <a:off x="1782462" y="602450"/>
          <a:ext cx="4012735" cy="4012735"/>
        </a:xfrm>
        <a:prstGeom prst="blockArc">
          <a:avLst>
            <a:gd name="adj1" fmla="val 3240000"/>
            <a:gd name="adj2" fmla="val 7560000"/>
            <a:gd name="adj3" fmla="val 4638"/>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9A58AC-DC13-438B-8719-7D0E16E8874E}">
      <dsp:nvSpPr>
        <dsp:cNvPr id="0" name=""/>
        <dsp:cNvSpPr/>
      </dsp:nvSpPr>
      <dsp:spPr>
        <a:xfrm>
          <a:off x="1782462" y="602450"/>
          <a:ext cx="4012735" cy="4012735"/>
        </a:xfrm>
        <a:prstGeom prst="blockArc">
          <a:avLst>
            <a:gd name="adj1" fmla="val 20520000"/>
            <a:gd name="adj2" fmla="val 3240000"/>
            <a:gd name="adj3" fmla="val 4638"/>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719E53-2CC0-421D-931B-7207D89FD8BC}">
      <dsp:nvSpPr>
        <dsp:cNvPr id="0" name=""/>
        <dsp:cNvSpPr/>
      </dsp:nvSpPr>
      <dsp:spPr>
        <a:xfrm>
          <a:off x="1782462" y="602450"/>
          <a:ext cx="4012735" cy="4012735"/>
        </a:xfrm>
        <a:prstGeom prst="blockArc">
          <a:avLst>
            <a:gd name="adj1" fmla="val 16200000"/>
            <a:gd name="adj2" fmla="val 20520000"/>
            <a:gd name="adj3" fmla="val 4638"/>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D2C93F-F26D-4EE0-8E92-172F1E57489D}">
      <dsp:nvSpPr>
        <dsp:cNvPr id="0" name=""/>
        <dsp:cNvSpPr/>
      </dsp:nvSpPr>
      <dsp:spPr>
        <a:xfrm>
          <a:off x="2865672" y="1685660"/>
          <a:ext cx="1846314" cy="18463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SV" sz="2800" kern="1200" dirty="0"/>
            <a:t>Cumbre de Río</a:t>
          </a:r>
        </a:p>
      </dsp:txBody>
      <dsp:txXfrm>
        <a:off x="3136058" y="1956046"/>
        <a:ext cx="1305542" cy="1305542"/>
      </dsp:txXfrm>
    </dsp:sp>
    <dsp:sp modelId="{37BF2EC2-4B83-4E8C-AA4F-D1C111E454A8}">
      <dsp:nvSpPr>
        <dsp:cNvPr id="0" name=""/>
        <dsp:cNvSpPr/>
      </dsp:nvSpPr>
      <dsp:spPr>
        <a:xfrm>
          <a:off x="3142619" y="2767"/>
          <a:ext cx="1292420" cy="129242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SV" sz="1400" kern="1200" dirty="0"/>
            <a:t>La agenda 21</a:t>
          </a:r>
        </a:p>
      </dsp:txBody>
      <dsp:txXfrm>
        <a:off x="3331890" y="192038"/>
        <a:ext cx="913878" cy="913878"/>
      </dsp:txXfrm>
    </dsp:sp>
    <dsp:sp modelId="{C28E1C29-54AE-48C2-A46F-48280A4CB12D}">
      <dsp:nvSpPr>
        <dsp:cNvPr id="0" name=""/>
        <dsp:cNvSpPr/>
      </dsp:nvSpPr>
      <dsp:spPr>
        <a:xfrm>
          <a:off x="5006539" y="1356983"/>
          <a:ext cx="1292420" cy="129242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SV" sz="1400" kern="1200" dirty="0"/>
            <a:t>Convención marco sobre el cambio climático</a:t>
          </a:r>
        </a:p>
      </dsp:txBody>
      <dsp:txXfrm>
        <a:off x="5195810" y="1546254"/>
        <a:ext cx="913878" cy="913878"/>
      </dsp:txXfrm>
    </dsp:sp>
    <dsp:sp modelId="{C02CD3D4-5AB3-4E6A-8475-7BFC198995E6}">
      <dsp:nvSpPr>
        <dsp:cNvPr id="0" name=""/>
        <dsp:cNvSpPr/>
      </dsp:nvSpPr>
      <dsp:spPr>
        <a:xfrm>
          <a:off x="4294585" y="3548152"/>
          <a:ext cx="1292420" cy="129242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SV" sz="1400" kern="1200" dirty="0"/>
            <a:t>Convenio sobre la diversidad biológica</a:t>
          </a:r>
        </a:p>
      </dsp:txBody>
      <dsp:txXfrm>
        <a:off x="4483856" y="3737423"/>
        <a:ext cx="913878" cy="913878"/>
      </dsp:txXfrm>
    </dsp:sp>
    <dsp:sp modelId="{AFAE44F5-0428-436B-A352-622AC411CA3A}">
      <dsp:nvSpPr>
        <dsp:cNvPr id="0" name=""/>
        <dsp:cNvSpPr/>
      </dsp:nvSpPr>
      <dsp:spPr>
        <a:xfrm>
          <a:off x="1990654" y="3548152"/>
          <a:ext cx="1292420" cy="129242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SV" sz="1400" kern="1200" dirty="0"/>
            <a:t>Declaración de principio sobre los bosques</a:t>
          </a:r>
        </a:p>
      </dsp:txBody>
      <dsp:txXfrm>
        <a:off x="2179925" y="3737423"/>
        <a:ext cx="913878" cy="913878"/>
      </dsp:txXfrm>
    </dsp:sp>
    <dsp:sp modelId="{BA497BED-B39B-4B89-8C73-F74AF3CDC855}">
      <dsp:nvSpPr>
        <dsp:cNvPr id="0" name=""/>
        <dsp:cNvSpPr/>
      </dsp:nvSpPr>
      <dsp:spPr>
        <a:xfrm>
          <a:off x="1278700" y="1356983"/>
          <a:ext cx="1292420" cy="129242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SV" sz="1000" b="0" kern="1200" dirty="0"/>
            <a:t>Declaración sobre Medio Ambiente y Desarrollo</a:t>
          </a:r>
        </a:p>
      </dsp:txBody>
      <dsp:txXfrm>
        <a:off x="1467971" y="1546254"/>
        <a:ext cx="913878" cy="91387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020318-F843-B30B-1B75-038F8B1651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_tradnl"/>
          </a:p>
        </p:txBody>
      </p:sp>
      <p:sp>
        <p:nvSpPr>
          <p:cNvPr id="3" name="Date Placeholder 2">
            <a:extLst>
              <a:ext uri="{FF2B5EF4-FFF2-40B4-BE49-F238E27FC236}">
                <a16:creationId xmlns:a16="http://schemas.microsoft.com/office/drawing/2014/main" id="{EB778613-AF65-70EC-C156-51B64BC6A4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ED5A0B1-9651-40F2-A715-588E2317EC2E}" type="datetimeFigureOut">
              <a:rPr lang="es-ES_tradnl"/>
              <a:pPr>
                <a:defRPr/>
              </a:pPr>
              <a:t>30/07/2023</a:t>
            </a:fld>
            <a:endParaRPr lang="es-ES_tradnl"/>
          </a:p>
        </p:txBody>
      </p:sp>
      <p:sp>
        <p:nvSpPr>
          <p:cNvPr id="4" name="Footer Placeholder 3">
            <a:extLst>
              <a:ext uri="{FF2B5EF4-FFF2-40B4-BE49-F238E27FC236}">
                <a16:creationId xmlns:a16="http://schemas.microsoft.com/office/drawing/2014/main" id="{1235B3D3-9B83-43F8-62A3-B7D5FB11CA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_tradnl"/>
          </a:p>
        </p:txBody>
      </p:sp>
      <p:sp>
        <p:nvSpPr>
          <p:cNvPr id="5" name="Slide Number Placeholder 4">
            <a:extLst>
              <a:ext uri="{FF2B5EF4-FFF2-40B4-BE49-F238E27FC236}">
                <a16:creationId xmlns:a16="http://schemas.microsoft.com/office/drawing/2014/main" id="{C0DDB6BA-01CE-9E99-25D2-3F8E06576CA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0DDAB47-88D7-40E5-B1FA-C1E9518EB85D}" type="slidenum">
              <a:rPr lang="es-ES_tradnl" altLang="en-US"/>
              <a:pPr>
                <a:defRPr/>
              </a:pPr>
              <a:t>‹#›</a:t>
            </a:fld>
            <a:endParaRPr lang="es-ES_tradnl"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ular - Verd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1F0A1B2D-4890-1431-FE55-A0EDDA69A31B}"/>
              </a:ext>
            </a:extLst>
          </p:cNvPr>
          <p:cNvSpPr/>
          <p:nvPr userDrawn="1"/>
        </p:nvSpPr>
        <p:spPr>
          <a:xfrm>
            <a:off x="-26988" y="4051300"/>
            <a:ext cx="12247563" cy="2830513"/>
          </a:xfrm>
          <a:custGeom>
            <a:avLst/>
            <a:gdLst>
              <a:gd name="connsiteX0" fmla="*/ 0 w 12196689"/>
              <a:gd name="connsiteY0" fmla="*/ 1294228 h 1294228"/>
              <a:gd name="connsiteX1" fmla="*/ 4656406 w 12196689"/>
              <a:gd name="connsiteY1" fmla="*/ 844062 h 1294228"/>
              <a:gd name="connsiteX2" fmla="*/ 9326880 w 12196689"/>
              <a:gd name="connsiteY2" fmla="*/ 1139483 h 1294228"/>
              <a:gd name="connsiteX3" fmla="*/ 12196689 w 12196689"/>
              <a:gd name="connsiteY3" fmla="*/ 0 h 1294228"/>
              <a:gd name="connsiteX0" fmla="*/ 0 w 12196689"/>
              <a:gd name="connsiteY0" fmla="*/ 1294228 h 1294228"/>
              <a:gd name="connsiteX1" fmla="*/ 3601329 w 12196689"/>
              <a:gd name="connsiteY1" fmla="*/ 787791 h 1294228"/>
              <a:gd name="connsiteX2" fmla="*/ 9326880 w 12196689"/>
              <a:gd name="connsiteY2" fmla="*/ 1139483 h 1294228"/>
              <a:gd name="connsiteX3" fmla="*/ 12196689 w 12196689"/>
              <a:gd name="connsiteY3" fmla="*/ 0 h 1294228"/>
              <a:gd name="connsiteX0" fmla="*/ 0 w 12196689"/>
              <a:gd name="connsiteY0" fmla="*/ 1294228 h 1294228"/>
              <a:gd name="connsiteX1" fmla="*/ 3601329 w 12196689"/>
              <a:gd name="connsiteY1" fmla="*/ 787791 h 1294228"/>
              <a:gd name="connsiteX2" fmla="*/ 9326880 w 12196689"/>
              <a:gd name="connsiteY2" fmla="*/ 1139483 h 1294228"/>
              <a:gd name="connsiteX3" fmla="*/ 12196689 w 12196689"/>
              <a:gd name="connsiteY3" fmla="*/ 0 h 1294228"/>
              <a:gd name="connsiteX0" fmla="*/ 0 w 12196689"/>
              <a:gd name="connsiteY0" fmla="*/ 1294228 h 1312036"/>
              <a:gd name="connsiteX1" fmla="*/ 3601329 w 12196689"/>
              <a:gd name="connsiteY1" fmla="*/ 787791 h 1312036"/>
              <a:gd name="connsiteX2" fmla="*/ 8412480 w 12196689"/>
              <a:gd name="connsiteY2" fmla="*/ 1294227 h 1312036"/>
              <a:gd name="connsiteX3" fmla="*/ 12196689 w 12196689"/>
              <a:gd name="connsiteY3" fmla="*/ 0 h 1312036"/>
              <a:gd name="connsiteX0" fmla="*/ 0 w 12196689"/>
              <a:gd name="connsiteY0" fmla="*/ 1294228 h 1312036"/>
              <a:gd name="connsiteX1" fmla="*/ 3601329 w 12196689"/>
              <a:gd name="connsiteY1" fmla="*/ 787791 h 1312036"/>
              <a:gd name="connsiteX2" fmla="*/ 8412480 w 12196689"/>
              <a:gd name="connsiteY2" fmla="*/ 1294227 h 1312036"/>
              <a:gd name="connsiteX3" fmla="*/ 12196689 w 12196689"/>
              <a:gd name="connsiteY3" fmla="*/ 0 h 1312036"/>
              <a:gd name="connsiteX4" fmla="*/ 0 w 12196689"/>
              <a:gd name="connsiteY4" fmla="*/ 1294228 h 1312036"/>
              <a:gd name="connsiteX0" fmla="*/ 0 w 12196689"/>
              <a:gd name="connsiteY0" fmla="*/ 1294228 h 1559433"/>
              <a:gd name="connsiteX1" fmla="*/ 3601329 w 12196689"/>
              <a:gd name="connsiteY1" fmla="*/ 787791 h 1559433"/>
              <a:gd name="connsiteX2" fmla="*/ 8412480 w 12196689"/>
              <a:gd name="connsiteY2" fmla="*/ 1294227 h 1559433"/>
              <a:gd name="connsiteX3" fmla="*/ 12196689 w 12196689"/>
              <a:gd name="connsiteY3" fmla="*/ 0 h 1559433"/>
              <a:gd name="connsiteX4" fmla="*/ 0 w 12196689"/>
              <a:gd name="connsiteY4" fmla="*/ 1294228 h 1559433"/>
              <a:gd name="connsiteX0" fmla="*/ 0 w 12196689"/>
              <a:gd name="connsiteY0" fmla="*/ 1294228 h 1960531"/>
              <a:gd name="connsiteX1" fmla="*/ 3601329 w 12196689"/>
              <a:gd name="connsiteY1" fmla="*/ 787791 h 1960531"/>
              <a:gd name="connsiteX2" fmla="*/ 8412480 w 12196689"/>
              <a:gd name="connsiteY2" fmla="*/ 1294227 h 1960531"/>
              <a:gd name="connsiteX3" fmla="*/ 12196689 w 12196689"/>
              <a:gd name="connsiteY3" fmla="*/ 0 h 1960531"/>
              <a:gd name="connsiteX4" fmla="*/ 0 w 12196689"/>
              <a:gd name="connsiteY4" fmla="*/ 1294228 h 1960531"/>
              <a:gd name="connsiteX0" fmla="*/ 397070 w 12844687"/>
              <a:gd name="connsiteY0" fmla="*/ 1296595 h 1734128"/>
              <a:gd name="connsiteX1" fmla="*/ 3998399 w 12844687"/>
              <a:gd name="connsiteY1" fmla="*/ 790158 h 1734128"/>
              <a:gd name="connsiteX2" fmla="*/ 8809550 w 12844687"/>
              <a:gd name="connsiteY2" fmla="*/ 1296594 h 1734128"/>
              <a:gd name="connsiteX3" fmla="*/ 12593759 w 12844687"/>
              <a:gd name="connsiteY3" fmla="*/ 2367 h 1734128"/>
              <a:gd name="connsiteX4" fmla="*/ 1466214 w 12844687"/>
              <a:gd name="connsiteY4" fmla="*/ 1676423 h 1734128"/>
              <a:gd name="connsiteX5" fmla="*/ 397070 w 12844687"/>
              <a:gd name="connsiteY5" fmla="*/ 1296595 h 1734128"/>
              <a:gd name="connsiteX0" fmla="*/ 1043933 w 13491550"/>
              <a:gd name="connsiteY0" fmla="*/ 1296595 h 2836017"/>
              <a:gd name="connsiteX1" fmla="*/ 4645262 w 13491550"/>
              <a:gd name="connsiteY1" fmla="*/ 790158 h 2836017"/>
              <a:gd name="connsiteX2" fmla="*/ 9456413 w 13491550"/>
              <a:gd name="connsiteY2" fmla="*/ 1296594 h 2836017"/>
              <a:gd name="connsiteX3" fmla="*/ 13240622 w 13491550"/>
              <a:gd name="connsiteY3" fmla="*/ 2367 h 2836017"/>
              <a:gd name="connsiteX4" fmla="*/ 987662 w 13491550"/>
              <a:gd name="connsiteY4" fmla="*/ 2815906 h 2836017"/>
              <a:gd name="connsiteX5" fmla="*/ 1043933 w 13491550"/>
              <a:gd name="connsiteY5" fmla="*/ 1296595 h 2836017"/>
              <a:gd name="connsiteX0" fmla="*/ 1043933 w 13491550"/>
              <a:gd name="connsiteY0" fmla="*/ 1296595 h 2836017"/>
              <a:gd name="connsiteX1" fmla="*/ 4645262 w 13491550"/>
              <a:gd name="connsiteY1" fmla="*/ 790158 h 2836017"/>
              <a:gd name="connsiteX2" fmla="*/ 9456413 w 13491550"/>
              <a:gd name="connsiteY2" fmla="*/ 1296594 h 2836017"/>
              <a:gd name="connsiteX3" fmla="*/ 13240622 w 13491550"/>
              <a:gd name="connsiteY3" fmla="*/ 2367 h 2836017"/>
              <a:gd name="connsiteX4" fmla="*/ 987662 w 13491550"/>
              <a:gd name="connsiteY4" fmla="*/ 2815906 h 2836017"/>
              <a:gd name="connsiteX5" fmla="*/ 1043933 w 13491550"/>
              <a:gd name="connsiteY5" fmla="*/ 1296595 h 2836017"/>
              <a:gd name="connsiteX0" fmla="*/ 205161 w 12652778"/>
              <a:gd name="connsiteY0" fmla="*/ 1296595 h 2815906"/>
              <a:gd name="connsiteX1" fmla="*/ 3806490 w 12652778"/>
              <a:gd name="connsiteY1" fmla="*/ 790158 h 2815906"/>
              <a:gd name="connsiteX2" fmla="*/ 8617641 w 12652778"/>
              <a:gd name="connsiteY2" fmla="*/ 1296594 h 2815906"/>
              <a:gd name="connsiteX3" fmla="*/ 12401850 w 12652778"/>
              <a:gd name="connsiteY3" fmla="*/ 2367 h 2815906"/>
              <a:gd name="connsiteX4" fmla="*/ 148890 w 12652778"/>
              <a:gd name="connsiteY4" fmla="*/ 2815906 h 2815906"/>
              <a:gd name="connsiteX5" fmla="*/ 205161 w 12652778"/>
              <a:gd name="connsiteY5" fmla="*/ 1296595 h 2815906"/>
              <a:gd name="connsiteX0" fmla="*/ 205161 w 12422576"/>
              <a:gd name="connsiteY0" fmla="*/ 1325693 h 2845004"/>
              <a:gd name="connsiteX1" fmla="*/ 3806490 w 12422576"/>
              <a:gd name="connsiteY1" fmla="*/ 819256 h 2845004"/>
              <a:gd name="connsiteX2" fmla="*/ 8617641 w 12422576"/>
              <a:gd name="connsiteY2" fmla="*/ 1325692 h 2845004"/>
              <a:gd name="connsiteX3" fmla="*/ 12401850 w 12422576"/>
              <a:gd name="connsiteY3" fmla="*/ 31465 h 2845004"/>
              <a:gd name="connsiteX4" fmla="*/ 9644582 w 12422576"/>
              <a:gd name="connsiteY4" fmla="*/ 608241 h 2845004"/>
              <a:gd name="connsiteX5" fmla="*/ 148890 w 12422576"/>
              <a:gd name="connsiteY5" fmla="*/ 2845004 h 2845004"/>
              <a:gd name="connsiteX6" fmla="*/ 205161 w 12422576"/>
              <a:gd name="connsiteY6" fmla="*/ 1325693 h 2845004"/>
              <a:gd name="connsiteX0" fmla="*/ 205161 w 13268544"/>
              <a:gd name="connsiteY0" fmla="*/ 1298414 h 3013168"/>
              <a:gd name="connsiteX1" fmla="*/ 3806490 w 13268544"/>
              <a:gd name="connsiteY1" fmla="*/ 791977 h 3013168"/>
              <a:gd name="connsiteX2" fmla="*/ 8617641 w 13268544"/>
              <a:gd name="connsiteY2" fmla="*/ 1298413 h 3013168"/>
              <a:gd name="connsiteX3" fmla="*/ 12401850 w 13268544"/>
              <a:gd name="connsiteY3" fmla="*/ 4186 h 3013168"/>
              <a:gd name="connsiteX4" fmla="*/ 12289308 w 13268544"/>
              <a:gd name="connsiteY4" fmla="*/ 2831793 h 3013168"/>
              <a:gd name="connsiteX5" fmla="*/ 148890 w 13268544"/>
              <a:gd name="connsiteY5" fmla="*/ 2817725 h 3013168"/>
              <a:gd name="connsiteX6" fmla="*/ 205161 w 13268544"/>
              <a:gd name="connsiteY6" fmla="*/ 1298414 h 3013168"/>
              <a:gd name="connsiteX0" fmla="*/ 205161 w 13268544"/>
              <a:gd name="connsiteY0" fmla="*/ 1298414 h 2833416"/>
              <a:gd name="connsiteX1" fmla="*/ 3806490 w 13268544"/>
              <a:gd name="connsiteY1" fmla="*/ 791977 h 2833416"/>
              <a:gd name="connsiteX2" fmla="*/ 8617641 w 13268544"/>
              <a:gd name="connsiteY2" fmla="*/ 1298413 h 2833416"/>
              <a:gd name="connsiteX3" fmla="*/ 12401850 w 13268544"/>
              <a:gd name="connsiteY3" fmla="*/ 4186 h 2833416"/>
              <a:gd name="connsiteX4" fmla="*/ 12289308 w 13268544"/>
              <a:gd name="connsiteY4" fmla="*/ 2831793 h 2833416"/>
              <a:gd name="connsiteX5" fmla="*/ 148890 w 13268544"/>
              <a:gd name="connsiteY5" fmla="*/ 2817725 h 2833416"/>
              <a:gd name="connsiteX6" fmla="*/ 205161 w 13268544"/>
              <a:gd name="connsiteY6" fmla="*/ 1298414 h 2833416"/>
              <a:gd name="connsiteX0" fmla="*/ 205161 w 12455332"/>
              <a:gd name="connsiteY0" fmla="*/ 1299228 h 2834230"/>
              <a:gd name="connsiteX1" fmla="*/ 3806490 w 12455332"/>
              <a:gd name="connsiteY1" fmla="*/ 792791 h 2834230"/>
              <a:gd name="connsiteX2" fmla="*/ 8617641 w 12455332"/>
              <a:gd name="connsiteY2" fmla="*/ 1299227 h 2834230"/>
              <a:gd name="connsiteX3" fmla="*/ 12401850 w 12455332"/>
              <a:gd name="connsiteY3" fmla="*/ 5000 h 2834230"/>
              <a:gd name="connsiteX4" fmla="*/ 12289308 w 12455332"/>
              <a:gd name="connsiteY4" fmla="*/ 2832607 h 2834230"/>
              <a:gd name="connsiteX5" fmla="*/ 148890 w 12455332"/>
              <a:gd name="connsiteY5" fmla="*/ 2818539 h 2834230"/>
              <a:gd name="connsiteX6" fmla="*/ 205161 w 12455332"/>
              <a:gd name="connsiteY6" fmla="*/ 1299228 h 2834230"/>
              <a:gd name="connsiteX0" fmla="*/ 205161 w 12478986"/>
              <a:gd name="connsiteY0" fmla="*/ 1299133 h 2876000"/>
              <a:gd name="connsiteX1" fmla="*/ 3806490 w 12478986"/>
              <a:gd name="connsiteY1" fmla="*/ 792696 h 2876000"/>
              <a:gd name="connsiteX2" fmla="*/ 8617641 w 12478986"/>
              <a:gd name="connsiteY2" fmla="*/ 1299132 h 2876000"/>
              <a:gd name="connsiteX3" fmla="*/ 12401850 w 12478986"/>
              <a:gd name="connsiteY3" fmla="*/ 4905 h 2876000"/>
              <a:gd name="connsiteX4" fmla="*/ 12415918 w 12478986"/>
              <a:gd name="connsiteY4" fmla="*/ 2874715 h 2876000"/>
              <a:gd name="connsiteX5" fmla="*/ 148890 w 12478986"/>
              <a:gd name="connsiteY5" fmla="*/ 2818444 h 2876000"/>
              <a:gd name="connsiteX6" fmla="*/ 205161 w 12478986"/>
              <a:gd name="connsiteY6" fmla="*/ 1299133 h 2876000"/>
              <a:gd name="connsiteX0" fmla="*/ 205161 w 12487363"/>
              <a:gd name="connsiteY0" fmla="*/ 1299195 h 2848133"/>
              <a:gd name="connsiteX1" fmla="*/ 3806490 w 12487363"/>
              <a:gd name="connsiteY1" fmla="*/ 792758 h 2848133"/>
              <a:gd name="connsiteX2" fmla="*/ 8617641 w 12487363"/>
              <a:gd name="connsiteY2" fmla="*/ 1299194 h 2848133"/>
              <a:gd name="connsiteX3" fmla="*/ 12401850 w 12487363"/>
              <a:gd name="connsiteY3" fmla="*/ 4967 h 2848133"/>
              <a:gd name="connsiteX4" fmla="*/ 12444053 w 12487363"/>
              <a:gd name="connsiteY4" fmla="*/ 2846641 h 2848133"/>
              <a:gd name="connsiteX5" fmla="*/ 148890 w 12487363"/>
              <a:gd name="connsiteY5" fmla="*/ 2818506 h 2848133"/>
              <a:gd name="connsiteX6" fmla="*/ 205161 w 12487363"/>
              <a:gd name="connsiteY6" fmla="*/ 1299195 h 2848133"/>
              <a:gd name="connsiteX0" fmla="*/ 205161 w 12487363"/>
              <a:gd name="connsiteY0" fmla="*/ 1299195 h 2848133"/>
              <a:gd name="connsiteX1" fmla="*/ 3806490 w 12487363"/>
              <a:gd name="connsiteY1" fmla="*/ 792758 h 2848133"/>
              <a:gd name="connsiteX2" fmla="*/ 8617641 w 12487363"/>
              <a:gd name="connsiteY2" fmla="*/ 1299194 h 2848133"/>
              <a:gd name="connsiteX3" fmla="*/ 12401850 w 12487363"/>
              <a:gd name="connsiteY3" fmla="*/ 4967 h 2848133"/>
              <a:gd name="connsiteX4" fmla="*/ 12444053 w 12487363"/>
              <a:gd name="connsiteY4" fmla="*/ 2846641 h 2848133"/>
              <a:gd name="connsiteX5" fmla="*/ 148890 w 12487363"/>
              <a:gd name="connsiteY5" fmla="*/ 2818506 h 2848133"/>
              <a:gd name="connsiteX6" fmla="*/ 205161 w 12487363"/>
              <a:gd name="connsiteY6" fmla="*/ 1299195 h 2848133"/>
              <a:gd name="connsiteX0" fmla="*/ 205161 w 12444053"/>
              <a:gd name="connsiteY0" fmla="*/ 1294228 h 2843166"/>
              <a:gd name="connsiteX1" fmla="*/ 3806490 w 12444053"/>
              <a:gd name="connsiteY1" fmla="*/ 787791 h 2843166"/>
              <a:gd name="connsiteX2" fmla="*/ 8617641 w 12444053"/>
              <a:gd name="connsiteY2" fmla="*/ 1294227 h 2843166"/>
              <a:gd name="connsiteX3" fmla="*/ 12401850 w 12444053"/>
              <a:gd name="connsiteY3" fmla="*/ 0 h 2843166"/>
              <a:gd name="connsiteX4" fmla="*/ 12444053 w 12444053"/>
              <a:gd name="connsiteY4" fmla="*/ 2841674 h 2843166"/>
              <a:gd name="connsiteX5" fmla="*/ 148890 w 12444053"/>
              <a:gd name="connsiteY5" fmla="*/ 2813539 h 2843166"/>
              <a:gd name="connsiteX6" fmla="*/ 205161 w 12444053"/>
              <a:gd name="connsiteY6" fmla="*/ 1294228 h 2843166"/>
              <a:gd name="connsiteX0" fmla="*/ 205161 w 12411396"/>
              <a:gd name="connsiteY0" fmla="*/ 1294228 h 2826992"/>
              <a:gd name="connsiteX1" fmla="*/ 3806490 w 12411396"/>
              <a:gd name="connsiteY1" fmla="*/ 787791 h 2826992"/>
              <a:gd name="connsiteX2" fmla="*/ 8617641 w 12411396"/>
              <a:gd name="connsiteY2" fmla="*/ 1294227 h 2826992"/>
              <a:gd name="connsiteX3" fmla="*/ 12401850 w 12411396"/>
              <a:gd name="connsiteY3" fmla="*/ 0 h 2826992"/>
              <a:gd name="connsiteX4" fmla="*/ 12411396 w 12411396"/>
              <a:gd name="connsiteY4" fmla="*/ 2825346 h 2826992"/>
              <a:gd name="connsiteX5" fmla="*/ 148890 w 12411396"/>
              <a:gd name="connsiteY5" fmla="*/ 2813539 h 2826992"/>
              <a:gd name="connsiteX6" fmla="*/ 205161 w 12411396"/>
              <a:gd name="connsiteY6" fmla="*/ 1294228 h 2826992"/>
              <a:gd name="connsiteX0" fmla="*/ 205161 w 12411396"/>
              <a:gd name="connsiteY0" fmla="*/ 1294228 h 2825346"/>
              <a:gd name="connsiteX1" fmla="*/ 3806490 w 12411396"/>
              <a:gd name="connsiteY1" fmla="*/ 787791 h 2825346"/>
              <a:gd name="connsiteX2" fmla="*/ 8617641 w 12411396"/>
              <a:gd name="connsiteY2" fmla="*/ 1294227 h 2825346"/>
              <a:gd name="connsiteX3" fmla="*/ 12401850 w 12411396"/>
              <a:gd name="connsiteY3" fmla="*/ 0 h 2825346"/>
              <a:gd name="connsiteX4" fmla="*/ 12411396 w 12411396"/>
              <a:gd name="connsiteY4" fmla="*/ 2825346 h 2825346"/>
              <a:gd name="connsiteX5" fmla="*/ 148890 w 12411396"/>
              <a:gd name="connsiteY5" fmla="*/ 2813539 h 2825346"/>
              <a:gd name="connsiteX6" fmla="*/ 205161 w 12411396"/>
              <a:gd name="connsiteY6" fmla="*/ 1294228 h 2825346"/>
              <a:gd name="connsiteX0" fmla="*/ 56798 w 12263033"/>
              <a:gd name="connsiteY0" fmla="*/ 1294228 h 2825346"/>
              <a:gd name="connsiteX1" fmla="*/ 3658127 w 12263033"/>
              <a:gd name="connsiteY1" fmla="*/ 787791 h 2825346"/>
              <a:gd name="connsiteX2" fmla="*/ 8469278 w 12263033"/>
              <a:gd name="connsiteY2" fmla="*/ 1294227 h 2825346"/>
              <a:gd name="connsiteX3" fmla="*/ 12253487 w 12263033"/>
              <a:gd name="connsiteY3" fmla="*/ 0 h 2825346"/>
              <a:gd name="connsiteX4" fmla="*/ 12263033 w 12263033"/>
              <a:gd name="connsiteY4" fmla="*/ 2825346 h 2825346"/>
              <a:gd name="connsiteX5" fmla="*/ 527 w 12263033"/>
              <a:gd name="connsiteY5" fmla="*/ 2813539 h 2825346"/>
              <a:gd name="connsiteX6" fmla="*/ 56798 w 12263033"/>
              <a:gd name="connsiteY6" fmla="*/ 1294228 h 2825346"/>
              <a:gd name="connsiteX0" fmla="*/ 16702 w 12263758"/>
              <a:gd name="connsiteY0" fmla="*/ 1310556 h 2825346"/>
              <a:gd name="connsiteX1" fmla="*/ 3658852 w 12263758"/>
              <a:gd name="connsiteY1" fmla="*/ 787791 h 2825346"/>
              <a:gd name="connsiteX2" fmla="*/ 8470003 w 12263758"/>
              <a:gd name="connsiteY2" fmla="*/ 1294227 h 2825346"/>
              <a:gd name="connsiteX3" fmla="*/ 12254212 w 12263758"/>
              <a:gd name="connsiteY3" fmla="*/ 0 h 2825346"/>
              <a:gd name="connsiteX4" fmla="*/ 12263758 w 12263758"/>
              <a:gd name="connsiteY4" fmla="*/ 2825346 h 2825346"/>
              <a:gd name="connsiteX5" fmla="*/ 1252 w 12263758"/>
              <a:gd name="connsiteY5" fmla="*/ 2813539 h 2825346"/>
              <a:gd name="connsiteX6" fmla="*/ 16702 w 12263758"/>
              <a:gd name="connsiteY6" fmla="*/ 1310556 h 2825346"/>
              <a:gd name="connsiteX0" fmla="*/ 0 w 12247056"/>
              <a:gd name="connsiteY0" fmla="*/ 1310556 h 2829868"/>
              <a:gd name="connsiteX1" fmla="*/ 3642150 w 12247056"/>
              <a:gd name="connsiteY1" fmla="*/ 787791 h 2829868"/>
              <a:gd name="connsiteX2" fmla="*/ 8453301 w 12247056"/>
              <a:gd name="connsiteY2" fmla="*/ 1294227 h 2829868"/>
              <a:gd name="connsiteX3" fmla="*/ 12237510 w 12247056"/>
              <a:gd name="connsiteY3" fmla="*/ 0 h 2829868"/>
              <a:gd name="connsiteX4" fmla="*/ 12247056 w 12247056"/>
              <a:gd name="connsiteY4" fmla="*/ 2825346 h 2829868"/>
              <a:gd name="connsiteX5" fmla="*/ 9043 w 12247056"/>
              <a:gd name="connsiteY5" fmla="*/ 2829868 h 2829868"/>
              <a:gd name="connsiteX6" fmla="*/ 0 w 12247056"/>
              <a:gd name="connsiteY6" fmla="*/ 1310556 h 2829868"/>
              <a:gd name="connsiteX0" fmla="*/ 1938 w 12248994"/>
              <a:gd name="connsiteY0" fmla="*/ 1310556 h 2829868"/>
              <a:gd name="connsiteX1" fmla="*/ 3644088 w 12248994"/>
              <a:gd name="connsiteY1" fmla="*/ 787791 h 2829868"/>
              <a:gd name="connsiteX2" fmla="*/ 8455239 w 12248994"/>
              <a:gd name="connsiteY2" fmla="*/ 1294227 h 2829868"/>
              <a:gd name="connsiteX3" fmla="*/ 12239448 w 12248994"/>
              <a:gd name="connsiteY3" fmla="*/ 0 h 2829868"/>
              <a:gd name="connsiteX4" fmla="*/ 12248994 w 12248994"/>
              <a:gd name="connsiteY4" fmla="*/ 2825346 h 2829868"/>
              <a:gd name="connsiteX5" fmla="*/ 2817 w 12248994"/>
              <a:gd name="connsiteY5" fmla="*/ 2829868 h 2829868"/>
              <a:gd name="connsiteX6" fmla="*/ 1938 w 12248994"/>
              <a:gd name="connsiteY6" fmla="*/ 1310556 h 2829868"/>
              <a:gd name="connsiteX0" fmla="*/ 5555 w 12252611"/>
              <a:gd name="connsiteY0" fmla="*/ 1310556 h 2829868"/>
              <a:gd name="connsiteX1" fmla="*/ 3647705 w 12252611"/>
              <a:gd name="connsiteY1" fmla="*/ 787791 h 2829868"/>
              <a:gd name="connsiteX2" fmla="*/ 8458856 w 12252611"/>
              <a:gd name="connsiteY2" fmla="*/ 1294227 h 2829868"/>
              <a:gd name="connsiteX3" fmla="*/ 12243065 w 12252611"/>
              <a:gd name="connsiteY3" fmla="*/ 0 h 2829868"/>
              <a:gd name="connsiteX4" fmla="*/ 12252611 w 12252611"/>
              <a:gd name="connsiteY4" fmla="*/ 2825346 h 2829868"/>
              <a:gd name="connsiteX5" fmla="*/ 6434 w 12252611"/>
              <a:gd name="connsiteY5" fmla="*/ 2829868 h 2829868"/>
              <a:gd name="connsiteX6" fmla="*/ 5555 w 12252611"/>
              <a:gd name="connsiteY6" fmla="*/ 1310556 h 2829868"/>
              <a:gd name="connsiteX0" fmla="*/ 0 w 12247056"/>
              <a:gd name="connsiteY0" fmla="*/ 1310556 h 2829868"/>
              <a:gd name="connsiteX1" fmla="*/ 3642150 w 12247056"/>
              <a:gd name="connsiteY1" fmla="*/ 787791 h 2829868"/>
              <a:gd name="connsiteX2" fmla="*/ 8453301 w 12247056"/>
              <a:gd name="connsiteY2" fmla="*/ 1294227 h 2829868"/>
              <a:gd name="connsiteX3" fmla="*/ 12237510 w 12247056"/>
              <a:gd name="connsiteY3" fmla="*/ 0 h 2829868"/>
              <a:gd name="connsiteX4" fmla="*/ 12247056 w 12247056"/>
              <a:gd name="connsiteY4" fmla="*/ 2825346 h 2829868"/>
              <a:gd name="connsiteX5" fmla="*/ 879 w 12247056"/>
              <a:gd name="connsiteY5" fmla="*/ 2829868 h 2829868"/>
              <a:gd name="connsiteX6" fmla="*/ 0 w 12247056"/>
              <a:gd name="connsiteY6" fmla="*/ 1310556 h 282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7056" h="2829868">
                <a:moveTo>
                  <a:pt x="0" y="1310556"/>
                </a:moveTo>
                <a:cubicBezTo>
                  <a:pt x="1213339" y="985827"/>
                  <a:pt x="2233267" y="790513"/>
                  <a:pt x="3642150" y="787791"/>
                </a:cubicBezTo>
                <a:cubicBezTo>
                  <a:pt x="5051034" y="785070"/>
                  <a:pt x="7020741" y="1425525"/>
                  <a:pt x="8453301" y="1294227"/>
                </a:cubicBezTo>
                <a:cubicBezTo>
                  <a:pt x="9885861" y="1162929"/>
                  <a:pt x="12066353" y="119575"/>
                  <a:pt x="12237510" y="0"/>
                </a:cubicBezTo>
                <a:cubicBezTo>
                  <a:pt x="12239854" y="893299"/>
                  <a:pt x="12235333" y="1934392"/>
                  <a:pt x="12247056" y="2825346"/>
                </a:cubicBezTo>
                <a:lnTo>
                  <a:pt x="879" y="2829868"/>
                </a:lnTo>
                <a:cubicBezTo>
                  <a:pt x="2009" y="1956458"/>
                  <a:pt x="2512" y="1768510"/>
                  <a:pt x="0" y="1310556"/>
                </a:cubicBezTo>
                <a:close/>
              </a:path>
            </a:pathLst>
          </a:custGeom>
          <a:solidFill>
            <a:srgbClr val="6BAE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dirty="0"/>
          </a:p>
        </p:txBody>
      </p:sp>
      <p:pic>
        <p:nvPicPr>
          <p:cNvPr id="5" name="Picture 15">
            <a:extLst>
              <a:ext uri="{FF2B5EF4-FFF2-40B4-BE49-F238E27FC236}">
                <a16:creationId xmlns:a16="http://schemas.microsoft.com/office/drawing/2014/main" id="{61B8964F-C645-7C48-5518-784E0D750F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3" y="92075"/>
            <a:ext cx="321151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637413"/>
            <a:ext cx="10515600" cy="1457768"/>
          </a:xfrm>
        </p:spPr>
        <p:txBody>
          <a:bodyPr anchor="b"/>
          <a:lstStyle>
            <a:lvl1pPr>
              <a:defRPr sz="6000">
                <a:solidFill>
                  <a:srgbClr val="6BAE45"/>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31221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7376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ítulo y Contenido - 2 Subtítulos">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89895BD4-F40E-BA3D-9CCF-DAF388C353F3}"/>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6BAE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8" name="Freeform 8">
            <a:extLst>
              <a:ext uri="{FF2B5EF4-FFF2-40B4-BE49-F238E27FC236}">
                <a16:creationId xmlns:a16="http://schemas.microsoft.com/office/drawing/2014/main" id="{1DAEF3D7-D766-4430-E60C-9104787D8D32}"/>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4279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a:xfrm>
            <a:off x="839788" y="365125"/>
            <a:ext cx="10515600" cy="1325563"/>
          </a:xfrm>
        </p:spPr>
        <p:txBody>
          <a:bodyPr/>
          <a:lstStyle>
            <a:lvl1pPr>
              <a:defRPr>
                <a:solidFill>
                  <a:srgbClr val="4279BB"/>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4279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4279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6145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Contenido y Fotografía">
    <p:spTree>
      <p:nvGrpSpPr>
        <p:cNvPr id="1" name=""/>
        <p:cNvGrpSpPr/>
        <p:nvPr/>
      </p:nvGrpSpPr>
      <p:grpSpPr>
        <a:xfrm>
          <a:off x="0" y="0"/>
          <a:ext cx="0" cy="0"/>
          <a:chOff x="0" y="0"/>
          <a:chExt cx="0" cy="0"/>
        </a:xfrm>
      </p:grpSpPr>
      <p:sp>
        <p:nvSpPr>
          <p:cNvPr id="4" name="Freeform 16">
            <a:extLst>
              <a:ext uri="{FF2B5EF4-FFF2-40B4-BE49-F238E27FC236}">
                <a16:creationId xmlns:a16="http://schemas.microsoft.com/office/drawing/2014/main" id="{46D0B04F-AF3D-7C1C-60FE-38B06CC6D5FB}"/>
              </a:ext>
            </a:extLst>
          </p:cNvPr>
          <p:cNvSpPr/>
          <p:nvPr userDrawn="1"/>
        </p:nvSpPr>
        <p:spPr>
          <a:xfrm>
            <a:off x="7145338" y="-55563"/>
            <a:ext cx="5121275" cy="7005638"/>
          </a:xfrm>
          <a:custGeom>
            <a:avLst/>
            <a:gdLst>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5" fmla="*/ 311191 w 1066464"/>
              <a:gd name="connsiteY5" fmla="*/ 0 h 6991643"/>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5" fmla="*/ 859831 w 1066464"/>
              <a:gd name="connsiteY5" fmla="*/ 5359791 h 6991643"/>
              <a:gd name="connsiteX6" fmla="*/ 311191 w 1066464"/>
              <a:gd name="connsiteY6" fmla="*/ 0 h 6991643"/>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311191 w 5122342"/>
              <a:gd name="connsiteY6" fmla="*/ 0 h 7005711"/>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1521012 w 5122342"/>
              <a:gd name="connsiteY6" fmla="*/ 1758462 h 7005711"/>
              <a:gd name="connsiteX7" fmla="*/ 311191 w 5122342"/>
              <a:gd name="connsiteY7" fmla="*/ 0 h 7005711"/>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5108274 w 5122342"/>
              <a:gd name="connsiteY6" fmla="*/ 14069 h 7005711"/>
              <a:gd name="connsiteX7" fmla="*/ 311191 w 5122342"/>
              <a:gd name="connsiteY7" fmla="*/ 0 h 700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2342" h="7005711">
                <a:moveTo>
                  <a:pt x="311191" y="0"/>
                </a:moveTo>
                <a:cubicBezTo>
                  <a:pt x="117760" y="813582"/>
                  <a:pt x="-75671" y="1627164"/>
                  <a:pt x="29837" y="2630659"/>
                </a:cubicBezTo>
                <a:cubicBezTo>
                  <a:pt x="135345" y="3634154"/>
                  <a:pt x="773080" y="5294142"/>
                  <a:pt x="944237" y="6020973"/>
                </a:cubicBezTo>
                <a:cubicBezTo>
                  <a:pt x="1115394" y="6747804"/>
                  <a:pt x="1056779" y="6991643"/>
                  <a:pt x="1056779" y="6991643"/>
                </a:cubicBezTo>
                <a:lnTo>
                  <a:pt x="1056779" y="6991643"/>
                </a:lnTo>
                <a:lnTo>
                  <a:pt x="5122342" y="7005711"/>
                </a:lnTo>
                <a:cubicBezTo>
                  <a:pt x="5117653" y="4675164"/>
                  <a:pt x="5112963" y="2344616"/>
                  <a:pt x="5108274" y="14069"/>
                </a:cubicBezTo>
                <a:lnTo>
                  <a:pt x="311191" y="0"/>
                </a:lnTo>
                <a:close/>
              </a:path>
            </a:pathLst>
          </a:custGeom>
          <a:solidFill>
            <a:srgbClr val="4279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a:xfrm>
            <a:off x="838201" y="365125"/>
            <a:ext cx="6034088" cy="1325563"/>
          </a:xfrm>
        </p:spPr>
        <p:txBody>
          <a:bodyPr/>
          <a:lstStyle>
            <a:lvl1pPr>
              <a:defRPr>
                <a:solidFill>
                  <a:srgbClr val="4279BB"/>
                </a:solidFill>
              </a:defRPr>
            </a:lvl1pPr>
          </a:lstStyle>
          <a:p>
            <a:r>
              <a:rPr lang="en-US" dirty="0"/>
              <a:t>Click to edit Master title style</a:t>
            </a:r>
          </a:p>
        </p:txBody>
      </p:sp>
      <p:sp>
        <p:nvSpPr>
          <p:cNvPr id="3" name="Content Placeholder 2"/>
          <p:cNvSpPr>
            <a:spLocks noGrp="1"/>
          </p:cNvSpPr>
          <p:nvPr>
            <p:ph idx="1"/>
          </p:nvPr>
        </p:nvSpPr>
        <p:spPr>
          <a:xfrm>
            <a:off x="838200" y="1825625"/>
            <a:ext cx="6034088"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11"/>
          <p:cNvSpPr>
            <a:spLocks noGrp="1"/>
          </p:cNvSpPr>
          <p:nvPr>
            <p:ph type="pic" sz="quarter" idx="13"/>
          </p:nvPr>
        </p:nvSpPr>
        <p:spPr>
          <a:xfrm>
            <a:off x="7198921" y="-3446"/>
            <a:ext cx="5013871" cy="6897090"/>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2500 w 10000"/>
              <a:gd name="connsiteY7" fmla="*/ 10000 h 10000"/>
              <a:gd name="connsiteX8" fmla="*/ 1918 w 10000"/>
              <a:gd name="connsiteY8" fmla="*/ 8062 h 10000"/>
              <a:gd name="connsiteX9" fmla="*/ 0 w 10000"/>
              <a:gd name="connsiteY9" fmla="*/ 1000 h 10000"/>
              <a:gd name="connsiteX0" fmla="*/ 0 w 10000"/>
              <a:gd name="connsiteY0" fmla="*/ 1000 h 10147"/>
              <a:gd name="connsiteX1" fmla="*/ 2214 w 10000"/>
              <a:gd name="connsiteY1" fmla="*/ 1000 h 10147"/>
              <a:gd name="connsiteX2" fmla="*/ 5000 w 10000"/>
              <a:gd name="connsiteY2" fmla="*/ 1000 h 10147"/>
              <a:gd name="connsiteX3" fmla="*/ 7500 w 10000"/>
              <a:gd name="connsiteY3" fmla="*/ 0 h 10147"/>
              <a:gd name="connsiteX4" fmla="*/ 10000 w 10000"/>
              <a:gd name="connsiteY4" fmla="*/ 1000 h 10147"/>
              <a:gd name="connsiteX5" fmla="*/ 10000 w 10000"/>
              <a:gd name="connsiteY5" fmla="*/ 9000 h 10147"/>
              <a:gd name="connsiteX6" fmla="*/ 2500 w 10000"/>
              <a:gd name="connsiteY6" fmla="*/ 10000 h 10147"/>
              <a:gd name="connsiteX7" fmla="*/ 1918 w 10000"/>
              <a:gd name="connsiteY7" fmla="*/ 8062 h 10147"/>
              <a:gd name="connsiteX8" fmla="*/ 0 w 10000"/>
              <a:gd name="connsiteY8" fmla="*/ 1000 h 10147"/>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1918 w 10000"/>
              <a:gd name="connsiteY6" fmla="*/ 8062 h 10000"/>
              <a:gd name="connsiteX7" fmla="*/ 0 w 10000"/>
              <a:gd name="connsiteY7" fmla="*/ 1000 h 10000"/>
              <a:gd name="connsiteX0" fmla="*/ 0 w 10000"/>
              <a:gd name="connsiteY0" fmla="*/ 1494 h 10494"/>
              <a:gd name="connsiteX1" fmla="*/ 2214 w 10000"/>
              <a:gd name="connsiteY1" fmla="*/ 1494 h 10494"/>
              <a:gd name="connsiteX2" fmla="*/ 5000 w 10000"/>
              <a:gd name="connsiteY2" fmla="*/ 1494 h 10494"/>
              <a:gd name="connsiteX3" fmla="*/ 7500 w 10000"/>
              <a:gd name="connsiteY3" fmla="*/ 494 h 10494"/>
              <a:gd name="connsiteX4" fmla="*/ 10000 w 10000"/>
              <a:gd name="connsiteY4" fmla="*/ 10411 h 10494"/>
              <a:gd name="connsiteX5" fmla="*/ 2500 w 10000"/>
              <a:gd name="connsiteY5" fmla="*/ 10494 h 10494"/>
              <a:gd name="connsiteX6" fmla="*/ 1918 w 10000"/>
              <a:gd name="connsiteY6" fmla="*/ 8556 h 10494"/>
              <a:gd name="connsiteX7" fmla="*/ 0 w 10000"/>
              <a:gd name="connsiteY7" fmla="*/ 1494 h 10494"/>
              <a:gd name="connsiteX0" fmla="*/ 0 w 9971"/>
              <a:gd name="connsiteY0" fmla="*/ 1503 h 10545"/>
              <a:gd name="connsiteX1" fmla="*/ 2214 w 9971"/>
              <a:gd name="connsiteY1" fmla="*/ 1503 h 10545"/>
              <a:gd name="connsiteX2" fmla="*/ 5000 w 9971"/>
              <a:gd name="connsiteY2" fmla="*/ 1503 h 10545"/>
              <a:gd name="connsiteX3" fmla="*/ 7500 w 9971"/>
              <a:gd name="connsiteY3" fmla="*/ 503 h 10545"/>
              <a:gd name="connsiteX4" fmla="*/ 9971 w 9971"/>
              <a:gd name="connsiteY4" fmla="*/ 10545 h 10545"/>
              <a:gd name="connsiteX5" fmla="*/ 2500 w 9971"/>
              <a:gd name="connsiteY5" fmla="*/ 10503 h 10545"/>
              <a:gd name="connsiteX6" fmla="*/ 1918 w 9971"/>
              <a:gd name="connsiteY6" fmla="*/ 8565 h 10545"/>
              <a:gd name="connsiteX7" fmla="*/ 0 w 9971"/>
              <a:gd name="connsiteY7" fmla="*/ 1503 h 10545"/>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5015 w 10000"/>
              <a:gd name="connsiteY1" fmla="*/ 1425 h 10000"/>
              <a:gd name="connsiteX2" fmla="*/ 7522 w 10000"/>
              <a:gd name="connsiteY2" fmla="*/ 477 h 10000"/>
              <a:gd name="connsiteX3" fmla="*/ 10000 w 10000"/>
              <a:gd name="connsiteY3" fmla="*/ 10000 h 10000"/>
              <a:gd name="connsiteX4" fmla="*/ 2270 w 10000"/>
              <a:gd name="connsiteY4" fmla="*/ 9982 h 10000"/>
              <a:gd name="connsiteX5" fmla="*/ 1409 w 10000"/>
              <a:gd name="connsiteY5" fmla="*/ 6996 h 10000"/>
              <a:gd name="connsiteX6" fmla="*/ 0 w 10000"/>
              <a:gd name="connsiteY6" fmla="*/ 1425 h 10000"/>
              <a:gd name="connsiteX0" fmla="*/ 0 w 10000"/>
              <a:gd name="connsiteY0" fmla="*/ 1580 h 10155"/>
              <a:gd name="connsiteX1" fmla="*/ 7522 w 10000"/>
              <a:gd name="connsiteY1" fmla="*/ 632 h 10155"/>
              <a:gd name="connsiteX2" fmla="*/ 10000 w 10000"/>
              <a:gd name="connsiteY2" fmla="*/ 10155 h 10155"/>
              <a:gd name="connsiteX3" fmla="*/ 2270 w 10000"/>
              <a:gd name="connsiteY3" fmla="*/ 10137 h 10155"/>
              <a:gd name="connsiteX4" fmla="*/ 1409 w 10000"/>
              <a:gd name="connsiteY4" fmla="*/ 7151 h 10155"/>
              <a:gd name="connsiteX5" fmla="*/ 0 w 10000"/>
              <a:gd name="connsiteY5" fmla="*/ 1580 h 10155"/>
              <a:gd name="connsiteX0" fmla="*/ 1159 w 9501"/>
              <a:gd name="connsiteY0" fmla="*/ 1007 h 10538"/>
              <a:gd name="connsiteX1" fmla="*/ 7023 w 9501"/>
              <a:gd name="connsiteY1" fmla="*/ 1015 h 10538"/>
              <a:gd name="connsiteX2" fmla="*/ 9501 w 9501"/>
              <a:gd name="connsiteY2" fmla="*/ 10538 h 10538"/>
              <a:gd name="connsiteX3" fmla="*/ 1771 w 9501"/>
              <a:gd name="connsiteY3" fmla="*/ 10520 h 10538"/>
              <a:gd name="connsiteX4" fmla="*/ 910 w 9501"/>
              <a:gd name="connsiteY4" fmla="*/ 7534 h 10538"/>
              <a:gd name="connsiteX5" fmla="*/ 1159 w 9501"/>
              <a:gd name="connsiteY5" fmla="*/ 1007 h 10538"/>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645 h 9689"/>
              <a:gd name="connsiteX1" fmla="*/ 7918 w 10526"/>
              <a:gd name="connsiteY1" fmla="*/ 652 h 9689"/>
              <a:gd name="connsiteX2" fmla="*/ 10526 w 10526"/>
              <a:gd name="connsiteY2" fmla="*/ 9689 h 9689"/>
              <a:gd name="connsiteX3" fmla="*/ 2390 w 10526"/>
              <a:gd name="connsiteY3" fmla="*/ 9672 h 9689"/>
              <a:gd name="connsiteX4" fmla="*/ 1484 w 10526"/>
              <a:gd name="connsiteY4" fmla="*/ 6838 h 9689"/>
              <a:gd name="connsiteX5" fmla="*/ 1746 w 10526"/>
              <a:gd name="connsiteY5" fmla="*/ 645 h 9689"/>
              <a:gd name="connsiteX0" fmla="*/ 1659 w 10000"/>
              <a:gd name="connsiteY0" fmla="*/ 665 h 9999"/>
              <a:gd name="connsiteX1" fmla="*/ 7522 w 10000"/>
              <a:gd name="connsiteY1" fmla="*/ 672 h 9999"/>
              <a:gd name="connsiteX2" fmla="*/ 10000 w 10000"/>
              <a:gd name="connsiteY2" fmla="*/ 9999 h 9999"/>
              <a:gd name="connsiteX3" fmla="*/ 2271 w 10000"/>
              <a:gd name="connsiteY3" fmla="*/ 9981 h 9999"/>
              <a:gd name="connsiteX4" fmla="*/ 1410 w 10000"/>
              <a:gd name="connsiteY4" fmla="*/ 7056 h 9999"/>
              <a:gd name="connsiteX5" fmla="*/ 1659 w 10000"/>
              <a:gd name="connsiteY5" fmla="*/ 665 h 9999"/>
              <a:gd name="connsiteX0" fmla="*/ 1659 w 10692"/>
              <a:gd name="connsiteY0" fmla="*/ 609 h 9944"/>
              <a:gd name="connsiteX1" fmla="*/ 10099 w 10692"/>
              <a:gd name="connsiteY1" fmla="*/ 692 h 9944"/>
              <a:gd name="connsiteX2" fmla="*/ 10000 w 10692"/>
              <a:gd name="connsiteY2" fmla="*/ 9944 h 9944"/>
              <a:gd name="connsiteX3" fmla="*/ 2271 w 10692"/>
              <a:gd name="connsiteY3" fmla="*/ 9926 h 9944"/>
              <a:gd name="connsiteX4" fmla="*/ 1410 w 10692"/>
              <a:gd name="connsiteY4" fmla="*/ 7001 h 9944"/>
              <a:gd name="connsiteX5" fmla="*/ 1659 w 10692"/>
              <a:gd name="connsiteY5" fmla="*/ 609 h 9944"/>
              <a:gd name="connsiteX0" fmla="*/ 1552 w 9999"/>
              <a:gd name="connsiteY0" fmla="*/ 0 h 9388"/>
              <a:gd name="connsiteX1" fmla="*/ 9445 w 9999"/>
              <a:gd name="connsiteY1" fmla="*/ 84 h 9388"/>
              <a:gd name="connsiteX2" fmla="*/ 9353 w 9999"/>
              <a:gd name="connsiteY2" fmla="*/ 9388 h 9388"/>
              <a:gd name="connsiteX3" fmla="*/ 2124 w 9999"/>
              <a:gd name="connsiteY3" fmla="*/ 9370 h 9388"/>
              <a:gd name="connsiteX4" fmla="*/ 1319 w 9999"/>
              <a:gd name="connsiteY4" fmla="*/ 6428 h 9388"/>
              <a:gd name="connsiteX5" fmla="*/ 1552 w 9999"/>
              <a:gd name="connsiteY5" fmla="*/ 0 h 9388"/>
              <a:gd name="connsiteX0" fmla="*/ 1552 w 9446"/>
              <a:gd name="connsiteY0" fmla="*/ 0 h 10000"/>
              <a:gd name="connsiteX1" fmla="*/ 9446 w 9446"/>
              <a:gd name="connsiteY1" fmla="*/ 89 h 10000"/>
              <a:gd name="connsiteX2" fmla="*/ 9354 w 9446"/>
              <a:gd name="connsiteY2" fmla="*/ 10000 h 10000"/>
              <a:gd name="connsiteX3" fmla="*/ 2124 w 9446"/>
              <a:gd name="connsiteY3" fmla="*/ 9981 h 10000"/>
              <a:gd name="connsiteX4" fmla="*/ 1319 w 9446"/>
              <a:gd name="connsiteY4" fmla="*/ 6847 h 10000"/>
              <a:gd name="connsiteX5" fmla="*/ 1552 w 9446"/>
              <a:gd name="connsiteY5" fmla="*/ 0 h 10000"/>
              <a:gd name="connsiteX0" fmla="*/ 1643 w 9956"/>
              <a:gd name="connsiteY0" fmla="*/ 24 h 10024"/>
              <a:gd name="connsiteX1" fmla="*/ 9956 w 9956"/>
              <a:gd name="connsiteY1" fmla="*/ 0 h 10024"/>
              <a:gd name="connsiteX2" fmla="*/ 9903 w 9956"/>
              <a:gd name="connsiteY2" fmla="*/ 10024 h 10024"/>
              <a:gd name="connsiteX3" fmla="*/ 2249 w 9956"/>
              <a:gd name="connsiteY3" fmla="*/ 10005 h 10024"/>
              <a:gd name="connsiteX4" fmla="*/ 1396 w 9956"/>
              <a:gd name="connsiteY4" fmla="*/ 6871 h 10024"/>
              <a:gd name="connsiteX5" fmla="*/ 1643 w 9956"/>
              <a:gd name="connsiteY5" fmla="*/ 24 h 10024"/>
              <a:gd name="connsiteX0" fmla="*/ 1650 w 10000"/>
              <a:gd name="connsiteY0" fmla="*/ 24 h 10000"/>
              <a:gd name="connsiteX1" fmla="*/ 10000 w 10000"/>
              <a:gd name="connsiteY1" fmla="*/ 0 h 10000"/>
              <a:gd name="connsiteX2" fmla="*/ 9947 w 10000"/>
              <a:gd name="connsiteY2" fmla="*/ 10000 h 10000"/>
              <a:gd name="connsiteX3" fmla="*/ 2259 w 10000"/>
              <a:gd name="connsiteY3" fmla="*/ 9981 h 10000"/>
              <a:gd name="connsiteX4" fmla="*/ 1402 w 10000"/>
              <a:gd name="connsiteY4" fmla="*/ 6855 h 10000"/>
              <a:gd name="connsiteX5" fmla="*/ 1650 w 10000"/>
              <a:gd name="connsiteY5" fmla="*/ 24 h 10000"/>
              <a:gd name="connsiteX0" fmla="*/ 1707 w 9968"/>
              <a:gd name="connsiteY0" fmla="*/ 0 h 10234"/>
              <a:gd name="connsiteX1" fmla="*/ 9968 w 9968"/>
              <a:gd name="connsiteY1" fmla="*/ 234 h 10234"/>
              <a:gd name="connsiteX2" fmla="*/ 9915 w 9968"/>
              <a:gd name="connsiteY2" fmla="*/ 10234 h 10234"/>
              <a:gd name="connsiteX3" fmla="*/ 2227 w 9968"/>
              <a:gd name="connsiteY3" fmla="*/ 10215 h 10234"/>
              <a:gd name="connsiteX4" fmla="*/ 1370 w 9968"/>
              <a:gd name="connsiteY4" fmla="*/ 7089 h 10234"/>
              <a:gd name="connsiteX5" fmla="*/ 1707 w 9968"/>
              <a:gd name="connsiteY5" fmla="*/ 0 h 10234"/>
              <a:gd name="connsiteX0" fmla="*/ 1682 w 10015"/>
              <a:gd name="connsiteY0" fmla="*/ 0 h 9779"/>
              <a:gd name="connsiteX1" fmla="*/ 10015 w 10015"/>
              <a:gd name="connsiteY1" fmla="*/ 8 h 9779"/>
              <a:gd name="connsiteX2" fmla="*/ 9962 w 10015"/>
              <a:gd name="connsiteY2" fmla="*/ 9779 h 9779"/>
              <a:gd name="connsiteX3" fmla="*/ 2249 w 10015"/>
              <a:gd name="connsiteY3" fmla="*/ 9760 h 9779"/>
              <a:gd name="connsiteX4" fmla="*/ 1389 w 10015"/>
              <a:gd name="connsiteY4" fmla="*/ 6706 h 9779"/>
              <a:gd name="connsiteX5" fmla="*/ 1682 w 10015"/>
              <a:gd name="connsiteY5" fmla="*/ 0 h 9779"/>
              <a:gd name="connsiteX0" fmla="*/ 1679 w 10000"/>
              <a:gd name="connsiteY0" fmla="*/ 0 h 10000"/>
              <a:gd name="connsiteX1" fmla="*/ 10000 w 10000"/>
              <a:gd name="connsiteY1" fmla="*/ 8 h 10000"/>
              <a:gd name="connsiteX2" fmla="*/ 9947 w 10000"/>
              <a:gd name="connsiteY2" fmla="*/ 10000 h 10000"/>
              <a:gd name="connsiteX3" fmla="*/ 2224 w 10000"/>
              <a:gd name="connsiteY3" fmla="*/ 9949 h 10000"/>
              <a:gd name="connsiteX4" fmla="*/ 1387 w 10000"/>
              <a:gd name="connsiteY4" fmla="*/ 6858 h 10000"/>
              <a:gd name="connsiteX5" fmla="*/ 1679 w 10000"/>
              <a:gd name="connsiteY5" fmla="*/ 0 h 10000"/>
              <a:gd name="connsiteX0" fmla="*/ 1679 w 10059"/>
              <a:gd name="connsiteY0" fmla="*/ 0 h 9984"/>
              <a:gd name="connsiteX1" fmla="*/ 10000 w 10059"/>
              <a:gd name="connsiteY1" fmla="*/ 8 h 9984"/>
              <a:gd name="connsiteX2" fmla="*/ 10059 w 10059"/>
              <a:gd name="connsiteY2" fmla="*/ 9984 h 9984"/>
              <a:gd name="connsiteX3" fmla="*/ 2224 w 10059"/>
              <a:gd name="connsiteY3" fmla="*/ 9949 h 9984"/>
              <a:gd name="connsiteX4" fmla="*/ 1387 w 10059"/>
              <a:gd name="connsiteY4" fmla="*/ 6858 h 9984"/>
              <a:gd name="connsiteX5" fmla="*/ 1679 w 10059"/>
              <a:gd name="connsiteY5" fmla="*/ 0 h 9984"/>
              <a:gd name="connsiteX0" fmla="*/ 1669 w 10244"/>
              <a:gd name="connsiteY0" fmla="*/ 0 h 10016"/>
              <a:gd name="connsiteX1" fmla="*/ 9941 w 10244"/>
              <a:gd name="connsiteY1" fmla="*/ 8 h 10016"/>
              <a:gd name="connsiteX2" fmla="*/ 10244 w 10244"/>
              <a:gd name="connsiteY2" fmla="*/ 10016 h 10016"/>
              <a:gd name="connsiteX3" fmla="*/ 2211 w 10244"/>
              <a:gd name="connsiteY3" fmla="*/ 9965 h 10016"/>
              <a:gd name="connsiteX4" fmla="*/ 1379 w 10244"/>
              <a:gd name="connsiteY4" fmla="*/ 6869 h 10016"/>
              <a:gd name="connsiteX5" fmla="*/ 1669 w 10244"/>
              <a:gd name="connsiteY5" fmla="*/ 0 h 10016"/>
              <a:gd name="connsiteX0" fmla="*/ 1669 w 9978"/>
              <a:gd name="connsiteY0" fmla="*/ 0 h 9984"/>
              <a:gd name="connsiteX1" fmla="*/ 9941 w 9978"/>
              <a:gd name="connsiteY1" fmla="*/ 8 h 9984"/>
              <a:gd name="connsiteX2" fmla="*/ 9978 w 9978"/>
              <a:gd name="connsiteY2" fmla="*/ 9984 h 9984"/>
              <a:gd name="connsiteX3" fmla="*/ 2211 w 9978"/>
              <a:gd name="connsiteY3" fmla="*/ 9965 h 9984"/>
              <a:gd name="connsiteX4" fmla="*/ 1379 w 9978"/>
              <a:gd name="connsiteY4" fmla="*/ 6869 h 9984"/>
              <a:gd name="connsiteX5" fmla="*/ 1669 w 9978"/>
              <a:gd name="connsiteY5" fmla="*/ 0 h 9984"/>
              <a:gd name="connsiteX0" fmla="*/ 1673 w 10000"/>
              <a:gd name="connsiteY0" fmla="*/ 0 h 10000"/>
              <a:gd name="connsiteX1" fmla="*/ 9963 w 10000"/>
              <a:gd name="connsiteY1" fmla="*/ 8 h 10000"/>
              <a:gd name="connsiteX2" fmla="*/ 10000 w 10000"/>
              <a:gd name="connsiteY2" fmla="*/ 10000 h 10000"/>
              <a:gd name="connsiteX3" fmla="*/ 2216 w 10000"/>
              <a:gd name="connsiteY3" fmla="*/ 9981 h 10000"/>
              <a:gd name="connsiteX4" fmla="*/ 1382 w 10000"/>
              <a:gd name="connsiteY4" fmla="*/ 6880 h 10000"/>
              <a:gd name="connsiteX5" fmla="*/ 1673 w 10000"/>
              <a:gd name="connsiteY5" fmla="*/ 0 h 10000"/>
              <a:gd name="connsiteX0" fmla="*/ 1673 w 10000"/>
              <a:gd name="connsiteY0" fmla="*/ 0 h 10002"/>
              <a:gd name="connsiteX1" fmla="*/ 9963 w 10000"/>
              <a:gd name="connsiteY1" fmla="*/ 8 h 10002"/>
              <a:gd name="connsiteX2" fmla="*/ 10000 w 10000"/>
              <a:gd name="connsiteY2" fmla="*/ 10000 h 10002"/>
              <a:gd name="connsiteX3" fmla="*/ 2216 w 10000"/>
              <a:gd name="connsiteY3" fmla="*/ 10002 h 10002"/>
              <a:gd name="connsiteX4" fmla="*/ 1382 w 10000"/>
              <a:gd name="connsiteY4" fmla="*/ 6880 h 10002"/>
              <a:gd name="connsiteX5" fmla="*/ 1673 w 10000"/>
              <a:gd name="connsiteY5" fmla="*/ 0 h 10002"/>
              <a:gd name="connsiteX0" fmla="*/ 1673 w 10000"/>
              <a:gd name="connsiteY0" fmla="*/ 5 h 10007"/>
              <a:gd name="connsiteX1" fmla="*/ 9998 w 10000"/>
              <a:gd name="connsiteY1" fmla="*/ 0 h 10007"/>
              <a:gd name="connsiteX2" fmla="*/ 10000 w 10000"/>
              <a:gd name="connsiteY2" fmla="*/ 10005 h 10007"/>
              <a:gd name="connsiteX3" fmla="*/ 2216 w 10000"/>
              <a:gd name="connsiteY3" fmla="*/ 10007 h 10007"/>
              <a:gd name="connsiteX4" fmla="*/ 1382 w 10000"/>
              <a:gd name="connsiteY4" fmla="*/ 6885 h 10007"/>
              <a:gd name="connsiteX5" fmla="*/ 1673 w 10000"/>
              <a:gd name="connsiteY5" fmla="*/ 5 h 1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7">
                <a:moveTo>
                  <a:pt x="1673" y="5"/>
                </a:moveTo>
                <a:lnTo>
                  <a:pt x="9998" y="0"/>
                </a:lnTo>
                <a:cubicBezTo>
                  <a:pt x="9999" y="1652"/>
                  <a:pt x="10000" y="9456"/>
                  <a:pt x="10000" y="10005"/>
                </a:cubicBezTo>
                <a:lnTo>
                  <a:pt x="2216" y="10007"/>
                </a:lnTo>
                <a:cubicBezTo>
                  <a:pt x="2330" y="9070"/>
                  <a:pt x="2232" y="8409"/>
                  <a:pt x="1382" y="6885"/>
                </a:cubicBezTo>
                <a:cubicBezTo>
                  <a:pt x="-1046" y="2499"/>
                  <a:pt x="162" y="1710"/>
                  <a:pt x="1673" y="5"/>
                </a:cubicBezTo>
                <a:close/>
              </a:path>
            </a:pathLst>
          </a:custGeom>
        </p:spPr>
        <p:txBody>
          <a:bodyPr rtlCol="0">
            <a:normAutofit/>
          </a:bodyPr>
          <a:lstStyle/>
          <a:p>
            <a:pPr lvl="0"/>
            <a:endParaRPr lang="es-ES_tradnl" noProof="0" dirty="0"/>
          </a:p>
        </p:txBody>
      </p:sp>
    </p:spTree>
    <p:extLst>
      <p:ext uri="{BB962C8B-B14F-4D97-AF65-F5344CB8AC3E}">
        <p14:creationId xmlns:p14="http://schemas.microsoft.com/office/powerpoint/2010/main" val="4163641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FB59E9F2-7EBF-11EE-35AC-54F2353D6C9A}"/>
              </a:ext>
            </a:extLst>
          </p:cNvPr>
          <p:cNvSpPr/>
          <p:nvPr userDrawn="1"/>
        </p:nvSpPr>
        <p:spPr>
          <a:xfrm>
            <a:off x="-61913" y="-41275"/>
            <a:ext cx="12298363" cy="6122988"/>
          </a:xfrm>
          <a:custGeom>
            <a:avLst/>
            <a:gdLst>
              <a:gd name="connsiteX0" fmla="*/ 0 w 12196689"/>
              <a:gd name="connsiteY0" fmla="*/ 1294228 h 1294228"/>
              <a:gd name="connsiteX1" fmla="*/ 4656406 w 12196689"/>
              <a:gd name="connsiteY1" fmla="*/ 844062 h 1294228"/>
              <a:gd name="connsiteX2" fmla="*/ 9326880 w 12196689"/>
              <a:gd name="connsiteY2" fmla="*/ 1139483 h 1294228"/>
              <a:gd name="connsiteX3" fmla="*/ 12196689 w 12196689"/>
              <a:gd name="connsiteY3" fmla="*/ 0 h 1294228"/>
              <a:gd name="connsiteX0" fmla="*/ 0 w 12196689"/>
              <a:gd name="connsiteY0" fmla="*/ 1294228 h 1294228"/>
              <a:gd name="connsiteX1" fmla="*/ 3601329 w 12196689"/>
              <a:gd name="connsiteY1" fmla="*/ 787791 h 1294228"/>
              <a:gd name="connsiteX2" fmla="*/ 9326880 w 12196689"/>
              <a:gd name="connsiteY2" fmla="*/ 1139483 h 1294228"/>
              <a:gd name="connsiteX3" fmla="*/ 12196689 w 12196689"/>
              <a:gd name="connsiteY3" fmla="*/ 0 h 1294228"/>
              <a:gd name="connsiteX0" fmla="*/ 0 w 12196689"/>
              <a:gd name="connsiteY0" fmla="*/ 1294228 h 1294228"/>
              <a:gd name="connsiteX1" fmla="*/ 3601329 w 12196689"/>
              <a:gd name="connsiteY1" fmla="*/ 787791 h 1294228"/>
              <a:gd name="connsiteX2" fmla="*/ 9326880 w 12196689"/>
              <a:gd name="connsiteY2" fmla="*/ 1139483 h 1294228"/>
              <a:gd name="connsiteX3" fmla="*/ 12196689 w 12196689"/>
              <a:gd name="connsiteY3" fmla="*/ 0 h 1294228"/>
              <a:gd name="connsiteX0" fmla="*/ 0 w 12196689"/>
              <a:gd name="connsiteY0" fmla="*/ 1294228 h 1312036"/>
              <a:gd name="connsiteX1" fmla="*/ 3601329 w 12196689"/>
              <a:gd name="connsiteY1" fmla="*/ 787791 h 1312036"/>
              <a:gd name="connsiteX2" fmla="*/ 8412480 w 12196689"/>
              <a:gd name="connsiteY2" fmla="*/ 1294227 h 1312036"/>
              <a:gd name="connsiteX3" fmla="*/ 12196689 w 12196689"/>
              <a:gd name="connsiteY3" fmla="*/ 0 h 1312036"/>
              <a:gd name="connsiteX0" fmla="*/ 0 w 12196689"/>
              <a:gd name="connsiteY0" fmla="*/ 1294228 h 1312036"/>
              <a:gd name="connsiteX1" fmla="*/ 3601329 w 12196689"/>
              <a:gd name="connsiteY1" fmla="*/ 787791 h 1312036"/>
              <a:gd name="connsiteX2" fmla="*/ 8412480 w 12196689"/>
              <a:gd name="connsiteY2" fmla="*/ 1294227 h 1312036"/>
              <a:gd name="connsiteX3" fmla="*/ 12196689 w 12196689"/>
              <a:gd name="connsiteY3" fmla="*/ 0 h 1312036"/>
              <a:gd name="connsiteX4" fmla="*/ 0 w 12196689"/>
              <a:gd name="connsiteY4" fmla="*/ 1294228 h 1312036"/>
              <a:gd name="connsiteX0" fmla="*/ 0 w 12196689"/>
              <a:gd name="connsiteY0" fmla="*/ 1294228 h 1559433"/>
              <a:gd name="connsiteX1" fmla="*/ 3601329 w 12196689"/>
              <a:gd name="connsiteY1" fmla="*/ 787791 h 1559433"/>
              <a:gd name="connsiteX2" fmla="*/ 8412480 w 12196689"/>
              <a:gd name="connsiteY2" fmla="*/ 1294227 h 1559433"/>
              <a:gd name="connsiteX3" fmla="*/ 12196689 w 12196689"/>
              <a:gd name="connsiteY3" fmla="*/ 0 h 1559433"/>
              <a:gd name="connsiteX4" fmla="*/ 0 w 12196689"/>
              <a:gd name="connsiteY4" fmla="*/ 1294228 h 1559433"/>
              <a:gd name="connsiteX0" fmla="*/ 0 w 12196689"/>
              <a:gd name="connsiteY0" fmla="*/ 1294228 h 1960531"/>
              <a:gd name="connsiteX1" fmla="*/ 3601329 w 12196689"/>
              <a:gd name="connsiteY1" fmla="*/ 787791 h 1960531"/>
              <a:gd name="connsiteX2" fmla="*/ 8412480 w 12196689"/>
              <a:gd name="connsiteY2" fmla="*/ 1294227 h 1960531"/>
              <a:gd name="connsiteX3" fmla="*/ 12196689 w 12196689"/>
              <a:gd name="connsiteY3" fmla="*/ 0 h 1960531"/>
              <a:gd name="connsiteX4" fmla="*/ 0 w 12196689"/>
              <a:gd name="connsiteY4" fmla="*/ 1294228 h 1960531"/>
              <a:gd name="connsiteX0" fmla="*/ 397070 w 12844687"/>
              <a:gd name="connsiteY0" fmla="*/ 1296595 h 1734128"/>
              <a:gd name="connsiteX1" fmla="*/ 3998399 w 12844687"/>
              <a:gd name="connsiteY1" fmla="*/ 790158 h 1734128"/>
              <a:gd name="connsiteX2" fmla="*/ 8809550 w 12844687"/>
              <a:gd name="connsiteY2" fmla="*/ 1296594 h 1734128"/>
              <a:gd name="connsiteX3" fmla="*/ 12593759 w 12844687"/>
              <a:gd name="connsiteY3" fmla="*/ 2367 h 1734128"/>
              <a:gd name="connsiteX4" fmla="*/ 1466214 w 12844687"/>
              <a:gd name="connsiteY4" fmla="*/ 1676423 h 1734128"/>
              <a:gd name="connsiteX5" fmla="*/ 397070 w 12844687"/>
              <a:gd name="connsiteY5" fmla="*/ 1296595 h 1734128"/>
              <a:gd name="connsiteX0" fmla="*/ 1043933 w 13491550"/>
              <a:gd name="connsiteY0" fmla="*/ 1296595 h 2836017"/>
              <a:gd name="connsiteX1" fmla="*/ 4645262 w 13491550"/>
              <a:gd name="connsiteY1" fmla="*/ 790158 h 2836017"/>
              <a:gd name="connsiteX2" fmla="*/ 9456413 w 13491550"/>
              <a:gd name="connsiteY2" fmla="*/ 1296594 h 2836017"/>
              <a:gd name="connsiteX3" fmla="*/ 13240622 w 13491550"/>
              <a:gd name="connsiteY3" fmla="*/ 2367 h 2836017"/>
              <a:gd name="connsiteX4" fmla="*/ 987662 w 13491550"/>
              <a:gd name="connsiteY4" fmla="*/ 2815906 h 2836017"/>
              <a:gd name="connsiteX5" fmla="*/ 1043933 w 13491550"/>
              <a:gd name="connsiteY5" fmla="*/ 1296595 h 2836017"/>
              <a:gd name="connsiteX0" fmla="*/ 1043933 w 13491550"/>
              <a:gd name="connsiteY0" fmla="*/ 1296595 h 2836017"/>
              <a:gd name="connsiteX1" fmla="*/ 4645262 w 13491550"/>
              <a:gd name="connsiteY1" fmla="*/ 790158 h 2836017"/>
              <a:gd name="connsiteX2" fmla="*/ 9456413 w 13491550"/>
              <a:gd name="connsiteY2" fmla="*/ 1296594 h 2836017"/>
              <a:gd name="connsiteX3" fmla="*/ 13240622 w 13491550"/>
              <a:gd name="connsiteY3" fmla="*/ 2367 h 2836017"/>
              <a:gd name="connsiteX4" fmla="*/ 987662 w 13491550"/>
              <a:gd name="connsiteY4" fmla="*/ 2815906 h 2836017"/>
              <a:gd name="connsiteX5" fmla="*/ 1043933 w 13491550"/>
              <a:gd name="connsiteY5" fmla="*/ 1296595 h 2836017"/>
              <a:gd name="connsiteX0" fmla="*/ 205161 w 12652778"/>
              <a:gd name="connsiteY0" fmla="*/ 1296595 h 2815906"/>
              <a:gd name="connsiteX1" fmla="*/ 3806490 w 12652778"/>
              <a:gd name="connsiteY1" fmla="*/ 790158 h 2815906"/>
              <a:gd name="connsiteX2" fmla="*/ 8617641 w 12652778"/>
              <a:gd name="connsiteY2" fmla="*/ 1296594 h 2815906"/>
              <a:gd name="connsiteX3" fmla="*/ 12401850 w 12652778"/>
              <a:gd name="connsiteY3" fmla="*/ 2367 h 2815906"/>
              <a:gd name="connsiteX4" fmla="*/ 148890 w 12652778"/>
              <a:gd name="connsiteY4" fmla="*/ 2815906 h 2815906"/>
              <a:gd name="connsiteX5" fmla="*/ 205161 w 12652778"/>
              <a:gd name="connsiteY5" fmla="*/ 1296595 h 2815906"/>
              <a:gd name="connsiteX0" fmla="*/ 205161 w 12422576"/>
              <a:gd name="connsiteY0" fmla="*/ 1325693 h 2845004"/>
              <a:gd name="connsiteX1" fmla="*/ 3806490 w 12422576"/>
              <a:gd name="connsiteY1" fmla="*/ 819256 h 2845004"/>
              <a:gd name="connsiteX2" fmla="*/ 8617641 w 12422576"/>
              <a:gd name="connsiteY2" fmla="*/ 1325692 h 2845004"/>
              <a:gd name="connsiteX3" fmla="*/ 12401850 w 12422576"/>
              <a:gd name="connsiteY3" fmla="*/ 31465 h 2845004"/>
              <a:gd name="connsiteX4" fmla="*/ 9644582 w 12422576"/>
              <a:gd name="connsiteY4" fmla="*/ 608241 h 2845004"/>
              <a:gd name="connsiteX5" fmla="*/ 148890 w 12422576"/>
              <a:gd name="connsiteY5" fmla="*/ 2845004 h 2845004"/>
              <a:gd name="connsiteX6" fmla="*/ 205161 w 12422576"/>
              <a:gd name="connsiteY6" fmla="*/ 1325693 h 2845004"/>
              <a:gd name="connsiteX0" fmla="*/ 205161 w 13268544"/>
              <a:gd name="connsiteY0" fmla="*/ 1298414 h 3013168"/>
              <a:gd name="connsiteX1" fmla="*/ 3806490 w 13268544"/>
              <a:gd name="connsiteY1" fmla="*/ 791977 h 3013168"/>
              <a:gd name="connsiteX2" fmla="*/ 8617641 w 13268544"/>
              <a:gd name="connsiteY2" fmla="*/ 1298413 h 3013168"/>
              <a:gd name="connsiteX3" fmla="*/ 12401850 w 13268544"/>
              <a:gd name="connsiteY3" fmla="*/ 4186 h 3013168"/>
              <a:gd name="connsiteX4" fmla="*/ 12289308 w 13268544"/>
              <a:gd name="connsiteY4" fmla="*/ 2831793 h 3013168"/>
              <a:gd name="connsiteX5" fmla="*/ 148890 w 13268544"/>
              <a:gd name="connsiteY5" fmla="*/ 2817725 h 3013168"/>
              <a:gd name="connsiteX6" fmla="*/ 205161 w 13268544"/>
              <a:gd name="connsiteY6" fmla="*/ 1298414 h 3013168"/>
              <a:gd name="connsiteX0" fmla="*/ 205161 w 13268544"/>
              <a:gd name="connsiteY0" fmla="*/ 1298414 h 2833416"/>
              <a:gd name="connsiteX1" fmla="*/ 3806490 w 13268544"/>
              <a:gd name="connsiteY1" fmla="*/ 791977 h 2833416"/>
              <a:gd name="connsiteX2" fmla="*/ 8617641 w 13268544"/>
              <a:gd name="connsiteY2" fmla="*/ 1298413 h 2833416"/>
              <a:gd name="connsiteX3" fmla="*/ 12401850 w 13268544"/>
              <a:gd name="connsiteY3" fmla="*/ 4186 h 2833416"/>
              <a:gd name="connsiteX4" fmla="*/ 12289308 w 13268544"/>
              <a:gd name="connsiteY4" fmla="*/ 2831793 h 2833416"/>
              <a:gd name="connsiteX5" fmla="*/ 148890 w 13268544"/>
              <a:gd name="connsiteY5" fmla="*/ 2817725 h 2833416"/>
              <a:gd name="connsiteX6" fmla="*/ 205161 w 13268544"/>
              <a:gd name="connsiteY6" fmla="*/ 1298414 h 2833416"/>
              <a:gd name="connsiteX0" fmla="*/ 205161 w 12455332"/>
              <a:gd name="connsiteY0" fmla="*/ 1299228 h 2834230"/>
              <a:gd name="connsiteX1" fmla="*/ 3806490 w 12455332"/>
              <a:gd name="connsiteY1" fmla="*/ 792791 h 2834230"/>
              <a:gd name="connsiteX2" fmla="*/ 8617641 w 12455332"/>
              <a:gd name="connsiteY2" fmla="*/ 1299227 h 2834230"/>
              <a:gd name="connsiteX3" fmla="*/ 12401850 w 12455332"/>
              <a:gd name="connsiteY3" fmla="*/ 5000 h 2834230"/>
              <a:gd name="connsiteX4" fmla="*/ 12289308 w 12455332"/>
              <a:gd name="connsiteY4" fmla="*/ 2832607 h 2834230"/>
              <a:gd name="connsiteX5" fmla="*/ 148890 w 12455332"/>
              <a:gd name="connsiteY5" fmla="*/ 2818539 h 2834230"/>
              <a:gd name="connsiteX6" fmla="*/ 205161 w 12455332"/>
              <a:gd name="connsiteY6" fmla="*/ 1299228 h 2834230"/>
              <a:gd name="connsiteX0" fmla="*/ 205161 w 12478986"/>
              <a:gd name="connsiteY0" fmla="*/ 1299133 h 2876000"/>
              <a:gd name="connsiteX1" fmla="*/ 3806490 w 12478986"/>
              <a:gd name="connsiteY1" fmla="*/ 792696 h 2876000"/>
              <a:gd name="connsiteX2" fmla="*/ 8617641 w 12478986"/>
              <a:gd name="connsiteY2" fmla="*/ 1299132 h 2876000"/>
              <a:gd name="connsiteX3" fmla="*/ 12401850 w 12478986"/>
              <a:gd name="connsiteY3" fmla="*/ 4905 h 2876000"/>
              <a:gd name="connsiteX4" fmla="*/ 12415918 w 12478986"/>
              <a:gd name="connsiteY4" fmla="*/ 2874715 h 2876000"/>
              <a:gd name="connsiteX5" fmla="*/ 148890 w 12478986"/>
              <a:gd name="connsiteY5" fmla="*/ 2818444 h 2876000"/>
              <a:gd name="connsiteX6" fmla="*/ 205161 w 12478986"/>
              <a:gd name="connsiteY6" fmla="*/ 1299133 h 2876000"/>
              <a:gd name="connsiteX0" fmla="*/ 205161 w 12487363"/>
              <a:gd name="connsiteY0" fmla="*/ 1299195 h 2848133"/>
              <a:gd name="connsiteX1" fmla="*/ 3806490 w 12487363"/>
              <a:gd name="connsiteY1" fmla="*/ 792758 h 2848133"/>
              <a:gd name="connsiteX2" fmla="*/ 8617641 w 12487363"/>
              <a:gd name="connsiteY2" fmla="*/ 1299194 h 2848133"/>
              <a:gd name="connsiteX3" fmla="*/ 12401850 w 12487363"/>
              <a:gd name="connsiteY3" fmla="*/ 4967 h 2848133"/>
              <a:gd name="connsiteX4" fmla="*/ 12444053 w 12487363"/>
              <a:gd name="connsiteY4" fmla="*/ 2846641 h 2848133"/>
              <a:gd name="connsiteX5" fmla="*/ 148890 w 12487363"/>
              <a:gd name="connsiteY5" fmla="*/ 2818506 h 2848133"/>
              <a:gd name="connsiteX6" fmla="*/ 205161 w 12487363"/>
              <a:gd name="connsiteY6" fmla="*/ 1299195 h 2848133"/>
              <a:gd name="connsiteX0" fmla="*/ 205161 w 12487363"/>
              <a:gd name="connsiteY0" fmla="*/ 1299195 h 2848133"/>
              <a:gd name="connsiteX1" fmla="*/ 3806490 w 12487363"/>
              <a:gd name="connsiteY1" fmla="*/ 792758 h 2848133"/>
              <a:gd name="connsiteX2" fmla="*/ 8617641 w 12487363"/>
              <a:gd name="connsiteY2" fmla="*/ 1299194 h 2848133"/>
              <a:gd name="connsiteX3" fmla="*/ 12401850 w 12487363"/>
              <a:gd name="connsiteY3" fmla="*/ 4967 h 2848133"/>
              <a:gd name="connsiteX4" fmla="*/ 12444053 w 12487363"/>
              <a:gd name="connsiteY4" fmla="*/ 2846641 h 2848133"/>
              <a:gd name="connsiteX5" fmla="*/ 148890 w 12487363"/>
              <a:gd name="connsiteY5" fmla="*/ 2818506 h 2848133"/>
              <a:gd name="connsiteX6" fmla="*/ 205161 w 12487363"/>
              <a:gd name="connsiteY6" fmla="*/ 1299195 h 2848133"/>
              <a:gd name="connsiteX0" fmla="*/ 205161 w 12444053"/>
              <a:gd name="connsiteY0" fmla="*/ 1294228 h 2843166"/>
              <a:gd name="connsiteX1" fmla="*/ 3806490 w 12444053"/>
              <a:gd name="connsiteY1" fmla="*/ 787791 h 2843166"/>
              <a:gd name="connsiteX2" fmla="*/ 8617641 w 12444053"/>
              <a:gd name="connsiteY2" fmla="*/ 1294227 h 2843166"/>
              <a:gd name="connsiteX3" fmla="*/ 12401850 w 12444053"/>
              <a:gd name="connsiteY3" fmla="*/ 0 h 2843166"/>
              <a:gd name="connsiteX4" fmla="*/ 12444053 w 12444053"/>
              <a:gd name="connsiteY4" fmla="*/ 2841674 h 2843166"/>
              <a:gd name="connsiteX5" fmla="*/ 148890 w 12444053"/>
              <a:gd name="connsiteY5" fmla="*/ 2813539 h 2843166"/>
              <a:gd name="connsiteX6" fmla="*/ 205161 w 12444053"/>
              <a:gd name="connsiteY6" fmla="*/ 1294228 h 2843166"/>
              <a:gd name="connsiteX0" fmla="*/ 205161 w 12411396"/>
              <a:gd name="connsiteY0" fmla="*/ 1294228 h 2826992"/>
              <a:gd name="connsiteX1" fmla="*/ 3806490 w 12411396"/>
              <a:gd name="connsiteY1" fmla="*/ 787791 h 2826992"/>
              <a:gd name="connsiteX2" fmla="*/ 8617641 w 12411396"/>
              <a:gd name="connsiteY2" fmla="*/ 1294227 h 2826992"/>
              <a:gd name="connsiteX3" fmla="*/ 12401850 w 12411396"/>
              <a:gd name="connsiteY3" fmla="*/ 0 h 2826992"/>
              <a:gd name="connsiteX4" fmla="*/ 12411396 w 12411396"/>
              <a:gd name="connsiteY4" fmla="*/ 2825346 h 2826992"/>
              <a:gd name="connsiteX5" fmla="*/ 148890 w 12411396"/>
              <a:gd name="connsiteY5" fmla="*/ 2813539 h 2826992"/>
              <a:gd name="connsiteX6" fmla="*/ 205161 w 12411396"/>
              <a:gd name="connsiteY6" fmla="*/ 1294228 h 2826992"/>
              <a:gd name="connsiteX0" fmla="*/ 205161 w 12411396"/>
              <a:gd name="connsiteY0" fmla="*/ 1294228 h 2825346"/>
              <a:gd name="connsiteX1" fmla="*/ 3806490 w 12411396"/>
              <a:gd name="connsiteY1" fmla="*/ 787791 h 2825346"/>
              <a:gd name="connsiteX2" fmla="*/ 8617641 w 12411396"/>
              <a:gd name="connsiteY2" fmla="*/ 1294227 h 2825346"/>
              <a:gd name="connsiteX3" fmla="*/ 12401850 w 12411396"/>
              <a:gd name="connsiteY3" fmla="*/ 0 h 2825346"/>
              <a:gd name="connsiteX4" fmla="*/ 12411396 w 12411396"/>
              <a:gd name="connsiteY4" fmla="*/ 2825346 h 2825346"/>
              <a:gd name="connsiteX5" fmla="*/ 148890 w 12411396"/>
              <a:gd name="connsiteY5" fmla="*/ 2813539 h 2825346"/>
              <a:gd name="connsiteX6" fmla="*/ 205161 w 12411396"/>
              <a:gd name="connsiteY6" fmla="*/ 1294228 h 2825346"/>
              <a:gd name="connsiteX0" fmla="*/ 56798 w 12263033"/>
              <a:gd name="connsiteY0" fmla="*/ 1294228 h 2825346"/>
              <a:gd name="connsiteX1" fmla="*/ 3658127 w 12263033"/>
              <a:gd name="connsiteY1" fmla="*/ 787791 h 2825346"/>
              <a:gd name="connsiteX2" fmla="*/ 8469278 w 12263033"/>
              <a:gd name="connsiteY2" fmla="*/ 1294227 h 2825346"/>
              <a:gd name="connsiteX3" fmla="*/ 12253487 w 12263033"/>
              <a:gd name="connsiteY3" fmla="*/ 0 h 2825346"/>
              <a:gd name="connsiteX4" fmla="*/ 12263033 w 12263033"/>
              <a:gd name="connsiteY4" fmla="*/ 2825346 h 2825346"/>
              <a:gd name="connsiteX5" fmla="*/ 527 w 12263033"/>
              <a:gd name="connsiteY5" fmla="*/ 2813539 h 2825346"/>
              <a:gd name="connsiteX6" fmla="*/ 56798 w 12263033"/>
              <a:gd name="connsiteY6" fmla="*/ 1294228 h 2825346"/>
              <a:gd name="connsiteX0" fmla="*/ 16702 w 12263758"/>
              <a:gd name="connsiteY0" fmla="*/ 1310556 h 2825346"/>
              <a:gd name="connsiteX1" fmla="*/ 3658852 w 12263758"/>
              <a:gd name="connsiteY1" fmla="*/ 787791 h 2825346"/>
              <a:gd name="connsiteX2" fmla="*/ 8470003 w 12263758"/>
              <a:gd name="connsiteY2" fmla="*/ 1294227 h 2825346"/>
              <a:gd name="connsiteX3" fmla="*/ 12254212 w 12263758"/>
              <a:gd name="connsiteY3" fmla="*/ 0 h 2825346"/>
              <a:gd name="connsiteX4" fmla="*/ 12263758 w 12263758"/>
              <a:gd name="connsiteY4" fmla="*/ 2825346 h 2825346"/>
              <a:gd name="connsiteX5" fmla="*/ 1252 w 12263758"/>
              <a:gd name="connsiteY5" fmla="*/ 2813539 h 2825346"/>
              <a:gd name="connsiteX6" fmla="*/ 16702 w 12263758"/>
              <a:gd name="connsiteY6" fmla="*/ 1310556 h 2825346"/>
              <a:gd name="connsiteX0" fmla="*/ 0 w 12247056"/>
              <a:gd name="connsiteY0" fmla="*/ 1310556 h 2829868"/>
              <a:gd name="connsiteX1" fmla="*/ 3642150 w 12247056"/>
              <a:gd name="connsiteY1" fmla="*/ 787791 h 2829868"/>
              <a:gd name="connsiteX2" fmla="*/ 8453301 w 12247056"/>
              <a:gd name="connsiteY2" fmla="*/ 1294227 h 2829868"/>
              <a:gd name="connsiteX3" fmla="*/ 12237510 w 12247056"/>
              <a:gd name="connsiteY3" fmla="*/ 0 h 2829868"/>
              <a:gd name="connsiteX4" fmla="*/ 12247056 w 12247056"/>
              <a:gd name="connsiteY4" fmla="*/ 2825346 h 2829868"/>
              <a:gd name="connsiteX5" fmla="*/ 9043 w 12247056"/>
              <a:gd name="connsiteY5" fmla="*/ 2829868 h 2829868"/>
              <a:gd name="connsiteX6" fmla="*/ 0 w 12247056"/>
              <a:gd name="connsiteY6" fmla="*/ 1310556 h 2829868"/>
              <a:gd name="connsiteX0" fmla="*/ 1938 w 12248994"/>
              <a:gd name="connsiteY0" fmla="*/ 1310556 h 2829868"/>
              <a:gd name="connsiteX1" fmla="*/ 3644088 w 12248994"/>
              <a:gd name="connsiteY1" fmla="*/ 787791 h 2829868"/>
              <a:gd name="connsiteX2" fmla="*/ 8455239 w 12248994"/>
              <a:gd name="connsiteY2" fmla="*/ 1294227 h 2829868"/>
              <a:gd name="connsiteX3" fmla="*/ 12239448 w 12248994"/>
              <a:gd name="connsiteY3" fmla="*/ 0 h 2829868"/>
              <a:gd name="connsiteX4" fmla="*/ 12248994 w 12248994"/>
              <a:gd name="connsiteY4" fmla="*/ 2825346 h 2829868"/>
              <a:gd name="connsiteX5" fmla="*/ 2817 w 12248994"/>
              <a:gd name="connsiteY5" fmla="*/ 2829868 h 2829868"/>
              <a:gd name="connsiteX6" fmla="*/ 1938 w 12248994"/>
              <a:gd name="connsiteY6" fmla="*/ 1310556 h 2829868"/>
              <a:gd name="connsiteX0" fmla="*/ 5555 w 12252611"/>
              <a:gd name="connsiteY0" fmla="*/ 1310556 h 2829868"/>
              <a:gd name="connsiteX1" fmla="*/ 3647705 w 12252611"/>
              <a:gd name="connsiteY1" fmla="*/ 787791 h 2829868"/>
              <a:gd name="connsiteX2" fmla="*/ 8458856 w 12252611"/>
              <a:gd name="connsiteY2" fmla="*/ 1294227 h 2829868"/>
              <a:gd name="connsiteX3" fmla="*/ 12243065 w 12252611"/>
              <a:gd name="connsiteY3" fmla="*/ 0 h 2829868"/>
              <a:gd name="connsiteX4" fmla="*/ 12252611 w 12252611"/>
              <a:gd name="connsiteY4" fmla="*/ 2825346 h 2829868"/>
              <a:gd name="connsiteX5" fmla="*/ 6434 w 12252611"/>
              <a:gd name="connsiteY5" fmla="*/ 2829868 h 2829868"/>
              <a:gd name="connsiteX6" fmla="*/ 5555 w 12252611"/>
              <a:gd name="connsiteY6" fmla="*/ 1310556 h 2829868"/>
              <a:gd name="connsiteX0" fmla="*/ 0 w 12247056"/>
              <a:gd name="connsiteY0" fmla="*/ 1310556 h 2829868"/>
              <a:gd name="connsiteX1" fmla="*/ 3642150 w 12247056"/>
              <a:gd name="connsiteY1" fmla="*/ 787791 h 2829868"/>
              <a:gd name="connsiteX2" fmla="*/ 8453301 w 12247056"/>
              <a:gd name="connsiteY2" fmla="*/ 1294227 h 2829868"/>
              <a:gd name="connsiteX3" fmla="*/ 12237510 w 12247056"/>
              <a:gd name="connsiteY3" fmla="*/ 0 h 2829868"/>
              <a:gd name="connsiteX4" fmla="*/ 12247056 w 12247056"/>
              <a:gd name="connsiteY4" fmla="*/ 2825346 h 2829868"/>
              <a:gd name="connsiteX5" fmla="*/ 879 w 12247056"/>
              <a:gd name="connsiteY5" fmla="*/ 2829868 h 2829868"/>
              <a:gd name="connsiteX6" fmla="*/ 0 w 12247056"/>
              <a:gd name="connsiteY6" fmla="*/ 1310556 h 2829868"/>
              <a:gd name="connsiteX0" fmla="*/ 15449 w 12262505"/>
              <a:gd name="connsiteY0" fmla="*/ 5530723 h 7045513"/>
              <a:gd name="connsiteX1" fmla="*/ 3657599 w 12262505"/>
              <a:gd name="connsiteY1" fmla="*/ 5007958 h 7045513"/>
              <a:gd name="connsiteX2" fmla="*/ 8468750 w 12262505"/>
              <a:gd name="connsiteY2" fmla="*/ 5514394 h 7045513"/>
              <a:gd name="connsiteX3" fmla="*/ 12252959 w 12262505"/>
              <a:gd name="connsiteY3" fmla="*/ 4220167 h 7045513"/>
              <a:gd name="connsiteX4" fmla="*/ 12262505 w 12262505"/>
              <a:gd name="connsiteY4" fmla="*/ 7045513 h 7045513"/>
              <a:gd name="connsiteX5" fmla="*/ 0 w 12262505"/>
              <a:gd name="connsiteY5" fmla="*/ 77735 h 7045513"/>
              <a:gd name="connsiteX6" fmla="*/ 15449 w 12262505"/>
              <a:gd name="connsiteY6" fmla="*/ 5530723 h 7045513"/>
              <a:gd name="connsiteX0" fmla="*/ 15449 w 12278834"/>
              <a:gd name="connsiteY0" fmla="*/ 5532908 h 5555121"/>
              <a:gd name="connsiteX1" fmla="*/ 3657599 w 12278834"/>
              <a:gd name="connsiteY1" fmla="*/ 5010143 h 5555121"/>
              <a:gd name="connsiteX2" fmla="*/ 8468750 w 12278834"/>
              <a:gd name="connsiteY2" fmla="*/ 5516579 h 5555121"/>
              <a:gd name="connsiteX3" fmla="*/ 12252959 w 12278834"/>
              <a:gd name="connsiteY3" fmla="*/ 4222352 h 5555121"/>
              <a:gd name="connsiteX4" fmla="*/ 12278834 w 12278834"/>
              <a:gd name="connsiteY4" fmla="*/ 91727 h 5555121"/>
              <a:gd name="connsiteX5" fmla="*/ 0 w 12278834"/>
              <a:gd name="connsiteY5" fmla="*/ 79920 h 5555121"/>
              <a:gd name="connsiteX6" fmla="*/ 15449 w 12278834"/>
              <a:gd name="connsiteY6" fmla="*/ 5532908 h 5555121"/>
              <a:gd name="connsiteX0" fmla="*/ 15449 w 12279342"/>
              <a:gd name="connsiteY0" fmla="*/ 5530724 h 5552937"/>
              <a:gd name="connsiteX1" fmla="*/ 3657599 w 12279342"/>
              <a:gd name="connsiteY1" fmla="*/ 5007959 h 5552937"/>
              <a:gd name="connsiteX2" fmla="*/ 8468750 w 12279342"/>
              <a:gd name="connsiteY2" fmla="*/ 5514395 h 5552937"/>
              <a:gd name="connsiteX3" fmla="*/ 12252959 w 12279342"/>
              <a:gd name="connsiteY3" fmla="*/ 4220168 h 5552937"/>
              <a:gd name="connsiteX4" fmla="*/ 12278834 w 12279342"/>
              <a:gd name="connsiteY4" fmla="*/ 89543 h 5552937"/>
              <a:gd name="connsiteX5" fmla="*/ 0 w 12279342"/>
              <a:gd name="connsiteY5" fmla="*/ 77736 h 5552937"/>
              <a:gd name="connsiteX6" fmla="*/ 15449 w 12279342"/>
              <a:gd name="connsiteY6" fmla="*/ 5530724 h 5552937"/>
              <a:gd name="connsiteX0" fmla="*/ 15449 w 12279342"/>
              <a:gd name="connsiteY0" fmla="*/ 6094324 h 6116537"/>
              <a:gd name="connsiteX1" fmla="*/ 3657599 w 12279342"/>
              <a:gd name="connsiteY1" fmla="*/ 5571559 h 6116537"/>
              <a:gd name="connsiteX2" fmla="*/ 8468750 w 12279342"/>
              <a:gd name="connsiteY2" fmla="*/ 6077995 h 6116537"/>
              <a:gd name="connsiteX3" fmla="*/ 12252959 w 12279342"/>
              <a:gd name="connsiteY3" fmla="*/ 4783768 h 6116537"/>
              <a:gd name="connsiteX4" fmla="*/ 12278834 w 12279342"/>
              <a:gd name="connsiteY4" fmla="*/ 0 h 6116537"/>
              <a:gd name="connsiteX5" fmla="*/ 0 w 12279342"/>
              <a:gd name="connsiteY5" fmla="*/ 641336 h 6116537"/>
              <a:gd name="connsiteX6" fmla="*/ 15449 w 12279342"/>
              <a:gd name="connsiteY6" fmla="*/ 6094324 h 6116537"/>
              <a:gd name="connsiteX0" fmla="*/ 15449 w 12279342"/>
              <a:gd name="connsiteY0" fmla="*/ 6094324 h 6125261"/>
              <a:gd name="connsiteX1" fmla="*/ 3657599 w 12279342"/>
              <a:gd name="connsiteY1" fmla="*/ 5571559 h 6125261"/>
              <a:gd name="connsiteX2" fmla="*/ 8468750 w 12279342"/>
              <a:gd name="connsiteY2" fmla="*/ 6077995 h 6125261"/>
              <a:gd name="connsiteX3" fmla="*/ 12252959 w 12279342"/>
              <a:gd name="connsiteY3" fmla="*/ 4783768 h 6125261"/>
              <a:gd name="connsiteX4" fmla="*/ 12278834 w 12279342"/>
              <a:gd name="connsiteY4" fmla="*/ 0 h 6125261"/>
              <a:gd name="connsiteX5" fmla="*/ 0 w 12279342"/>
              <a:gd name="connsiteY5" fmla="*/ 641336 h 6125261"/>
              <a:gd name="connsiteX6" fmla="*/ 15449 w 12279342"/>
              <a:gd name="connsiteY6" fmla="*/ 6094324 h 6125261"/>
              <a:gd name="connsiteX0" fmla="*/ 31778 w 12295671"/>
              <a:gd name="connsiteY0" fmla="*/ 6122459 h 6149807"/>
              <a:gd name="connsiteX1" fmla="*/ 3673928 w 12295671"/>
              <a:gd name="connsiteY1" fmla="*/ 5599694 h 6149807"/>
              <a:gd name="connsiteX2" fmla="*/ 8485079 w 12295671"/>
              <a:gd name="connsiteY2" fmla="*/ 6106130 h 6149807"/>
              <a:gd name="connsiteX3" fmla="*/ 12269288 w 12295671"/>
              <a:gd name="connsiteY3" fmla="*/ 4811903 h 6149807"/>
              <a:gd name="connsiteX4" fmla="*/ 12295163 w 12295671"/>
              <a:gd name="connsiteY4" fmla="*/ 28135 h 6149807"/>
              <a:gd name="connsiteX5" fmla="*/ 0 w 12295671"/>
              <a:gd name="connsiteY5" fmla="*/ 0 h 6149807"/>
              <a:gd name="connsiteX6" fmla="*/ 31778 w 12295671"/>
              <a:gd name="connsiteY6" fmla="*/ 6122459 h 6149807"/>
              <a:gd name="connsiteX0" fmla="*/ 34683 w 12298576"/>
              <a:gd name="connsiteY0" fmla="*/ 6122459 h 6149731"/>
              <a:gd name="connsiteX1" fmla="*/ 3676833 w 12298576"/>
              <a:gd name="connsiteY1" fmla="*/ 5599694 h 6149731"/>
              <a:gd name="connsiteX2" fmla="*/ 8487984 w 12298576"/>
              <a:gd name="connsiteY2" fmla="*/ 6106130 h 6149731"/>
              <a:gd name="connsiteX3" fmla="*/ 12272193 w 12298576"/>
              <a:gd name="connsiteY3" fmla="*/ 4811903 h 6149731"/>
              <a:gd name="connsiteX4" fmla="*/ 12298068 w 12298576"/>
              <a:gd name="connsiteY4" fmla="*/ 28135 h 6149731"/>
              <a:gd name="connsiteX5" fmla="*/ 2905 w 12298576"/>
              <a:gd name="connsiteY5" fmla="*/ 0 h 6149731"/>
              <a:gd name="connsiteX6" fmla="*/ 34683 w 12298576"/>
              <a:gd name="connsiteY6" fmla="*/ 6122459 h 6149731"/>
              <a:gd name="connsiteX0" fmla="*/ 34683 w 12298576"/>
              <a:gd name="connsiteY0" fmla="*/ 6122459 h 6149731"/>
              <a:gd name="connsiteX1" fmla="*/ 3676833 w 12298576"/>
              <a:gd name="connsiteY1" fmla="*/ 5599694 h 6149731"/>
              <a:gd name="connsiteX2" fmla="*/ 8487984 w 12298576"/>
              <a:gd name="connsiteY2" fmla="*/ 6106130 h 6149731"/>
              <a:gd name="connsiteX3" fmla="*/ 12272193 w 12298576"/>
              <a:gd name="connsiteY3" fmla="*/ 4811903 h 6149731"/>
              <a:gd name="connsiteX4" fmla="*/ 12298068 w 12298576"/>
              <a:gd name="connsiteY4" fmla="*/ 28135 h 6149731"/>
              <a:gd name="connsiteX5" fmla="*/ 2905 w 12298576"/>
              <a:gd name="connsiteY5" fmla="*/ 0 h 6149731"/>
              <a:gd name="connsiteX6" fmla="*/ 34683 w 12298576"/>
              <a:gd name="connsiteY6" fmla="*/ 6122459 h 6149731"/>
              <a:gd name="connsiteX0" fmla="*/ 34683 w 12298576"/>
              <a:gd name="connsiteY0" fmla="*/ 6122459 h 6123875"/>
              <a:gd name="connsiteX1" fmla="*/ 3676833 w 12298576"/>
              <a:gd name="connsiteY1" fmla="*/ 5599694 h 6123875"/>
              <a:gd name="connsiteX2" fmla="*/ 8487984 w 12298576"/>
              <a:gd name="connsiteY2" fmla="*/ 6106130 h 6123875"/>
              <a:gd name="connsiteX3" fmla="*/ 12272193 w 12298576"/>
              <a:gd name="connsiteY3" fmla="*/ 4811903 h 6123875"/>
              <a:gd name="connsiteX4" fmla="*/ 12298068 w 12298576"/>
              <a:gd name="connsiteY4" fmla="*/ 28135 h 6123875"/>
              <a:gd name="connsiteX5" fmla="*/ 2905 w 12298576"/>
              <a:gd name="connsiteY5" fmla="*/ 0 h 6123875"/>
              <a:gd name="connsiteX6" fmla="*/ 34683 w 12298576"/>
              <a:gd name="connsiteY6" fmla="*/ 6122459 h 61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8576" h="6123875">
                <a:moveTo>
                  <a:pt x="34683" y="6122459"/>
                </a:moveTo>
                <a:cubicBezTo>
                  <a:pt x="1248022" y="5797730"/>
                  <a:pt x="2267950" y="5602416"/>
                  <a:pt x="3676833" y="5599694"/>
                </a:cubicBezTo>
                <a:cubicBezTo>
                  <a:pt x="5085717" y="5596973"/>
                  <a:pt x="7055424" y="6237428"/>
                  <a:pt x="8487984" y="6106130"/>
                </a:cubicBezTo>
                <a:cubicBezTo>
                  <a:pt x="9920544" y="5974832"/>
                  <a:pt x="12101036" y="4931478"/>
                  <a:pt x="12272193" y="4811903"/>
                </a:cubicBezTo>
                <a:cubicBezTo>
                  <a:pt x="12274537" y="4105002"/>
                  <a:pt x="12302674" y="1112938"/>
                  <a:pt x="12298068" y="28135"/>
                </a:cubicBezTo>
                <a:lnTo>
                  <a:pt x="2905" y="0"/>
                </a:lnTo>
                <a:cubicBezTo>
                  <a:pt x="-12293" y="1135005"/>
                  <a:pt x="37195" y="5617027"/>
                  <a:pt x="34683" y="6122459"/>
                </a:cubicBezTo>
                <a:close/>
              </a:path>
            </a:pathLst>
          </a:custGeom>
          <a:solidFill>
            <a:srgbClr val="4279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dirty="0"/>
          </a:p>
        </p:txBody>
      </p:sp>
      <p:pic>
        <p:nvPicPr>
          <p:cNvPr id="5" name="Picture 4">
            <a:extLst>
              <a:ext uri="{FF2B5EF4-FFF2-40B4-BE49-F238E27FC236}">
                <a16:creationId xmlns:a16="http://schemas.microsoft.com/office/drawing/2014/main" id="{BF9CAB9F-3A6C-93CB-9643-9BFD32135D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0738" y="57150"/>
            <a:ext cx="321151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637413"/>
            <a:ext cx="10515600" cy="1457768"/>
          </a:xfrm>
        </p:spPr>
        <p:txBody>
          <a:bodyPr anchor="b">
            <a:normAutofit/>
          </a:bodyPr>
          <a:lstStyle>
            <a:lvl1pPr>
              <a:defRPr sz="3200">
                <a:solidFill>
                  <a:schemeClr val="bg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6351814"/>
            <a:ext cx="3413579" cy="286651"/>
          </a:xfrm>
        </p:spPr>
        <p:txBody>
          <a:bodyPr/>
          <a:lstStyle>
            <a:lvl1pPr marL="0" indent="0">
              <a:buNone/>
              <a:defRPr sz="2400" b="0" i="0">
                <a:solidFill>
                  <a:srgbClr val="4279BB"/>
                </a:solidFill>
                <a:latin typeface="Barlow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7" name="Text Placeholder 2"/>
          <p:cNvSpPr>
            <a:spLocks noGrp="1"/>
          </p:cNvSpPr>
          <p:nvPr>
            <p:ph type="body" idx="11"/>
          </p:nvPr>
        </p:nvSpPr>
        <p:spPr>
          <a:xfrm>
            <a:off x="7478486" y="6081923"/>
            <a:ext cx="4114800" cy="556542"/>
          </a:xfrm>
        </p:spPr>
        <p:txBody>
          <a:bodyPr>
            <a:noAutofit/>
          </a:bodyPr>
          <a:lstStyle>
            <a:lvl1pPr marL="0" indent="0" algn="r">
              <a:buNone/>
              <a:defRPr sz="2000" b="1" i="0">
                <a:solidFill>
                  <a:srgbClr val="4279BB"/>
                </a:solidFill>
                <a:latin typeface="Barlow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10" name="Text Placeholder 9"/>
          <p:cNvSpPr>
            <a:spLocks noGrp="1"/>
          </p:cNvSpPr>
          <p:nvPr>
            <p:ph type="body" sz="quarter" idx="12"/>
          </p:nvPr>
        </p:nvSpPr>
        <p:spPr>
          <a:xfrm>
            <a:off x="831850" y="3281363"/>
            <a:ext cx="10515600" cy="1143000"/>
          </a:xfrm>
        </p:spPr>
        <p:txBody>
          <a:bodyPr/>
          <a:lstStyle>
            <a:lvl1pPr marL="0" indent="0">
              <a:buNone/>
              <a:defRPr>
                <a:solidFill>
                  <a:schemeClr val="bg1"/>
                </a:solidFill>
              </a:defRPr>
            </a:lvl1pPr>
          </a:lstStyle>
          <a:p>
            <a:pPr lvl="0"/>
            <a:r>
              <a:rPr lang="es-ES"/>
              <a:t>Editar los estilos de texto del patrón</a:t>
            </a:r>
          </a:p>
        </p:txBody>
      </p:sp>
    </p:spTree>
    <p:extLst>
      <p:ext uri="{BB962C8B-B14F-4D97-AF65-F5344CB8AC3E}">
        <p14:creationId xmlns:p14="http://schemas.microsoft.com/office/powerpoint/2010/main" val="2133907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ción Anaranjada: Separador">
    <p:bg>
      <p:bgPr>
        <a:solidFill>
          <a:srgbClr val="EE912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CE110-824F-38E3-F590-F5C2BC6347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3" y="290513"/>
            <a:ext cx="3211512"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11"/>
          <p:cNvSpPr>
            <a:spLocks noGrp="1"/>
          </p:cNvSpPr>
          <p:nvPr>
            <p:ph type="pic" sz="quarter" idx="13"/>
          </p:nvPr>
        </p:nvSpPr>
        <p:spPr>
          <a:xfrm>
            <a:off x="7196547" y="-19585"/>
            <a:ext cx="5013871" cy="6893644"/>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2500 w 10000"/>
              <a:gd name="connsiteY7" fmla="*/ 10000 h 10000"/>
              <a:gd name="connsiteX8" fmla="*/ 1918 w 10000"/>
              <a:gd name="connsiteY8" fmla="*/ 8062 h 10000"/>
              <a:gd name="connsiteX9" fmla="*/ 0 w 10000"/>
              <a:gd name="connsiteY9" fmla="*/ 1000 h 10000"/>
              <a:gd name="connsiteX0" fmla="*/ 0 w 10000"/>
              <a:gd name="connsiteY0" fmla="*/ 1000 h 10147"/>
              <a:gd name="connsiteX1" fmla="*/ 2214 w 10000"/>
              <a:gd name="connsiteY1" fmla="*/ 1000 h 10147"/>
              <a:gd name="connsiteX2" fmla="*/ 5000 w 10000"/>
              <a:gd name="connsiteY2" fmla="*/ 1000 h 10147"/>
              <a:gd name="connsiteX3" fmla="*/ 7500 w 10000"/>
              <a:gd name="connsiteY3" fmla="*/ 0 h 10147"/>
              <a:gd name="connsiteX4" fmla="*/ 10000 w 10000"/>
              <a:gd name="connsiteY4" fmla="*/ 1000 h 10147"/>
              <a:gd name="connsiteX5" fmla="*/ 10000 w 10000"/>
              <a:gd name="connsiteY5" fmla="*/ 9000 h 10147"/>
              <a:gd name="connsiteX6" fmla="*/ 2500 w 10000"/>
              <a:gd name="connsiteY6" fmla="*/ 10000 h 10147"/>
              <a:gd name="connsiteX7" fmla="*/ 1918 w 10000"/>
              <a:gd name="connsiteY7" fmla="*/ 8062 h 10147"/>
              <a:gd name="connsiteX8" fmla="*/ 0 w 10000"/>
              <a:gd name="connsiteY8" fmla="*/ 1000 h 10147"/>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1918 w 10000"/>
              <a:gd name="connsiteY6" fmla="*/ 8062 h 10000"/>
              <a:gd name="connsiteX7" fmla="*/ 0 w 10000"/>
              <a:gd name="connsiteY7" fmla="*/ 1000 h 10000"/>
              <a:gd name="connsiteX0" fmla="*/ 0 w 10000"/>
              <a:gd name="connsiteY0" fmla="*/ 1494 h 10494"/>
              <a:gd name="connsiteX1" fmla="*/ 2214 w 10000"/>
              <a:gd name="connsiteY1" fmla="*/ 1494 h 10494"/>
              <a:gd name="connsiteX2" fmla="*/ 5000 w 10000"/>
              <a:gd name="connsiteY2" fmla="*/ 1494 h 10494"/>
              <a:gd name="connsiteX3" fmla="*/ 7500 w 10000"/>
              <a:gd name="connsiteY3" fmla="*/ 494 h 10494"/>
              <a:gd name="connsiteX4" fmla="*/ 10000 w 10000"/>
              <a:gd name="connsiteY4" fmla="*/ 10411 h 10494"/>
              <a:gd name="connsiteX5" fmla="*/ 2500 w 10000"/>
              <a:gd name="connsiteY5" fmla="*/ 10494 h 10494"/>
              <a:gd name="connsiteX6" fmla="*/ 1918 w 10000"/>
              <a:gd name="connsiteY6" fmla="*/ 8556 h 10494"/>
              <a:gd name="connsiteX7" fmla="*/ 0 w 10000"/>
              <a:gd name="connsiteY7" fmla="*/ 1494 h 10494"/>
              <a:gd name="connsiteX0" fmla="*/ 0 w 9971"/>
              <a:gd name="connsiteY0" fmla="*/ 1503 h 10545"/>
              <a:gd name="connsiteX1" fmla="*/ 2214 w 9971"/>
              <a:gd name="connsiteY1" fmla="*/ 1503 h 10545"/>
              <a:gd name="connsiteX2" fmla="*/ 5000 w 9971"/>
              <a:gd name="connsiteY2" fmla="*/ 1503 h 10545"/>
              <a:gd name="connsiteX3" fmla="*/ 7500 w 9971"/>
              <a:gd name="connsiteY3" fmla="*/ 503 h 10545"/>
              <a:gd name="connsiteX4" fmla="*/ 9971 w 9971"/>
              <a:gd name="connsiteY4" fmla="*/ 10545 h 10545"/>
              <a:gd name="connsiteX5" fmla="*/ 2500 w 9971"/>
              <a:gd name="connsiteY5" fmla="*/ 10503 h 10545"/>
              <a:gd name="connsiteX6" fmla="*/ 1918 w 9971"/>
              <a:gd name="connsiteY6" fmla="*/ 8565 h 10545"/>
              <a:gd name="connsiteX7" fmla="*/ 0 w 9971"/>
              <a:gd name="connsiteY7" fmla="*/ 1503 h 10545"/>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5015 w 10000"/>
              <a:gd name="connsiteY1" fmla="*/ 1425 h 10000"/>
              <a:gd name="connsiteX2" fmla="*/ 7522 w 10000"/>
              <a:gd name="connsiteY2" fmla="*/ 477 h 10000"/>
              <a:gd name="connsiteX3" fmla="*/ 10000 w 10000"/>
              <a:gd name="connsiteY3" fmla="*/ 10000 h 10000"/>
              <a:gd name="connsiteX4" fmla="*/ 2270 w 10000"/>
              <a:gd name="connsiteY4" fmla="*/ 9982 h 10000"/>
              <a:gd name="connsiteX5" fmla="*/ 1409 w 10000"/>
              <a:gd name="connsiteY5" fmla="*/ 6996 h 10000"/>
              <a:gd name="connsiteX6" fmla="*/ 0 w 10000"/>
              <a:gd name="connsiteY6" fmla="*/ 1425 h 10000"/>
              <a:gd name="connsiteX0" fmla="*/ 0 w 10000"/>
              <a:gd name="connsiteY0" fmla="*/ 1580 h 10155"/>
              <a:gd name="connsiteX1" fmla="*/ 7522 w 10000"/>
              <a:gd name="connsiteY1" fmla="*/ 632 h 10155"/>
              <a:gd name="connsiteX2" fmla="*/ 10000 w 10000"/>
              <a:gd name="connsiteY2" fmla="*/ 10155 h 10155"/>
              <a:gd name="connsiteX3" fmla="*/ 2270 w 10000"/>
              <a:gd name="connsiteY3" fmla="*/ 10137 h 10155"/>
              <a:gd name="connsiteX4" fmla="*/ 1409 w 10000"/>
              <a:gd name="connsiteY4" fmla="*/ 7151 h 10155"/>
              <a:gd name="connsiteX5" fmla="*/ 0 w 10000"/>
              <a:gd name="connsiteY5" fmla="*/ 1580 h 10155"/>
              <a:gd name="connsiteX0" fmla="*/ 1159 w 9501"/>
              <a:gd name="connsiteY0" fmla="*/ 1007 h 10538"/>
              <a:gd name="connsiteX1" fmla="*/ 7023 w 9501"/>
              <a:gd name="connsiteY1" fmla="*/ 1015 h 10538"/>
              <a:gd name="connsiteX2" fmla="*/ 9501 w 9501"/>
              <a:gd name="connsiteY2" fmla="*/ 10538 h 10538"/>
              <a:gd name="connsiteX3" fmla="*/ 1771 w 9501"/>
              <a:gd name="connsiteY3" fmla="*/ 10520 h 10538"/>
              <a:gd name="connsiteX4" fmla="*/ 910 w 9501"/>
              <a:gd name="connsiteY4" fmla="*/ 7534 h 10538"/>
              <a:gd name="connsiteX5" fmla="*/ 1159 w 9501"/>
              <a:gd name="connsiteY5" fmla="*/ 1007 h 10538"/>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645 h 9689"/>
              <a:gd name="connsiteX1" fmla="*/ 7918 w 10526"/>
              <a:gd name="connsiteY1" fmla="*/ 652 h 9689"/>
              <a:gd name="connsiteX2" fmla="*/ 10526 w 10526"/>
              <a:gd name="connsiteY2" fmla="*/ 9689 h 9689"/>
              <a:gd name="connsiteX3" fmla="*/ 2390 w 10526"/>
              <a:gd name="connsiteY3" fmla="*/ 9672 h 9689"/>
              <a:gd name="connsiteX4" fmla="*/ 1484 w 10526"/>
              <a:gd name="connsiteY4" fmla="*/ 6838 h 9689"/>
              <a:gd name="connsiteX5" fmla="*/ 1746 w 10526"/>
              <a:gd name="connsiteY5" fmla="*/ 645 h 9689"/>
              <a:gd name="connsiteX0" fmla="*/ 1659 w 10000"/>
              <a:gd name="connsiteY0" fmla="*/ 665 h 9999"/>
              <a:gd name="connsiteX1" fmla="*/ 7522 w 10000"/>
              <a:gd name="connsiteY1" fmla="*/ 672 h 9999"/>
              <a:gd name="connsiteX2" fmla="*/ 10000 w 10000"/>
              <a:gd name="connsiteY2" fmla="*/ 9999 h 9999"/>
              <a:gd name="connsiteX3" fmla="*/ 2271 w 10000"/>
              <a:gd name="connsiteY3" fmla="*/ 9981 h 9999"/>
              <a:gd name="connsiteX4" fmla="*/ 1410 w 10000"/>
              <a:gd name="connsiteY4" fmla="*/ 7056 h 9999"/>
              <a:gd name="connsiteX5" fmla="*/ 1659 w 10000"/>
              <a:gd name="connsiteY5" fmla="*/ 665 h 9999"/>
              <a:gd name="connsiteX0" fmla="*/ 1659 w 10692"/>
              <a:gd name="connsiteY0" fmla="*/ 609 h 9944"/>
              <a:gd name="connsiteX1" fmla="*/ 10099 w 10692"/>
              <a:gd name="connsiteY1" fmla="*/ 692 h 9944"/>
              <a:gd name="connsiteX2" fmla="*/ 10000 w 10692"/>
              <a:gd name="connsiteY2" fmla="*/ 9944 h 9944"/>
              <a:gd name="connsiteX3" fmla="*/ 2271 w 10692"/>
              <a:gd name="connsiteY3" fmla="*/ 9926 h 9944"/>
              <a:gd name="connsiteX4" fmla="*/ 1410 w 10692"/>
              <a:gd name="connsiteY4" fmla="*/ 7001 h 9944"/>
              <a:gd name="connsiteX5" fmla="*/ 1659 w 10692"/>
              <a:gd name="connsiteY5" fmla="*/ 609 h 9944"/>
              <a:gd name="connsiteX0" fmla="*/ 1552 w 9999"/>
              <a:gd name="connsiteY0" fmla="*/ 0 h 9388"/>
              <a:gd name="connsiteX1" fmla="*/ 9445 w 9999"/>
              <a:gd name="connsiteY1" fmla="*/ 84 h 9388"/>
              <a:gd name="connsiteX2" fmla="*/ 9353 w 9999"/>
              <a:gd name="connsiteY2" fmla="*/ 9388 h 9388"/>
              <a:gd name="connsiteX3" fmla="*/ 2124 w 9999"/>
              <a:gd name="connsiteY3" fmla="*/ 9370 h 9388"/>
              <a:gd name="connsiteX4" fmla="*/ 1319 w 9999"/>
              <a:gd name="connsiteY4" fmla="*/ 6428 h 9388"/>
              <a:gd name="connsiteX5" fmla="*/ 1552 w 9999"/>
              <a:gd name="connsiteY5" fmla="*/ 0 h 9388"/>
              <a:gd name="connsiteX0" fmla="*/ 1552 w 9446"/>
              <a:gd name="connsiteY0" fmla="*/ 0 h 10000"/>
              <a:gd name="connsiteX1" fmla="*/ 9446 w 9446"/>
              <a:gd name="connsiteY1" fmla="*/ 89 h 10000"/>
              <a:gd name="connsiteX2" fmla="*/ 9354 w 9446"/>
              <a:gd name="connsiteY2" fmla="*/ 10000 h 10000"/>
              <a:gd name="connsiteX3" fmla="*/ 2124 w 9446"/>
              <a:gd name="connsiteY3" fmla="*/ 9981 h 10000"/>
              <a:gd name="connsiteX4" fmla="*/ 1319 w 9446"/>
              <a:gd name="connsiteY4" fmla="*/ 6847 h 10000"/>
              <a:gd name="connsiteX5" fmla="*/ 1552 w 9446"/>
              <a:gd name="connsiteY5" fmla="*/ 0 h 10000"/>
              <a:gd name="connsiteX0" fmla="*/ 1643 w 9956"/>
              <a:gd name="connsiteY0" fmla="*/ 24 h 10024"/>
              <a:gd name="connsiteX1" fmla="*/ 9956 w 9956"/>
              <a:gd name="connsiteY1" fmla="*/ 0 h 10024"/>
              <a:gd name="connsiteX2" fmla="*/ 9903 w 9956"/>
              <a:gd name="connsiteY2" fmla="*/ 10024 h 10024"/>
              <a:gd name="connsiteX3" fmla="*/ 2249 w 9956"/>
              <a:gd name="connsiteY3" fmla="*/ 10005 h 10024"/>
              <a:gd name="connsiteX4" fmla="*/ 1396 w 9956"/>
              <a:gd name="connsiteY4" fmla="*/ 6871 h 10024"/>
              <a:gd name="connsiteX5" fmla="*/ 1643 w 9956"/>
              <a:gd name="connsiteY5" fmla="*/ 24 h 10024"/>
              <a:gd name="connsiteX0" fmla="*/ 1650 w 10000"/>
              <a:gd name="connsiteY0" fmla="*/ 24 h 10000"/>
              <a:gd name="connsiteX1" fmla="*/ 10000 w 10000"/>
              <a:gd name="connsiteY1" fmla="*/ 0 h 10000"/>
              <a:gd name="connsiteX2" fmla="*/ 9947 w 10000"/>
              <a:gd name="connsiteY2" fmla="*/ 10000 h 10000"/>
              <a:gd name="connsiteX3" fmla="*/ 2259 w 10000"/>
              <a:gd name="connsiteY3" fmla="*/ 9981 h 10000"/>
              <a:gd name="connsiteX4" fmla="*/ 1402 w 10000"/>
              <a:gd name="connsiteY4" fmla="*/ 6855 h 10000"/>
              <a:gd name="connsiteX5" fmla="*/ 1650 w 10000"/>
              <a:gd name="connsiteY5" fmla="*/ 24 h 10000"/>
              <a:gd name="connsiteX0" fmla="*/ 1707 w 9968"/>
              <a:gd name="connsiteY0" fmla="*/ 0 h 10234"/>
              <a:gd name="connsiteX1" fmla="*/ 9968 w 9968"/>
              <a:gd name="connsiteY1" fmla="*/ 234 h 10234"/>
              <a:gd name="connsiteX2" fmla="*/ 9915 w 9968"/>
              <a:gd name="connsiteY2" fmla="*/ 10234 h 10234"/>
              <a:gd name="connsiteX3" fmla="*/ 2227 w 9968"/>
              <a:gd name="connsiteY3" fmla="*/ 10215 h 10234"/>
              <a:gd name="connsiteX4" fmla="*/ 1370 w 9968"/>
              <a:gd name="connsiteY4" fmla="*/ 7089 h 10234"/>
              <a:gd name="connsiteX5" fmla="*/ 1707 w 9968"/>
              <a:gd name="connsiteY5" fmla="*/ 0 h 10234"/>
              <a:gd name="connsiteX0" fmla="*/ 1682 w 10015"/>
              <a:gd name="connsiteY0" fmla="*/ 0 h 9779"/>
              <a:gd name="connsiteX1" fmla="*/ 10015 w 10015"/>
              <a:gd name="connsiteY1" fmla="*/ 8 h 9779"/>
              <a:gd name="connsiteX2" fmla="*/ 9962 w 10015"/>
              <a:gd name="connsiteY2" fmla="*/ 9779 h 9779"/>
              <a:gd name="connsiteX3" fmla="*/ 2249 w 10015"/>
              <a:gd name="connsiteY3" fmla="*/ 9760 h 9779"/>
              <a:gd name="connsiteX4" fmla="*/ 1389 w 10015"/>
              <a:gd name="connsiteY4" fmla="*/ 6706 h 9779"/>
              <a:gd name="connsiteX5" fmla="*/ 1682 w 10015"/>
              <a:gd name="connsiteY5" fmla="*/ 0 h 9779"/>
              <a:gd name="connsiteX0" fmla="*/ 1679 w 10000"/>
              <a:gd name="connsiteY0" fmla="*/ 0 h 10000"/>
              <a:gd name="connsiteX1" fmla="*/ 10000 w 10000"/>
              <a:gd name="connsiteY1" fmla="*/ 8 h 10000"/>
              <a:gd name="connsiteX2" fmla="*/ 9947 w 10000"/>
              <a:gd name="connsiteY2" fmla="*/ 10000 h 10000"/>
              <a:gd name="connsiteX3" fmla="*/ 2224 w 10000"/>
              <a:gd name="connsiteY3" fmla="*/ 9949 h 10000"/>
              <a:gd name="connsiteX4" fmla="*/ 1387 w 10000"/>
              <a:gd name="connsiteY4" fmla="*/ 6858 h 10000"/>
              <a:gd name="connsiteX5" fmla="*/ 1679 w 10000"/>
              <a:gd name="connsiteY5" fmla="*/ 0 h 10000"/>
              <a:gd name="connsiteX0" fmla="*/ 1679 w 10059"/>
              <a:gd name="connsiteY0" fmla="*/ 0 h 9984"/>
              <a:gd name="connsiteX1" fmla="*/ 10000 w 10059"/>
              <a:gd name="connsiteY1" fmla="*/ 8 h 9984"/>
              <a:gd name="connsiteX2" fmla="*/ 10059 w 10059"/>
              <a:gd name="connsiteY2" fmla="*/ 9984 h 9984"/>
              <a:gd name="connsiteX3" fmla="*/ 2224 w 10059"/>
              <a:gd name="connsiteY3" fmla="*/ 9949 h 9984"/>
              <a:gd name="connsiteX4" fmla="*/ 1387 w 10059"/>
              <a:gd name="connsiteY4" fmla="*/ 6858 h 9984"/>
              <a:gd name="connsiteX5" fmla="*/ 1679 w 10059"/>
              <a:gd name="connsiteY5" fmla="*/ 0 h 9984"/>
              <a:gd name="connsiteX0" fmla="*/ 1669 w 10244"/>
              <a:gd name="connsiteY0" fmla="*/ 0 h 10016"/>
              <a:gd name="connsiteX1" fmla="*/ 9941 w 10244"/>
              <a:gd name="connsiteY1" fmla="*/ 8 h 10016"/>
              <a:gd name="connsiteX2" fmla="*/ 10244 w 10244"/>
              <a:gd name="connsiteY2" fmla="*/ 10016 h 10016"/>
              <a:gd name="connsiteX3" fmla="*/ 2211 w 10244"/>
              <a:gd name="connsiteY3" fmla="*/ 9965 h 10016"/>
              <a:gd name="connsiteX4" fmla="*/ 1379 w 10244"/>
              <a:gd name="connsiteY4" fmla="*/ 6869 h 10016"/>
              <a:gd name="connsiteX5" fmla="*/ 1669 w 10244"/>
              <a:gd name="connsiteY5" fmla="*/ 0 h 10016"/>
              <a:gd name="connsiteX0" fmla="*/ 1669 w 9978"/>
              <a:gd name="connsiteY0" fmla="*/ 0 h 9984"/>
              <a:gd name="connsiteX1" fmla="*/ 9941 w 9978"/>
              <a:gd name="connsiteY1" fmla="*/ 8 h 9984"/>
              <a:gd name="connsiteX2" fmla="*/ 9978 w 9978"/>
              <a:gd name="connsiteY2" fmla="*/ 9984 h 9984"/>
              <a:gd name="connsiteX3" fmla="*/ 2211 w 9978"/>
              <a:gd name="connsiteY3" fmla="*/ 9965 h 9984"/>
              <a:gd name="connsiteX4" fmla="*/ 1379 w 9978"/>
              <a:gd name="connsiteY4" fmla="*/ 6869 h 9984"/>
              <a:gd name="connsiteX5" fmla="*/ 1669 w 9978"/>
              <a:gd name="connsiteY5" fmla="*/ 0 h 9984"/>
              <a:gd name="connsiteX0" fmla="*/ 1673 w 10000"/>
              <a:gd name="connsiteY0" fmla="*/ 0 h 10000"/>
              <a:gd name="connsiteX1" fmla="*/ 9963 w 10000"/>
              <a:gd name="connsiteY1" fmla="*/ 8 h 10000"/>
              <a:gd name="connsiteX2" fmla="*/ 10000 w 10000"/>
              <a:gd name="connsiteY2" fmla="*/ 10000 h 10000"/>
              <a:gd name="connsiteX3" fmla="*/ 2216 w 10000"/>
              <a:gd name="connsiteY3" fmla="*/ 9981 h 10000"/>
              <a:gd name="connsiteX4" fmla="*/ 1382 w 10000"/>
              <a:gd name="connsiteY4" fmla="*/ 6880 h 10000"/>
              <a:gd name="connsiteX5" fmla="*/ 1673 w 10000"/>
              <a:gd name="connsiteY5" fmla="*/ 0 h 10000"/>
              <a:gd name="connsiteX0" fmla="*/ 1673 w 10000"/>
              <a:gd name="connsiteY0" fmla="*/ 0 h 10002"/>
              <a:gd name="connsiteX1" fmla="*/ 9963 w 10000"/>
              <a:gd name="connsiteY1" fmla="*/ 8 h 10002"/>
              <a:gd name="connsiteX2" fmla="*/ 10000 w 10000"/>
              <a:gd name="connsiteY2" fmla="*/ 10000 h 10002"/>
              <a:gd name="connsiteX3" fmla="*/ 2216 w 10000"/>
              <a:gd name="connsiteY3" fmla="*/ 10002 h 10002"/>
              <a:gd name="connsiteX4" fmla="*/ 1382 w 10000"/>
              <a:gd name="connsiteY4" fmla="*/ 6880 h 10002"/>
              <a:gd name="connsiteX5" fmla="*/ 1673 w 10000"/>
              <a:gd name="connsiteY5" fmla="*/ 0 h 1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2">
                <a:moveTo>
                  <a:pt x="1673" y="0"/>
                </a:moveTo>
                <a:lnTo>
                  <a:pt x="9963" y="8"/>
                </a:lnTo>
                <a:cubicBezTo>
                  <a:pt x="9964" y="1660"/>
                  <a:pt x="10000" y="9451"/>
                  <a:pt x="10000" y="10000"/>
                </a:cubicBezTo>
                <a:lnTo>
                  <a:pt x="2216" y="10002"/>
                </a:lnTo>
                <a:cubicBezTo>
                  <a:pt x="2330" y="9065"/>
                  <a:pt x="2232" y="8404"/>
                  <a:pt x="1382" y="6880"/>
                </a:cubicBezTo>
                <a:cubicBezTo>
                  <a:pt x="-1046" y="2494"/>
                  <a:pt x="162" y="1705"/>
                  <a:pt x="1673" y="0"/>
                </a:cubicBezTo>
                <a:close/>
              </a:path>
            </a:pathLst>
          </a:custGeom>
          <a:solidFill>
            <a:srgbClr val="CE801C"/>
          </a:solidFill>
        </p:spPr>
        <p:txBody>
          <a:bodyPr rtlCol="0">
            <a:normAutofit/>
          </a:bodyPr>
          <a:lstStyle/>
          <a:p>
            <a:pPr lvl="0"/>
            <a:endParaRPr lang="es-ES_tradnl" noProof="0"/>
          </a:p>
        </p:txBody>
      </p:sp>
      <p:sp>
        <p:nvSpPr>
          <p:cNvPr id="2" name="Title 1"/>
          <p:cNvSpPr>
            <a:spLocks noGrp="1"/>
          </p:cNvSpPr>
          <p:nvPr>
            <p:ph type="ctrTitle"/>
          </p:nvPr>
        </p:nvSpPr>
        <p:spPr>
          <a:xfrm>
            <a:off x="551234" y="2075674"/>
            <a:ext cx="6219217" cy="2387600"/>
          </a:xfrm>
        </p:spPr>
        <p:txBody>
          <a:bodyPr anchor="b">
            <a:norm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51234" y="4555349"/>
            <a:ext cx="621921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18975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ción Anaranjada: Título y Contenido">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A5DF961A-1F78-AB5D-4E9A-3E28DBC9D26F}"/>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CE80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5" name="Freeform 8">
            <a:extLst>
              <a:ext uri="{FF2B5EF4-FFF2-40B4-BE49-F238E27FC236}">
                <a16:creationId xmlns:a16="http://schemas.microsoft.com/office/drawing/2014/main" id="{ACDC3463-68C3-30CC-571E-2376D3FE78CE}"/>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EE9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EE912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063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Sección Anaranjada: Título y Contenido - 2 Columnas">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757D52B7-E7B5-0AB8-6718-D8901CC0A9CB}"/>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CE80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6" name="Freeform 8">
            <a:extLst>
              <a:ext uri="{FF2B5EF4-FFF2-40B4-BE49-F238E27FC236}">
                <a16:creationId xmlns:a16="http://schemas.microsoft.com/office/drawing/2014/main" id="{282EE311-4227-AE39-85D9-20A557A89F64}"/>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EE9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EE912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731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ección Anaranjada: Título y Contenido - 2 Subtítulos">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22480065-B276-DC91-F231-82844B213B02}"/>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CE80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8" name="Freeform 11">
            <a:extLst>
              <a:ext uri="{FF2B5EF4-FFF2-40B4-BE49-F238E27FC236}">
                <a16:creationId xmlns:a16="http://schemas.microsoft.com/office/drawing/2014/main" id="{F4002E28-6ED6-DA5B-FCB0-AC0EE46E1843}"/>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EE9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a:xfrm>
            <a:off x="839788" y="365125"/>
            <a:ext cx="10515600" cy="1325563"/>
          </a:xfrm>
        </p:spPr>
        <p:txBody>
          <a:bodyPr/>
          <a:lstStyle>
            <a:lvl1pPr>
              <a:defRPr>
                <a:solidFill>
                  <a:srgbClr val="EE912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CE80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CE80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404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ción Anaranjada: Título, Contenido y Fotografía">
    <p:spTree>
      <p:nvGrpSpPr>
        <p:cNvPr id="1" name=""/>
        <p:cNvGrpSpPr/>
        <p:nvPr/>
      </p:nvGrpSpPr>
      <p:grpSpPr>
        <a:xfrm>
          <a:off x="0" y="0"/>
          <a:ext cx="0" cy="0"/>
          <a:chOff x="0" y="0"/>
          <a:chExt cx="0" cy="0"/>
        </a:xfrm>
      </p:grpSpPr>
      <p:sp>
        <p:nvSpPr>
          <p:cNvPr id="4" name="Freeform 16">
            <a:extLst>
              <a:ext uri="{FF2B5EF4-FFF2-40B4-BE49-F238E27FC236}">
                <a16:creationId xmlns:a16="http://schemas.microsoft.com/office/drawing/2014/main" id="{D6FAB2AC-D4DC-FB32-5BE1-2A0509867F4E}"/>
              </a:ext>
            </a:extLst>
          </p:cNvPr>
          <p:cNvSpPr/>
          <p:nvPr userDrawn="1"/>
        </p:nvSpPr>
        <p:spPr>
          <a:xfrm>
            <a:off x="7145338" y="-55563"/>
            <a:ext cx="5121275" cy="7005638"/>
          </a:xfrm>
          <a:custGeom>
            <a:avLst/>
            <a:gdLst>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5" fmla="*/ 311191 w 1066464"/>
              <a:gd name="connsiteY5" fmla="*/ 0 h 6991643"/>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5" fmla="*/ 859831 w 1066464"/>
              <a:gd name="connsiteY5" fmla="*/ 5359791 h 6991643"/>
              <a:gd name="connsiteX6" fmla="*/ 311191 w 1066464"/>
              <a:gd name="connsiteY6" fmla="*/ 0 h 6991643"/>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311191 w 5122342"/>
              <a:gd name="connsiteY6" fmla="*/ 0 h 7005711"/>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1521012 w 5122342"/>
              <a:gd name="connsiteY6" fmla="*/ 1758462 h 7005711"/>
              <a:gd name="connsiteX7" fmla="*/ 311191 w 5122342"/>
              <a:gd name="connsiteY7" fmla="*/ 0 h 7005711"/>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5108274 w 5122342"/>
              <a:gd name="connsiteY6" fmla="*/ 14069 h 7005711"/>
              <a:gd name="connsiteX7" fmla="*/ 311191 w 5122342"/>
              <a:gd name="connsiteY7" fmla="*/ 0 h 700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2342" h="7005711">
                <a:moveTo>
                  <a:pt x="311191" y="0"/>
                </a:moveTo>
                <a:cubicBezTo>
                  <a:pt x="117760" y="813582"/>
                  <a:pt x="-75671" y="1627164"/>
                  <a:pt x="29837" y="2630659"/>
                </a:cubicBezTo>
                <a:cubicBezTo>
                  <a:pt x="135345" y="3634154"/>
                  <a:pt x="773080" y="5294142"/>
                  <a:pt x="944237" y="6020973"/>
                </a:cubicBezTo>
                <a:cubicBezTo>
                  <a:pt x="1115394" y="6747804"/>
                  <a:pt x="1056779" y="6991643"/>
                  <a:pt x="1056779" y="6991643"/>
                </a:cubicBezTo>
                <a:lnTo>
                  <a:pt x="1056779" y="6991643"/>
                </a:lnTo>
                <a:lnTo>
                  <a:pt x="5122342" y="7005711"/>
                </a:lnTo>
                <a:cubicBezTo>
                  <a:pt x="5117653" y="4675164"/>
                  <a:pt x="5112963" y="2344616"/>
                  <a:pt x="5108274" y="14069"/>
                </a:cubicBezTo>
                <a:lnTo>
                  <a:pt x="311191" y="0"/>
                </a:lnTo>
                <a:close/>
              </a:path>
            </a:pathLst>
          </a:custGeom>
          <a:solidFill>
            <a:srgbClr val="EE9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a:xfrm>
            <a:off x="838201" y="365125"/>
            <a:ext cx="6034088" cy="1325563"/>
          </a:xfrm>
        </p:spPr>
        <p:txBody>
          <a:bodyPr/>
          <a:lstStyle>
            <a:lvl1pPr>
              <a:defRPr>
                <a:solidFill>
                  <a:srgbClr val="EE9121"/>
                </a:solidFill>
              </a:defRPr>
            </a:lvl1pPr>
          </a:lstStyle>
          <a:p>
            <a:r>
              <a:rPr lang="en-US" dirty="0"/>
              <a:t>Click to edit Master title style</a:t>
            </a:r>
          </a:p>
        </p:txBody>
      </p:sp>
      <p:sp>
        <p:nvSpPr>
          <p:cNvPr id="3" name="Content Placeholder 2"/>
          <p:cNvSpPr>
            <a:spLocks noGrp="1"/>
          </p:cNvSpPr>
          <p:nvPr>
            <p:ph idx="1"/>
          </p:nvPr>
        </p:nvSpPr>
        <p:spPr>
          <a:xfrm>
            <a:off x="838200" y="1825625"/>
            <a:ext cx="6034088"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11"/>
          <p:cNvSpPr>
            <a:spLocks noGrp="1"/>
          </p:cNvSpPr>
          <p:nvPr>
            <p:ph type="pic" sz="quarter" idx="13"/>
          </p:nvPr>
        </p:nvSpPr>
        <p:spPr>
          <a:xfrm>
            <a:off x="7198921" y="-3446"/>
            <a:ext cx="5013871" cy="6897090"/>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2500 w 10000"/>
              <a:gd name="connsiteY7" fmla="*/ 10000 h 10000"/>
              <a:gd name="connsiteX8" fmla="*/ 1918 w 10000"/>
              <a:gd name="connsiteY8" fmla="*/ 8062 h 10000"/>
              <a:gd name="connsiteX9" fmla="*/ 0 w 10000"/>
              <a:gd name="connsiteY9" fmla="*/ 1000 h 10000"/>
              <a:gd name="connsiteX0" fmla="*/ 0 w 10000"/>
              <a:gd name="connsiteY0" fmla="*/ 1000 h 10147"/>
              <a:gd name="connsiteX1" fmla="*/ 2214 w 10000"/>
              <a:gd name="connsiteY1" fmla="*/ 1000 h 10147"/>
              <a:gd name="connsiteX2" fmla="*/ 5000 w 10000"/>
              <a:gd name="connsiteY2" fmla="*/ 1000 h 10147"/>
              <a:gd name="connsiteX3" fmla="*/ 7500 w 10000"/>
              <a:gd name="connsiteY3" fmla="*/ 0 h 10147"/>
              <a:gd name="connsiteX4" fmla="*/ 10000 w 10000"/>
              <a:gd name="connsiteY4" fmla="*/ 1000 h 10147"/>
              <a:gd name="connsiteX5" fmla="*/ 10000 w 10000"/>
              <a:gd name="connsiteY5" fmla="*/ 9000 h 10147"/>
              <a:gd name="connsiteX6" fmla="*/ 2500 w 10000"/>
              <a:gd name="connsiteY6" fmla="*/ 10000 h 10147"/>
              <a:gd name="connsiteX7" fmla="*/ 1918 w 10000"/>
              <a:gd name="connsiteY7" fmla="*/ 8062 h 10147"/>
              <a:gd name="connsiteX8" fmla="*/ 0 w 10000"/>
              <a:gd name="connsiteY8" fmla="*/ 1000 h 10147"/>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1918 w 10000"/>
              <a:gd name="connsiteY6" fmla="*/ 8062 h 10000"/>
              <a:gd name="connsiteX7" fmla="*/ 0 w 10000"/>
              <a:gd name="connsiteY7" fmla="*/ 1000 h 10000"/>
              <a:gd name="connsiteX0" fmla="*/ 0 w 10000"/>
              <a:gd name="connsiteY0" fmla="*/ 1494 h 10494"/>
              <a:gd name="connsiteX1" fmla="*/ 2214 w 10000"/>
              <a:gd name="connsiteY1" fmla="*/ 1494 h 10494"/>
              <a:gd name="connsiteX2" fmla="*/ 5000 w 10000"/>
              <a:gd name="connsiteY2" fmla="*/ 1494 h 10494"/>
              <a:gd name="connsiteX3" fmla="*/ 7500 w 10000"/>
              <a:gd name="connsiteY3" fmla="*/ 494 h 10494"/>
              <a:gd name="connsiteX4" fmla="*/ 10000 w 10000"/>
              <a:gd name="connsiteY4" fmla="*/ 10411 h 10494"/>
              <a:gd name="connsiteX5" fmla="*/ 2500 w 10000"/>
              <a:gd name="connsiteY5" fmla="*/ 10494 h 10494"/>
              <a:gd name="connsiteX6" fmla="*/ 1918 w 10000"/>
              <a:gd name="connsiteY6" fmla="*/ 8556 h 10494"/>
              <a:gd name="connsiteX7" fmla="*/ 0 w 10000"/>
              <a:gd name="connsiteY7" fmla="*/ 1494 h 10494"/>
              <a:gd name="connsiteX0" fmla="*/ 0 w 9971"/>
              <a:gd name="connsiteY0" fmla="*/ 1503 h 10545"/>
              <a:gd name="connsiteX1" fmla="*/ 2214 w 9971"/>
              <a:gd name="connsiteY1" fmla="*/ 1503 h 10545"/>
              <a:gd name="connsiteX2" fmla="*/ 5000 w 9971"/>
              <a:gd name="connsiteY2" fmla="*/ 1503 h 10545"/>
              <a:gd name="connsiteX3" fmla="*/ 7500 w 9971"/>
              <a:gd name="connsiteY3" fmla="*/ 503 h 10545"/>
              <a:gd name="connsiteX4" fmla="*/ 9971 w 9971"/>
              <a:gd name="connsiteY4" fmla="*/ 10545 h 10545"/>
              <a:gd name="connsiteX5" fmla="*/ 2500 w 9971"/>
              <a:gd name="connsiteY5" fmla="*/ 10503 h 10545"/>
              <a:gd name="connsiteX6" fmla="*/ 1918 w 9971"/>
              <a:gd name="connsiteY6" fmla="*/ 8565 h 10545"/>
              <a:gd name="connsiteX7" fmla="*/ 0 w 9971"/>
              <a:gd name="connsiteY7" fmla="*/ 1503 h 10545"/>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5015 w 10000"/>
              <a:gd name="connsiteY1" fmla="*/ 1425 h 10000"/>
              <a:gd name="connsiteX2" fmla="*/ 7522 w 10000"/>
              <a:gd name="connsiteY2" fmla="*/ 477 h 10000"/>
              <a:gd name="connsiteX3" fmla="*/ 10000 w 10000"/>
              <a:gd name="connsiteY3" fmla="*/ 10000 h 10000"/>
              <a:gd name="connsiteX4" fmla="*/ 2270 w 10000"/>
              <a:gd name="connsiteY4" fmla="*/ 9982 h 10000"/>
              <a:gd name="connsiteX5" fmla="*/ 1409 w 10000"/>
              <a:gd name="connsiteY5" fmla="*/ 6996 h 10000"/>
              <a:gd name="connsiteX6" fmla="*/ 0 w 10000"/>
              <a:gd name="connsiteY6" fmla="*/ 1425 h 10000"/>
              <a:gd name="connsiteX0" fmla="*/ 0 w 10000"/>
              <a:gd name="connsiteY0" fmla="*/ 1580 h 10155"/>
              <a:gd name="connsiteX1" fmla="*/ 7522 w 10000"/>
              <a:gd name="connsiteY1" fmla="*/ 632 h 10155"/>
              <a:gd name="connsiteX2" fmla="*/ 10000 w 10000"/>
              <a:gd name="connsiteY2" fmla="*/ 10155 h 10155"/>
              <a:gd name="connsiteX3" fmla="*/ 2270 w 10000"/>
              <a:gd name="connsiteY3" fmla="*/ 10137 h 10155"/>
              <a:gd name="connsiteX4" fmla="*/ 1409 w 10000"/>
              <a:gd name="connsiteY4" fmla="*/ 7151 h 10155"/>
              <a:gd name="connsiteX5" fmla="*/ 0 w 10000"/>
              <a:gd name="connsiteY5" fmla="*/ 1580 h 10155"/>
              <a:gd name="connsiteX0" fmla="*/ 1159 w 9501"/>
              <a:gd name="connsiteY0" fmla="*/ 1007 h 10538"/>
              <a:gd name="connsiteX1" fmla="*/ 7023 w 9501"/>
              <a:gd name="connsiteY1" fmla="*/ 1015 h 10538"/>
              <a:gd name="connsiteX2" fmla="*/ 9501 w 9501"/>
              <a:gd name="connsiteY2" fmla="*/ 10538 h 10538"/>
              <a:gd name="connsiteX3" fmla="*/ 1771 w 9501"/>
              <a:gd name="connsiteY3" fmla="*/ 10520 h 10538"/>
              <a:gd name="connsiteX4" fmla="*/ 910 w 9501"/>
              <a:gd name="connsiteY4" fmla="*/ 7534 h 10538"/>
              <a:gd name="connsiteX5" fmla="*/ 1159 w 9501"/>
              <a:gd name="connsiteY5" fmla="*/ 1007 h 10538"/>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645 h 9689"/>
              <a:gd name="connsiteX1" fmla="*/ 7918 w 10526"/>
              <a:gd name="connsiteY1" fmla="*/ 652 h 9689"/>
              <a:gd name="connsiteX2" fmla="*/ 10526 w 10526"/>
              <a:gd name="connsiteY2" fmla="*/ 9689 h 9689"/>
              <a:gd name="connsiteX3" fmla="*/ 2390 w 10526"/>
              <a:gd name="connsiteY3" fmla="*/ 9672 h 9689"/>
              <a:gd name="connsiteX4" fmla="*/ 1484 w 10526"/>
              <a:gd name="connsiteY4" fmla="*/ 6838 h 9689"/>
              <a:gd name="connsiteX5" fmla="*/ 1746 w 10526"/>
              <a:gd name="connsiteY5" fmla="*/ 645 h 9689"/>
              <a:gd name="connsiteX0" fmla="*/ 1659 w 10000"/>
              <a:gd name="connsiteY0" fmla="*/ 665 h 9999"/>
              <a:gd name="connsiteX1" fmla="*/ 7522 w 10000"/>
              <a:gd name="connsiteY1" fmla="*/ 672 h 9999"/>
              <a:gd name="connsiteX2" fmla="*/ 10000 w 10000"/>
              <a:gd name="connsiteY2" fmla="*/ 9999 h 9999"/>
              <a:gd name="connsiteX3" fmla="*/ 2271 w 10000"/>
              <a:gd name="connsiteY3" fmla="*/ 9981 h 9999"/>
              <a:gd name="connsiteX4" fmla="*/ 1410 w 10000"/>
              <a:gd name="connsiteY4" fmla="*/ 7056 h 9999"/>
              <a:gd name="connsiteX5" fmla="*/ 1659 w 10000"/>
              <a:gd name="connsiteY5" fmla="*/ 665 h 9999"/>
              <a:gd name="connsiteX0" fmla="*/ 1659 w 10692"/>
              <a:gd name="connsiteY0" fmla="*/ 609 h 9944"/>
              <a:gd name="connsiteX1" fmla="*/ 10099 w 10692"/>
              <a:gd name="connsiteY1" fmla="*/ 692 h 9944"/>
              <a:gd name="connsiteX2" fmla="*/ 10000 w 10692"/>
              <a:gd name="connsiteY2" fmla="*/ 9944 h 9944"/>
              <a:gd name="connsiteX3" fmla="*/ 2271 w 10692"/>
              <a:gd name="connsiteY3" fmla="*/ 9926 h 9944"/>
              <a:gd name="connsiteX4" fmla="*/ 1410 w 10692"/>
              <a:gd name="connsiteY4" fmla="*/ 7001 h 9944"/>
              <a:gd name="connsiteX5" fmla="*/ 1659 w 10692"/>
              <a:gd name="connsiteY5" fmla="*/ 609 h 9944"/>
              <a:gd name="connsiteX0" fmla="*/ 1552 w 9999"/>
              <a:gd name="connsiteY0" fmla="*/ 0 h 9388"/>
              <a:gd name="connsiteX1" fmla="*/ 9445 w 9999"/>
              <a:gd name="connsiteY1" fmla="*/ 84 h 9388"/>
              <a:gd name="connsiteX2" fmla="*/ 9353 w 9999"/>
              <a:gd name="connsiteY2" fmla="*/ 9388 h 9388"/>
              <a:gd name="connsiteX3" fmla="*/ 2124 w 9999"/>
              <a:gd name="connsiteY3" fmla="*/ 9370 h 9388"/>
              <a:gd name="connsiteX4" fmla="*/ 1319 w 9999"/>
              <a:gd name="connsiteY4" fmla="*/ 6428 h 9388"/>
              <a:gd name="connsiteX5" fmla="*/ 1552 w 9999"/>
              <a:gd name="connsiteY5" fmla="*/ 0 h 9388"/>
              <a:gd name="connsiteX0" fmla="*/ 1552 w 9446"/>
              <a:gd name="connsiteY0" fmla="*/ 0 h 10000"/>
              <a:gd name="connsiteX1" fmla="*/ 9446 w 9446"/>
              <a:gd name="connsiteY1" fmla="*/ 89 h 10000"/>
              <a:gd name="connsiteX2" fmla="*/ 9354 w 9446"/>
              <a:gd name="connsiteY2" fmla="*/ 10000 h 10000"/>
              <a:gd name="connsiteX3" fmla="*/ 2124 w 9446"/>
              <a:gd name="connsiteY3" fmla="*/ 9981 h 10000"/>
              <a:gd name="connsiteX4" fmla="*/ 1319 w 9446"/>
              <a:gd name="connsiteY4" fmla="*/ 6847 h 10000"/>
              <a:gd name="connsiteX5" fmla="*/ 1552 w 9446"/>
              <a:gd name="connsiteY5" fmla="*/ 0 h 10000"/>
              <a:gd name="connsiteX0" fmla="*/ 1643 w 9956"/>
              <a:gd name="connsiteY0" fmla="*/ 24 h 10024"/>
              <a:gd name="connsiteX1" fmla="*/ 9956 w 9956"/>
              <a:gd name="connsiteY1" fmla="*/ 0 h 10024"/>
              <a:gd name="connsiteX2" fmla="*/ 9903 w 9956"/>
              <a:gd name="connsiteY2" fmla="*/ 10024 h 10024"/>
              <a:gd name="connsiteX3" fmla="*/ 2249 w 9956"/>
              <a:gd name="connsiteY3" fmla="*/ 10005 h 10024"/>
              <a:gd name="connsiteX4" fmla="*/ 1396 w 9956"/>
              <a:gd name="connsiteY4" fmla="*/ 6871 h 10024"/>
              <a:gd name="connsiteX5" fmla="*/ 1643 w 9956"/>
              <a:gd name="connsiteY5" fmla="*/ 24 h 10024"/>
              <a:gd name="connsiteX0" fmla="*/ 1650 w 10000"/>
              <a:gd name="connsiteY0" fmla="*/ 24 h 10000"/>
              <a:gd name="connsiteX1" fmla="*/ 10000 w 10000"/>
              <a:gd name="connsiteY1" fmla="*/ 0 h 10000"/>
              <a:gd name="connsiteX2" fmla="*/ 9947 w 10000"/>
              <a:gd name="connsiteY2" fmla="*/ 10000 h 10000"/>
              <a:gd name="connsiteX3" fmla="*/ 2259 w 10000"/>
              <a:gd name="connsiteY3" fmla="*/ 9981 h 10000"/>
              <a:gd name="connsiteX4" fmla="*/ 1402 w 10000"/>
              <a:gd name="connsiteY4" fmla="*/ 6855 h 10000"/>
              <a:gd name="connsiteX5" fmla="*/ 1650 w 10000"/>
              <a:gd name="connsiteY5" fmla="*/ 24 h 10000"/>
              <a:gd name="connsiteX0" fmla="*/ 1707 w 9968"/>
              <a:gd name="connsiteY0" fmla="*/ 0 h 10234"/>
              <a:gd name="connsiteX1" fmla="*/ 9968 w 9968"/>
              <a:gd name="connsiteY1" fmla="*/ 234 h 10234"/>
              <a:gd name="connsiteX2" fmla="*/ 9915 w 9968"/>
              <a:gd name="connsiteY2" fmla="*/ 10234 h 10234"/>
              <a:gd name="connsiteX3" fmla="*/ 2227 w 9968"/>
              <a:gd name="connsiteY3" fmla="*/ 10215 h 10234"/>
              <a:gd name="connsiteX4" fmla="*/ 1370 w 9968"/>
              <a:gd name="connsiteY4" fmla="*/ 7089 h 10234"/>
              <a:gd name="connsiteX5" fmla="*/ 1707 w 9968"/>
              <a:gd name="connsiteY5" fmla="*/ 0 h 10234"/>
              <a:gd name="connsiteX0" fmla="*/ 1682 w 10015"/>
              <a:gd name="connsiteY0" fmla="*/ 0 h 9779"/>
              <a:gd name="connsiteX1" fmla="*/ 10015 w 10015"/>
              <a:gd name="connsiteY1" fmla="*/ 8 h 9779"/>
              <a:gd name="connsiteX2" fmla="*/ 9962 w 10015"/>
              <a:gd name="connsiteY2" fmla="*/ 9779 h 9779"/>
              <a:gd name="connsiteX3" fmla="*/ 2249 w 10015"/>
              <a:gd name="connsiteY3" fmla="*/ 9760 h 9779"/>
              <a:gd name="connsiteX4" fmla="*/ 1389 w 10015"/>
              <a:gd name="connsiteY4" fmla="*/ 6706 h 9779"/>
              <a:gd name="connsiteX5" fmla="*/ 1682 w 10015"/>
              <a:gd name="connsiteY5" fmla="*/ 0 h 9779"/>
              <a:gd name="connsiteX0" fmla="*/ 1679 w 10000"/>
              <a:gd name="connsiteY0" fmla="*/ 0 h 10000"/>
              <a:gd name="connsiteX1" fmla="*/ 10000 w 10000"/>
              <a:gd name="connsiteY1" fmla="*/ 8 h 10000"/>
              <a:gd name="connsiteX2" fmla="*/ 9947 w 10000"/>
              <a:gd name="connsiteY2" fmla="*/ 10000 h 10000"/>
              <a:gd name="connsiteX3" fmla="*/ 2224 w 10000"/>
              <a:gd name="connsiteY3" fmla="*/ 9949 h 10000"/>
              <a:gd name="connsiteX4" fmla="*/ 1387 w 10000"/>
              <a:gd name="connsiteY4" fmla="*/ 6858 h 10000"/>
              <a:gd name="connsiteX5" fmla="*/ 1679 w 10000"/>
              <a:gd name="connsiteY5" fmla="*/ 0 h 10000"/>
              <a:gd name="connsiteX0" fmla="*/ 1679 w 10059"/>
              <a:gd name="connsiteY0" fmla="*/ 0 h 9984"/>
              <a:gd name="connsiteX1" fmla="*/ 10000 w 10059"/>
              <a:gd name="connsiteY1" fmla="*/ 8 h 9984"/>
              <a:gd name="connsiteX2" fmla="*/ 10059 w 10059"/>
              <a:gd name="connsiteY2" fmla="*/ 9984 h 9984"/>
              <a:gd name="connsiteX3" fmla="*/ 2224 w 10059"/>
              <a:gd name="connsiteY3" fmla="*/ 9949 h 9984"/>
              <a:gd name="connsiteX4" fmla="*/ 1387 w 10059"/>
              <a:gd name="connsiteY4" fmla="*/ 6858 h 9984"/>
              <a:gd name="connsiteX5" fmla="*/ 1679 w 10059"/>
              <a:gd name="connsiteY5" fmla="*/ 0 h 9984"/>
              <a:gd name="connsiteX0" fmla="*/ 1669 w 10244"/>
              <a:gd name="connsiteY0" fmla="*/ 0 h 10016"/>
              <a:gd name="connsiteX1" fmla="*/ 9941 w 10244"/>
              <a:gd name="connsiteY1" fmla="*/ 8 h 10016"/>
              <a:gd name="connsiteX2" fmla="*/ 10244 w 10244"/>
              <a:gd name="connsiteY2" fmla="*/ 10016 h 10016"/>
              <a:gd name="connsiteX3" fmla="*/ 2211 w 10244"/>
              <a:gd name="connsiteY3" fmla="*/ 9965 h 10016"/>
              <a:gd name="connsiteX4" fmla="*/ 1379 w 10244"/>
              <a:gd name="connsiteY4" fmla="*/ 6869 h 10016"/>
              <a:gd name="connsiteX5" fmla="*/ 1669 w 10244"/>
              <a:gd name="connsiteY5" fmla="*/ 0 h 10016"/>
              <a:gd name="connsiteX0" fmla="*/ 1669 w 9978"/>
              <a:gd name="connsiteY0" fmla="*/ 0 h 9984"/>
              <a:gd name="connsiteX1" fmla="*/ 9941 w 9978"/>
              <a:gd name="connsiteY1" fmla="*/ 8 h 9984"/>
              <a:gd name="connsiteX2" fmla="*/ 9978 w 9978"/>
              <a:gd name="connsiteY2" fmla="*/ 9984 h 9984"/>
              <a:gd name="connsiteX3" fmla="*/ 2211 w 9978"/>
              <a:gd name="connsiteY3" fmla="*/ 9965 h 9984"/>
              <a:gd name="connsiteX4" fmla="*/ 1379 w 9978"/>
              <a:gd name="connsiteY4" fmla="*/ 6869 h 9984"/>
              <a:gd name="connsiteX5" fmla="*/ 1669 w 9978"/>
              <a:gd name="connsiteY5" fmla="*/ 0 h 9984"/>
              <a:gd name="connsiteX0" fmla="*/ 1673 w 10000"/>
              <a:gd name="connsiteY0" fmla="*/ 0 h 10000"/>
              <a:gd name="connsiteX1" fmla="*/ 9963 w 10000"/>
              <a:gd name="connsiteY1" fmla="*/ 8 h 10000"/>
              <a:gd name="connsiteX2" fmla="*/ 10000 w 10000"/>
              <a:gd name="connsiteY2" fmla="*/ 10000 h 10000"/>
              <a:gd name="connsiteX3" fmla="*/ 2216 w 10000"/>
              <a:gd name="connsiteY3" fmla="*/ 9981 h 10000"/>
              <a:gd name="connsiteX4" fmla="*/ 1382 w 10000"/>
              <a:gd name="connsiteY4" fmla="*/ 6880 h 10000"/>
              <a:gd name="connsiteX5" fmla="*/ 1673 w 10000"/>
              <a:gd name="connsiteY5" fmla="*/ 0 h 10000"/>
              <a:gd name="connsiteX0" fmla="*/ 1673 w 10000"/>
              <a:gd name="connsiteY0" fmla="*/ 0 h 10002"/>
              <a:gd name="connsiteX1" fmla="*/ 9963 w 10000"/>
              <a:gd name="connsiteY1" fmla="*/ 8 h 10002"/>
              <a:gd name="connsiteX2" fmla="*/ 10000 w 10000"/>
              <a:gd name="connsiteY2" fmla="*/ 10000 h 10002"/>
              <a:gd name="connsiteX3" fmla="*/ 2216 w 10000"/>
              <a:gd name="connsiteY3" fmla="*/ 10002 h 10002"/>
              <a:gd name="connsiteX4" fmla="*/ 1382 w 10000"/>
              <a:gd name="connsiteY4" fmla="*/ 6880 h 10002"/>
              <a:gd name="connsiteX5" fmla="*/ 1673 w 10000"/>
              <a:gd name="connsiteY5" fmla="*/ 0 h 10002"/>
              <a:gd name="connsiteX0" fmla="*/ 1673 w 10000"/>
              <a:gd name="connsiteY0" fmla="*/ 5 h 10007"/>
              <a:gd name="connsiteX1" fmla="*/ 9998 w 10000"/>
              <a:gd name="connsiteY1" fmla="*/ 0 h 10007"/>
              <a:gd name="connsiteX2" fmla="*/ 10000 w 10000"/>
              <a:gd name="connsiteY2" fmla="*/ 10005 h 10007"/>
              <a:gd name="connsiteX3" fmla="*/ 2216 w 10000"/>
              <a:gd name="connsiteY3" fmla="*/ 10007 h 10007"/>
              <a:gd name="connsiteX4" fmla="*/ 1382 w 10000"/>
              <a:gd name="connsiteY4" fmla="*/ 6885 h 10007"/>
              <a:gd name="connsiteX5" fmla="*/ 1673 w 10000"/>
              <a:gd name="connsiteY5" fmla="*/ 5 h 1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7">
                <a:moveTo>
                  <a:pt x="1673" y="5"/>
                </a:moveTo>
                <a:lnTo>
                  <a:pt x="9998" y="0"/>
                </a:lnTo>
                <a:cubicBezTo>
                  <a:pt x="9999" y="1652"/>
                  <a:pt x="10000" y="9456"/>
                  <a:pt x="10000" y="10005"/>
                </a:cubicBezTo>
                <a:lnTo>
                  <a:pt x="2216" y="10007"/>
                </a:lnTo>
                <a:cubicBezTo>
                  <a:pt x="2330" y="9070"/>
                  <a:pt x="2232" y="8409"/>
                  <a:pt x="1382" y="6885"/>
                </a:cubicBezTo>
                <a:cubicBezTo>
                  <a:pt x="-1046" y="2499"/>
                  <a:pt x="162" y="1710"/>
                  <a:pt x="1673" y="5"/>
                </a:cubicBezTo>
                <a:close/>
              </a:path>
            </a:pathLst>
          </a:custGeom>
        </p:spPr>
        <p:txBody>
          <a:bodyPr rtlCol="0">
            <a:normAutofit/>
          </a:bodyPr>
          <a:lstStyle/>
          <a:p>
            <a:pPr lvl="0"/>
            <a:endParaRPr lang="es-ES_tradnl" noProof="0" dirty="0"/>
          </a:p>
        </p:txBody>
      </p:sp>
    </p:spTree>
    <p:extLst>
      <p:ext uri="{BB962C8B-B14F-4D97-AF65-F5344CB8AC3E}">
        <p14:creationId xmlns:p14="http://schemas.microsoft.com/office/powerpoint/2010/main" val="3513801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ección Anaranjada: Título">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01E8A6F4-365D-5C3F-27CA-633D826BB128}"/>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CE80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4" name="Freeform 7">
            <a:extLst>
              <a:ext uri="{FF2B5EF4-FFF2-40B4-BE49-F238E27FC236}">
                <a16:creationId xmlns:a16="http://schemas.microsoft.com/office/drawing/2014/main" id="{C14783AF-8B51-B419-1B8D-A2B29472A88A}"/>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EE9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EE9121"/>
                </a:solidFill>
              </a:defRPr>
            </a:lvl1pPr>
          </a:lstStyle>
          <a:p>
            <a:r>
              <a:rPr lang="en-US" dirty="0"/>
              <a:t>Click to edit Master title style</a:t>
            </a:r>
          </a:p>
        </p:txBody>
      </p:sp>
    </p:spTree>
    <p:extLst>
      <p:ext uri="{BB962C8B-B14F-4D97-AF65-F5344CB8AC3E}">
        <p14:creationId xmlns:p14="http://schemas.microsoft.com/office/powerpoint/2010/main" val="1729149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ción Anaranjada: Fotografía Completa">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9942DEC8-51CD-4099-A269-B5712A62DE32}"/>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CE80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4" name="Freeform 4">
            <a:extLst>
              <a:ext uri="{FF2B5EF4-FFF2-40B4-BE49-F238E27FC236}">
                <a16:creationId xmlns:a16="http://schemas.microsoft.com/office/drawing/2014/main" id="{5CBA681C-7357-6248-0581-644F493D9866}"/>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EE9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3" name="Picture Placeholder 2"/>
          <p:cNvSpPr>
            <a:spLocks noGrp="1"/>
          </p:cNvSpPr>
          <p:nvPr>
            <p:ph type="pic" sz="quarter" idx="10"/>
          </p:nvPr>
        </p:nvSpPr>
        <p:spPr>
          <a:xfrm>
            <a:off x="-12700" y="0"/>
            <a:ext cx="12204700" cy="6858000"/>
          </a:xfrm>
        </p:spPr>
        <p:txBody>
          <a:bodyPr rtlCol="0">
            <a:normAutofit/>
          </a:bodyPr>
          <a:lstStyle/>
          <a:p>
            <a:pPr lvl="0"/>
            <a:endParaRPr lang="es-ES_tradnl" noProof="0"/>
          </a:p>
        </p:txBody>
      </p:sp>
    </p:spTree>
    <p:extLst>
      <p:ext uri="{BB962C8B-B14F-4D97-AF65-F5344CB8AC3E}">
        <p14:creationId xmlns:p14="http://schemas.microsoft.com/office/powerpoint/2010/main" val="417720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CA7A004-698A-A96A-A175-1907CB8B1099}"/>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4279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5" name="Freeform 8">
            <a:extLst>
              <a:ext uri="{FF2B5EF4-FFF2-40B4-BE49-F238E27FC236}">
                <a16:creationId xmlns:a16="http://schemas.microsoft.com/office/drawing/2014/main" id="{E9631EBF-4329-C9CF-D103-4FEA3EC4F660}"/>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6BAE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6BAE45"/>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3003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ción Morada: Separador">
    <p:bg>
      <p:bgPr>
        <a:solidFill>
          <a:srgbClr val="9C247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689AA9-E63D-B04E-4206-60594616F8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3" y="290513"/>
            <a:ext cx="3211512"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11"/>
          <p:cNvSpPr>
            <a:spLocks noGrp="1"/>
          </p:cNvSpPr>
          <p:nvPr>
            <p:ph type="pic" sz="quarter" idx="13"/>
          </p:nvPr>
        </p:nvSpPr>
        <p:spPr>
          <a:xfrm>
            <a:off x="7196547" y="-19585"/>
            <a:ext cx="5013871" cy="6893644"/>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2500 w 10000"/>
              <a:gd name="connsiteY7" fmla="*/ 10000 h 10000"/>
              <a:gd name="connsiteX8" fmla="*/ 1918 w 10000"/>
              <a:gd name="connsiteY8" fmla="*/ 8062 h 10000"/>
              <a:gd name="connsiteX9" fmla="*/ 0 w 10000"/>
              <a:gd name="connsiteY9" fmla="*/ 1000 h 10000"/>
              <a:gd name="connsiteX0" fmla="*/ 0 w 10000"/>
              <a:gd name="connsiteY0" fmla="*/ 1000 h 10147"/>
              <a:gd name="connsiteX1" fmla="*/ 2214 w 10000"/>
              <a:gd name="connsiteY1" fmla="*/ 1000 h 10147"/>
              <a:gd name="connsiteX2" fmla="*/ 5000 w 10000"/>
              <a:gd name="connsiteY2" fmla="*/ 1000 h 10147"/>
              <a:gd name="connsiteX3" fmla="*/ 7500 w 10000"/>
              <a:gd name="connsiteY3" fmla="*/ 0 h 10147"/>
              <a:gd name="connsiteX4" fmla="*/ 10000 w 10000"/>
              <a:gd name="connsiteY4" fmla="*/ 1000 h 10147"/>
              <a:gd name="connsiteX5" fmla="*/ 10000 w 10000"/>
              <a:gd name="connsiteY5" fmla="*/ 9000 h 10147"/>
              <a:gd name="connsiteX6" fmla="*/ 2500 w 10000"/>
              <a:gd name="connsiteY6" fmla="*/ 10000 h 10147"/>
              <a:gd name="connsiteX7" fmla="*/ 1918 w 10000"/>
              <a:gd name="connsiteY7" fmla="*/ 8062 h 10147"/>
              <a:gd name="connsiteX8" fmla="*/ 0 w 10000"/>
              <a:gd name="connsiteY8" fmla="*/ 1000 h 10147"/>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1918 w 10000"/>
              <a:gd name="connsiteY6" fmla="*/ 8062 h 10000"/>
              <a:gd name="connsiteX7" fmla="*/ 0 w 10000"/>
              <a:gd name="connsiteY7" fmla="*/ 1000 h 10000"/>
              <a:gd name="connsiteX0" fmla="*/ 0 w 10000"/>
              <a:gd name="connsiteY0" fmla="*/ 1494 h 10494"/>
              <a:gd name="connsiteX1" fmla="*/ 2214 w 10000"/>
              <a:gd name="connsiteY1" fmla="*/ 1494 h 10494"/>
              <a:gd name="connsiteX2" fmla="*/ 5000 w 10000"/>
              <a:gd name="connsiteY2" fmla="*/ 1494 h 10494"/>
              <a:gd name="connsiteX3" fmla="*/ 7500 w 10000"/>
              <a:gd name="connsiteY3" fmla="*/ 494 h 10494"/>
              <a:gd name="connsiteX4" fmla="*/ 10000 w 10000"/>
              <a:gd name="connsiteY4" fmla="*/ 10411 h 10494"/>
              <a:gd name="connsiteX5" fmla="*/ 2500 w 10000"/>
              <a:gd name="connsiteY5" fmla="*/ 10494 h 10494"/>
              <a:gd name="connsiteX6" fmla="*/ 1918 w 10000"/>
              <a:gd name="connsiteY6" fmla="*/ 8556 h 10494"/>
              <a:gd name="connsiteX7" fmla="*/ 0 w 10000"/>
              <a:gd name="connsiteY7" fmla="*/ 1494 h 10494"/>
              <a:gd name="connsiteX0" fmla="*/ 0 w 9971"/>
              <a:gd name="connsiteY0" fmla="*/ 1503 h 10545"/>
              <a:gd name="connsiteX1" fmla="*/ 2214 w 9971"/>
              <a:gd name="connsiteY1" fmla="*/ 1503 h 10545"/>
              <a:gd name="connsiteX2" fmla="*/ 5000 w 9971"/>
              <a:gd name="connsiteY2" fmla="*/ 1503 h 10545"/>
              <a:gd name="connsiteX3" fmla="*/ 7500 w 9971"/>
              <a:gd name="connsiteY3" fmla="*/ 503 h 10545"/>
              <a:gd name="connsiteX4" fmla="*/ 9971 w 9971"/>
              <a:gd name="connsiteY4" fmla="*/ 10545 h 10545"/>
              <a:gd name="connsiteX5" fmla="*/ 2500 w 9971"/>
              <a:gd name="connsiteY5" fmla="*/ 10503 h 10545"/>
              <a:gd name="connsiteX6" fmla="*/ 1918 w 9971"/>
              <a:gd name="connsiteY6" fmla="*/ 8565 h 10545"/>
              <a:gd name="connsiteX7" fmla="*/ 0 w 9971"/>
              <a:gd name="connsiteY7" fmla="*/ 1503 h 10545"/>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5015 w 10000"/>
              <a:gd name="connsiteY1" fmla="*/ 1425 h 10000"/>
              <a:gd name="connsiteX2" fmla="*/ 7522 w 10000"/>
              <a:gd name="connsiteY2" fmla="*/ 477 h 10000"/>
              <a:gd name="connsiteX3" fmla="*/ 10000 w 10000"/>
              <a:gd name="connsiteY3" fmla="*/ 10000 h 10000"/>
              <a:gd name="connsiteX4" fmla="*/ 2270 w 10000"/>
              <a:gd name="connsiteY4" fmla="*/ 9982 h 10000"/>
              <a:gd name="connsiteX5" fmla="*/ 1409 w 10000"/>
              <a:gd name="connsiteY5" fmla="*/ 6996 h 10000"/>
              <a:gd name="connsiteX6" fmla="*/ 0 w 10000"/>
              <a:gd name="connsiteY6" fmla="*/ 1425 h 10000"/>
              <a:gd name="connsiteX0" fmla="*/ 0 w 10000"/>
              <a:gd name="connsiteY0" fmla="*/ 1580 h 10155"/>
              <a:gd name="connsiteX1" fmla="*/ 7522 w 10000"/>
              <a:gd name="connsiteY1" fmla="*/ 632 h 10155"/>
              <a:gd name="connsiteX2" fmla="*/ 10000 w 10000"/>
              <a:gd name="connsiteY2" fmla="*/ 10155 h 10155"/>
              <a:gd name="connsiteX3" fmla="*/ 2270 w 10000"/>
              <a:gd name="connsiteY3" fmla="*/ 10137 h 10155"/>
              <a:gd name="connsiteX4" fmla="*/ 1409 w 10000"/>
              <a:gd name="connsiteY4" fmla="*/ 7151 h 10155"/>
              <a:gd name="connsiteX5" fmla="*/ 0 w 10000"/>
              <a:gd name="connsiteY5" fmla="*/ 1580 h 10155"/>
              <a:gd name="connsiteX0" fmla="*/ 1159 w 9501"/>
              <a:gd name="connsiteY0" fmla="*/ 1007 h 10538"/>
              <a:gd name="connsiteX1" fmla="*/ 7023 w 9501"/>
              <a:gd name="connsiteY1" fmla="*/ 1015 h 10538"/>
              <a:gd name="connsiteX2" fmla="*/ 9501 w 9501"/>
              <a:gd name="connsiteY2" fmla="*/ 10538 h 10538"/>
              <a:gd name="connsiteX3" fmla="*/ 1771 w 9501"/>
              <a:gd name="connsiteY3" fmla="*/ 10520 h 10538"/>
              <a:gd name="connsiteX4" fmla="*/ 910 w 9501"/>
              <a:gd name="connsiteY4" fmla="*/ 7534 h 10538"/>
              <a:gd name="connsiteX5" fmla="*/ 1159 w 9501"/>
              <a:gd name="connsiteY5" fmla="*/ 1007 h 10538"/>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645 h 9689"/>
              <a:gd name="connsiteX1" fmla="*/ 7918 w 10526"/>
              <a:gd name="connsiteY1" fmla="*/ 652 h 9689"/>
              <a:gd name="connsiteX2" fmla="*/ 10526 w 10526"/>
              <a:gd name="connsiteY2" fmla="*/ 9689 h 9689"/>
              <a:gd name="connsiteX3" fmla="*/ 2390 w 10526"/>
              <a:gd name="connsiteY3" fmla="*/ 9672 h 9689"/>
              <a:gd name="connsiteX4" fmla="*/ 1484 w 10526"/>
              <a:gd name="connsiteY4" fmla="*/ 6838 h 9689"/>
              <a:gd name="connsiteX5" fmla="*/ 1746 w 10526"/>
              <a:gd name="connsiteY5" fmla="*/ 645 h 9689"/>
              <a:gd name="connsiteX0" fmla="*/ 1659 w 10000"/>
              <a:gd name="connsiteY0" fmla="*/ 665 h 9999"/>
              <a:gd name="connsiteX1" fmla="*/ 7522 w 10000"/>
              <a:gd name="connsiteY1" fmla="*/ 672 h 9999"/>
              <a:gd name="connsiteX2" fmla="*/ 10000 w 10000"/>
              <a:gd name="connsiteY2" fmla="*/ 9999 h 9999"/>
              <a:gd name="connsiteX3" fmla="*/ 2271 w 10000"/>
              <a:gd name="connsiteY3" fmla="*/ 9981 h 9999"/>
              <a:gd name="connsiteX4" fmla="*/ 1410 w 10000"/>
              <a:gd name="connsiteY4" fmla="*/ 7056 h 9999"/>
              <a:gd name="connsiteX5" fmla="*/ 1659 w 10000"/>
              <a:gd name="connsiteY5" fmla="*/ 665 h 9999"/>
              <a:gd name="connsiteX0" fmla="*/ 1659 w 10692"/>
              <a:gd name="connsiteY0" fmla="*/ 609 h 9944"/>
              <a:gd name="connsiteX1" fmla="*/ 10099 w 10692"/>
              <a:gd name="connsiteY1" fmla="*/ 692 h 9944"/>
              <a:gd name="connsiteX2" fmla="*/ 10000 w 10692"/>
              <a:gd name="connsiteY2" fmla="*/ 9944 h 9944"/>
              <a:gd name="connsiteX3" fmla="*/ 2271 w 10692"/>
              <a:gd name="connsiteY3" fmla="*/ 9926 h 9944"/>
              <a:gd name="connsiteX4" fmla="*/ 1410 w 10692"/>
              <a:gd name="connsiteY4" fmla="*/ 7001 h 9944"/>
              <a:gd name="connsiteX5" fmla="*/ 1659 w 10692"/>
              <a:gd name="connsiteY5" fmla="*/ 609 h 9944"/>
              <a:gd name="connsiteX0" fmla="*/ 1552 w 9999"/>
              <a:gd name="connsiteY0" fmla="*/ 0 h 9388"/>
              <a:gd name="connsiteX1" fmla="*/ 9445 w 9999"/>
              <a:gd name="connsiteY1" fmla="*/ 84 h 9388"/>
              <a:gd name="connsiteX2" fmla="*/ 9353 w 9999"/>
              <a:gd name="connsiteY2" fmla="*/ 9388 h 9388"/>
              <a:gd name="connsiteX3" fmla="*/ 2124 w 9999"/>
              <a:gd name="connsiteY3" fmla="*/ 9370 h 9388"/>
              <a:gd name="connsiteX4" fmla="*/ 1319 w 9999"/>
              <a:gd name="connsiteY4" fmla="*/ 6428 h 9388"/>
              <a:gd name="connsiteX5" fmla="*/ 1552 w 9999"/>
              <a:gd name="connsiteY5" fmla="*/ 0 h 9388"/>
              <a:gd name="connsiteX0" fmla="*/ 1552 w 9446"/>
              <a:gd name="connsiteY0" fmla="*/ 0 h 10000"/>
              <a:gd name="connsiteX1" fmla="*/ 9446 w 9446"/>
              <a:gd name="connsiteY1" fmla="*/ 89 h 10000"/>
              <a:gd name="connsiteX2" fmla="*/ 9354 w 9446"/>
              <a:gd name="connsiteY2" fmla="*/ 10000 h 10000"/>
              <a:gd name="connsiteX3" fmla="*/ 2124 w 9446"/>
              <a:gd name="connsiteY3" fmla="*/ 9981 h 10000"/>
              <a:gd name="connsiteX4" fmla="*/ 1319 w 9446"/>
              <a:gd name="connsiteY4" fmla="*/ 6847 h 10000"/>
              <a:gd name="connsiteX5" fmla="*/ 1552 w 9446"/>
              <a:gd name="connsiteY5" fmla="*/ 0 h 10000"/>
              <a:gd name="connsiteX0" fmla="*/ 1643 w 9956"/>
              <a:gd name="connsiteY0" fmla="*/ 24 h 10024"/>
              <a:gd name="connsiteX1" fmla="*/ 9956 w 9956"/>
              <a:gd name="connsiteY1" fmla="*/ 0 h 10024"/>
              <a:gd name="connsiteX2" fmla="*/ 9903 w 9956"/>
              <a:gd name="connsiteY2" fmla="*/ 10024 h 10024"/>
              <a:gd name="connsiteX3" fmla="*/ 2249 w 9956"/>
              <a:gd name="connsiteY3" fmla="*/ 10005 h 10024"/>
              <a:gd name="connsiteX4" fmla="*/ 1396 w 9956"/>
              <a:gd name="connsiteY4" fmla="*/ 6871 h 10024"/>
              <a:gd name="connsiteX5" fmla="*/ 1643 w 9956"/>
              <a:gd name="connsiteY5" fmla="*/ 24 h 10024"/>
              <a:gd name="connsiteX0" fmla="*/ 1650 w 10000"/>
              <a:gd name="connsiteY0" fmla="*/ 24 h 10000"/>
              <a:gd name="connsiteX1" fmla="*/ 10000 w 10000"/>
              <a:gd name="connsiteY1" fmla="*/ 0 h 10000"/>
              <a:gd name="connsiteX2" fmla="*/ 9947 w 10000"/>
              <a:gd name="connsiteY2" fmla="*/ 10000 h 10000"/>
              <a:gd name="connsiteX3" fmla="*/ 2259 w 10000"/>
              <a:gd name="connsiteY3" fmla="*/ 9981 h 10000"/>
              <a:gd name="connsiteX4" fmla="*/ 1402 w 10000"/>
              <a:gd name="connsiteY4" fmla="*/ 6855 h 10000"/>
              <a:gd name="connsiteX5" fmla="*/ 1650 w 10000"/>
              <a:gd name="connsiteY5" fmla="*/ 24 h 10000"/>
              <a:gd name="connsiteX0" fmla="*/ 1707 w 9968"/>
              <a:gd name="connsiteY0" fmla="*/ 0 h 10234"/>
              <a:gd name="connsiteX1" fmla="*/ 9968 w 9968"/>
              <a:gd name="connsiteY1" fmla="*/ 234 h 10234"/>
              <a:gd name="connsiteX2" fmla="*/ 9915 w 9968"/>
              <a:gd name="connsiteY2" fmla="*/ 10234 h 10234"/>
              <a:gd name="connsiteX3" fmla="*/ 2227 w 9968"/>
              <a:gd name="connsiteY3" fmla="*/ 10215 h 10234"/>
              <a:gd name="connsiteX4" fmla="*/ 1370 w 9968"/>
              <a:gd name="connsiteY4" fmla="*/ 7089 h 10234"/>
              <a:gd name="connsiteX5" fmla="*/ 1707 w 9968"/>
              <a:gd name="connsiteY5" fmla="*/ 0 h 10234"/>
              <a:gd name="connsiteX0" fmla="*/ 1682 w 10015"/>
              <a:gd name="connsiteY0" fmla="*/ 0 h 9779"/>
              <a:gd name="connsiteX1" fmla="*/ 10015 w 10015"/>
              <a:gd name="connsiteY1" fmla="*/ 8 h 9779"/>
              <a:gd name="connsiteX2" fmla="*/ 9962 w 10015"/>
              <a:gd name="connsiteY2" fmla="*/ 9779 h 9779"/>
              <a:gd name="connsiteX3" fmla="*/ 2249 w 10015"/>
              <a:gd name="connsiteY3" fmla="*/ 9760 h 9779"/>
              <a:gd name="connsiteX4" fmla="*/ 1389 w 10015"/>
              <a:gd name="connsiteY4" fmla="*/ 6706 h 9779"/>
              <a:gd name="connsiteX5" fmla="*/ 1682 w 10015"/>
              <a:gd name="connsiteY5" fmla="*/ 0 h 9779"/>
              <a:gd name="connsiteX0" fmla="*/ 1679 w 10000"/>
              <a:gd name="connsiteY0" fmla="*/ 0 h 10000"/>
              <a:gd name="connsiteX1" fmla="*/ 10000 w 10000"/>
              <a:gd name="connsiteY1" fmla="*/ 8 h 10000"/>
              <a:gd name="connsiteX2" fmla="*/ 9947 w 10000"/>
              <a:gd name="connsiteY2" fmla="*/ 10000 h 10000"/>
              <a:gd name="connsiteX3" fmla="*/ 2224 w 10000"/>
              <a:gd name="connsiteY3" fmla="*/ 9949 h 10000"/>
              <a:gd name="connsiteX4" fmla="*/ 1387 w 10000"/>
              <a:gd name="connsiteY4" fmla="*/ 6858 h 10000"/>
              <a:gd name="connsiteX5" fmla="*/ 1679 w 10000"/>
              <a:gd name="connsiteY5" fmla="*/ 0 h 10000"/>
              <a:gd name="connsiteX0" fmla="*/ 1679 w 10059"/>
              <a:gd name="connsiteY0" fmla="*/ 0 h 9984"/>
              <a:gd name="connsiteX1" fmla="*/ 10000 w 10059"/>
              <a:gd name="connsiteY1" fmla="*/ 8 h 9984"/>
              <a:gd name="connsiteX2" fmla="*/ 10059 w 10059"/>
              <a:gd name="connsiteY2" fmla="*/ 9984 h 9984"/>
              <a:gd name="connsiteX3" fmla="*/ 2224 w 10059"/>
              <a:gd name="connsiteY3" fmla="*/ 9949 h 9984"/>
              <a:gd name="connsiteX4" fmla="*/ 1387 w 10059"/>
              <a:gd name="connsiteY4" fmla="*/ 6858 h 9984"/>
              <a:gd name="connsiteX5" fmla="*/ 1679 w 10059"/>
              <a:gd name="connsiteY5" fmla="*/ 0 h 9984"/>
              <a:gd name="connsiteX0" fmla="*/ 1669 w 10244"/>
              <a:gd name="connsiteY0" fmla="*/ 0 h 10016"/>
              <a:gd name="connsiteX1" fmla="*/ 9941 w 10244"/>
              <a:gd name="connsiteY1" fmla="*/ 8 h 10016"/>
              <a:gd name="connsiteX2" fmla="*/ 10244 w 10244"/>
              <a:gd name="connsiteY2" fmla="*/ 10016 h 10016"/>
              <a:gd name="connsiteX3" fmla="*/ 2211 w 10244"/>
              <a:gd name="connsiteY3" fmla="*/ 9965 h 10016"/>
              <a:gd name="connsiteX4" fmla="*/ 1379 w 10244"/>
              <a:gd name="connsiteY4" fmla="*/ 6869 h 10016"/>
              <a:gd name="connsiteX5" fmla="*/ 1669 w 10244"/>
              <a:gd name="connsiteY5" fmla="*/ 0 h 10016"/>
              <a:gd name="connsiteX0" fmla="*/ 1669 w 9978"/>
              <a:gd name="connsiteY0" fmla="*/ 0 h 9984"/>
              <a:gd name="connsiteX1" fmla="*/ 9941 w 9978"/>
              <a:gd name="connsiteY1" fmla="*/ 8 h 9984"/>
              <a:gd name="connsiteX2" fmla="*/ 9978 w 9978"/>
              <a:gd name="connsiteY2" fmla="*/ 9984 h 9984"/>
              <a:gd name="connsiteX3" fmla="*/ 2211 w 9978"/>
              <a:gd name="connsiteY3" fmla="*/ 9965 h 9984"/>
              <a:gd name="connsiteX4" fmla="*/ 1379 w 9978"/>
              <a:gd name="connsiteY4" fmla="*/ 6869 h 9984"/>
              <a:gd name="connsiteX5" fmla="*/ 1669 w 9978"/>
              <a:gd name="connsiteY5" fmla="*/ 0 h 9984"/>
              <a:gd name="connsiteX0" fmla="*/ 1673 w 10000"/>
              <a:gd name="connsiteY0" fmla="*/ 0 h 10000"/>
              <a:gd name="connsiteX1" fmla="*/ 9963 w 10000"/>
              <a:gd name="connsiteY1" fmla="*/ 8 h 10000"/>
              <a:gd name="connsiteX2" fmla="*/ 10000 w 10000"/>
              <a:gd name="connsiteY2" fmla="*/ 10000 h 10000"/>
              <a:gd name="connsiteX3" fmla="*/ 2216 w 10000"/>
              <a:gd name="connsiteY3" fmla="*/ 9981 h 10000"/>
              <a:gd name="connsiteX4" fmla="*/ 1382 w 10000"/>
              <a:gd name="connsiteY4" fmla="*/ 6880 h 10000"/>
              <a:gd name="connsiteX5" fmla="*/ 1673 w 10000"/>
              <a:gd name="connsiteY5" fmla="*/ 0 h 10000"/>
              <a:gd name="connsiteX0" fmla="*/ 1673 w 10000"/>
              <a:gd name="connsiteY0" fmla="*/ 0 h 10002"/>
              <a:gd name="connsiteX1" fmla="*/ 9963 w 10000"/>
              <a:gd name="connsiteY1" fmla="*/ 8 h 10002"/>
              <a:gd name="connsiteX2" fmla="*/ 10000 w 10000"/>
              <a:gd name="connsiteY2" fmla="*/ 10000 h 10002"/>
              <a:gd name="connsiteX3" fmla="*/ 2216 w 10000"/>
              <a:gd name="connsiteY3" fmla="*/ 10002 h 10002"/>
              <a:gd name="connsiteX4" fmla="*/ 1382 w 10000"/>
              <a:gd name="connsiteY4" fmla="*/ 6880 h 10002"/>
              <a:gd name="connsiteX5" fmla="*/ 1673 w 10000"/>
              <a:gd name="connsiteY5" fmla="*/ 0 h 1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2">
                <a:moveTo>
                  <a:pt x="1673" y="0"/>
                </a:moveTo>
                <a:lnTo>
                  <a:pt x="9963" y="8"/>
                </a:lnTo>
                <a:cubicBezTo>
                  <a:pt x="9964" y="1660"/>
                  <a:pt x="10000" y="9451"/>
                  <a:pt x="10000" y="10000"/>
                </a:cubicBezTo>
                <a:lnTo>
                  <a:pt x="2216" y="10002"/>
                </a:lnTo>
                <a:cubicBezTo>
                  <a:pt x="2330" y="9065"/>
                  <a:pt x="2232" y="8404"/>
                  <a:pt x="1382" y="6880"/>
                </a:cubicBezTo>
                <a:cubicBezTo>
                  <a:pt x="-1046" y="2494"/>
                  <a:pt x="162" y="1705"/>
                  <a:pt x="1673" y="0"/>
                </a:cubicBezTo>
                <a:close/>
              </a:path>
            </a:pathLst>
          </a:custGeom>
          <a:solidFill>
            <a:srgbClr val="891C6C"/>
          </a:solidFill>
        </p:spPr>
        <p:txBody>
          <a:bodyPr rtlCol="0">
            <a:normAutofit/>
          </a:bodyPr>
          <a:lstStyle/>
          <a:p>
            <a:pPr lvl="0"/>
            <a:endParaRPr lang="es-ES_tradnl" noProof="0"/>
          </a:p>
        </p:txBody>
      </p:sp>
      <p:sp>
        <p:nvSpPr>
          <p:cNvPr id="2" name="Title 1"/>
          <p:cNvSpPr>
            <a:spLocks noGrp="1"/>
          </p:cNvSpPr>
          <p:nvPr>
            <p:ph type="ctrTitle"/>
          </p:nvPr>
        </p:nvSpPr>
        <p:spPr>
          <a:xfrm>
            <a:off x="551234" y="2075674"/>
            <a:ext cx="6219217" cy="2387600"/>
          </a:xfrm>
        </p:spPr>
        <p:txBody>
          <a:bodyPr anchor="b">
            <a:norm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51234" y="4555349"/>
            <a:ext cx="621921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59794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ción Morada: Título y Contenido">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06F1931-9E73-53A0-18AE-0348AD4D49DB}"/>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891C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5" name="Freeform 8">
            <a:extLst>
              <a:ext uri="{FF2B5EF4-FFF2-40B4-BE49-F238E27FC236}">
                <a16:creationId xmlns:a16="http://schemas.microsoft.com/office/drawing/2014/main" id="{DC581BA0-9561-0F5E-B239-FBF5894E2194}"/>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9C24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9C247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6069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Sección Morada: Título y Contenido - 2 Columnas">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6EC6BF9F-FC21-3C7A-FECA-62E92C1BEE6C}"/>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891C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6" name="Freeform 8">
            <a:extLst>
              <a:ext uri="{FF2B5EF4-FFF2-40B4-BE49-F238E27FC236}">
                <a16:creationId xmlns:a16="http://schemas.microsoft.com/office/drawing/2014/main" id="{8B355556-F037-E28D-4238-10387257BB78}"/>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9C24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9C247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261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Sección Morada: Título y Contenido - 2 Subtítulos">
    <p:spTree>
      <p:nvGrpSpPr>
        <p:cNvPr id="1" name=""/>
        <p:cNvGrpSpPr/>
        <p:nvPr/>
      </p:nvGrpSpPr>
      <p:grpSpPr>
        <a:xfrm>
          <a:off x="0" y="0"/>
          <a:ext cx="0" cy="0"/>
          <a:chOff x="0" y="0"/>
          <a:chExt cx="0" cy="0"/>
        </a:xfrm>
      </p:grpSpPr>
      <p:sp>
        <p:nvSpPr>
          <p:cNvPr id="7" name="Freeform 12">
            <a:extLst>
              <a:ext uri="{FF2B5EF4-FFF2-40B4-BE49-F238E27FC236}">
                <a16:creationId xmlns:a16="http://schemas.microsoft.com/office/drawing/2014/main" id="{1F10E804-B816-3E4E-7A53-FFC291255064}"/>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891C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8" name="Freeform 13">
            <a:extLst>
              <a:ext uri="{FF2B5EF4-FFF2-40B4-BE49-F238E27FC236}">
                <a16:creationId xmlns:a16="http://schemas.microsoft.com/office/drawing/2014/main" id="{1D202762-C923-A332-7A62-45591C3099C1}"/>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9C24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a:xfrm>
            <a:off x="839788" y="365125"/>
            <a:ext cx="10515600" cy="1325563"/>
          </a:xfrm>
        </p:spPr>
        <p:txBody>
          <a:bodyPr/>
          <a:lstStyle>
            <a:lvl1pPr>
              <a:defRPr>
                <a:solidFill>
                  <a:srgbClr val="9C247B"/>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891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891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955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ción Morada: Título, Contenido y Fotografía">
    <p:spTree>
      <p:nvGrpSpPr>
        <p:cNvPr id="1" name=""/>
        <p:cNvGrpSpPr/>
        <p:nvPr/>
      </p:nvGrpSpPr>
      <p:grpSpPr>
        <a:xfrm>
          <a:off x="0" y="0"/>
          <a:ext cx="0" cy="0"/>
          <a:chOff x="0" y="0"/>
          <a:chExt cx="0" cy="0"/>
        </a:xfrm>
      </p:grpSpPr>
      <p:sp>
        <p:nvSpPr>
          <p:cNvPr id="4" name="Freeform 16">
            <a:extLst>
              <a:ext uri="{FF2B5EF4-FFF2-40B4-BE49-F238E27FC236}">
                <a16:creationId xmlns:a16="http://schemas.microsoft.com/office/drawing/2014/main" id="{FD3BEFE9-CF24-AFA3-4EA9-BB759C09AFC5}"/>
              </a:ext>
            </a:extLst>
          </p:cNvPr>
          <p:cNvSpPr/>
          <p:nvPr userDrawn="1"/>
        </p:nvSpPr>
        <p:spPr>
          <a:xfrm>
            <a:off x="7145338" y="-55563"/>
            <a:ext cx="5121275" cy="7005638"/>
          </a:xfrm>
          <a:custGeom>
            <a:avLst/>
            <a:gdLst>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5" fmla="*/ 311191 w 1066464"/>
              <a:gd name="connsiteY5" fmla="*/ 0 h 6991643"/>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5" fmla="*/ 859831 w 1066464"/>
              <a:gd name="connsiteY5" fmla="*/ 5359791 h 6991643"/>
              <a:gd name="connsiteX6" fmla="*/ 311191 w 1066464"/>
              <a:gd name="connsiteY6" fmla="*/ 0 h 6991643"/>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311191 w 5122342"/>
              <a:gd name="connsiteY6" fmla="*/ 0 h 7005711"/>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1521012 w 5122342"/>
              <a:gd name="connsiteY6" fmla="*/ 1758462 h 7005711"/>
              <a:gd name="connsiteX7" fmla="*/ 311191 w 5122342"/>
              <a:gd name="connsiteY7" fmla="*/ 0 h 7005711"/>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5108274 w 5122342"/>
              <a:gd name="connsiteY6" fmla="*/ 14069 h 7005711"/>
              <a:gd name="connsiteX7" fmla="*/ 311191 w 5122342"/>
              <a:gd name="connsiteY7" fmla="*/ 0 h 700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2342" h="7005711">
                <a:moveTo>
                  <a:pt x="311191" y="0"/>
                </a:moveTo>
                <a:cubicBezTo>
                  <a:pt x="117760" y="813582"/>
                  <a:pt x="-75671" y="1627164"/>
                  <a:pt x="29837" y="2630659"/>
                </a:cubicBezTo>
                <a:cubicBezTo>
                  <a:pt x="135345" y="3634154"/>
                  <a:pt x="773080" y="5294142"/>
                  <a:pt x="944237" y="6020973"/>
                </a:cubicBezTo>
                <a:cubicBezTo>
                  <a:pt x="1115394" y="6747804"/>
                  <a:pt x="1056779" y="6991643"/>
                  <a:pt x="1056779" y="6991643"/>
                </a:cubicBezTo>
                <a:lnTo>
                  <a:pt x="1056779" y="6991643"/>
                </a:lnTo>
                <a:lnTo>
                  <a:pt x="5122342" y="7005711"/>
                </a:lnTo>
                <a:cubicBezTo>
                  <a:pt x="5117653" y="4675164"/>
                  <a:pt x="5112963" y="2344616"/>
                  <a:pt x="5108274" y="14069"/>
                </a:cubicBezTo>
                <a:lnTo>
                  <a:pt x="311191" y="0"/>
                </a:lnTo>
                <a:close/>
              </a:path>
            </a:pathLst>
          </a:custGeom>
          <a:solidFill>
            <a:srgbClr val="9C24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a:xfrm>
            <a:off x="838201" y="365125"/>
            <a:ext cx="6034088" cy="1325563"/>
          </a:xfrm>
        </p:spPr>
        <p:txBody>
          <a:bodyPr/>
          <a:lstStyle>
            <a:lvl1pPr>
              <a:defRPr>
                <a:solidFill>
                  <a:srgbClr val="9C247B"/>
                </a:solidFill>
              </a:defRPr>
            </a:lvl1pPr>
          </a:lstStyle>
          <a:p>
            <a:r>
              <a:rPr lang="en-US" dirty="0"/>
              <a:t>Click to edit Master title style</a:t>
            </a:r>
          </a:p>
        </p:txBody>
      </p:sp>
      <p:sp>
        <p:nvSpPr>
          <p:cNvPr id="3" name="Content Placeholder 2"/>
          <p:cNvSpPr>
            <a:spLocks noGrp="1"/>
          </p:cNvSpPr>
          <p:nvPr>
            <p:ph idx="1"/>
          </p:nvPr>
        </p:nvSpPr>
        <p:spPr>
          <a:xfrm>
            <a:off x="838200" y="1825625"/>
            <a:ext cx="6034088"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11"/>
          <p:cNvSpPr>
            <a:spLocks noGrp="1"/>
          </p:cNvSpPr>
          <p:nvPr>
            <p:ph type="pic" sz="quarter" idx="13"/>
          </p:nvPr>
        </p:nvSpPr>
        <p:spPr>
          <a:xfrm>
            <a:off x="7198921" y="-3446"/>
            <a:ext cx="5013871" cy="6897090"/>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2500 w 10000"/>
              <a:gd name="connsiteY7" fmla="*/ 10000 h 10000"/>
              <a:gd name="connsiteX8" fmla="*/ 1918 w 10000"/>
              <a:gd name="connsiteY8" fmla="*/ 8062 h 10000"/>
              <a:gd name="connsiteX9" fmla="*/ 0 w 10000"/>
              <a:gd name="connsiteY9" fmla="*/ 1000 h 10000"/>
              <a:gd name="connsiteX0" fmla="*/ 0 w 10000"/>
              <a:gd name="connsiteY0" fmla="*/ 1000 h 10147"/>
              <a:gd name="connsiteX1" fmla="*/ 2214 w 10000"/>
              <a:gd name="connsiteY1" fmla="*/ 1000 h 10147"/>
              <a:gd name="connsiteX2" fmla="*/ 5000 w 10000"/>
              <a:gd name="connsiteY2" fmla="*/ 1000 h 10147"/>
              <a:gd name="connsiteX3" fmla="*/ 7500 w 10000"/>
              <a:gd name="connsiteY3" fmla="*/ 0 h 10147"/>
              <a:gd name="connsiteX4" fmla="*/ 10000 w 10000"/>
              <a:gd name="connsiteY4" fmla="*/ 1000 h 10147"/>
              <a:gd name="connsiteX5" fmla="*/ 10000 w 10000"/>
              <a:gd name="connsiteY5" fmla="*/ 9000 h 10147"/>
              <a:gd name="connsiteX6" fmla="*/ 2500 w 10000"/>
              <a:gd name="connsiteY6" fmla="*/ 10000 h 10147"/>
              <a:gd name="connsiteX7" fmla="*/ 1918 w 10000"/>
              <a:gd name="connsiteY7" fmla="*/ 8062 h 10147"/>
              <a:gd name="connsiteX8" fmla="*/ 0 w 10000"/>
              <a:gd name="connsiteY8" fmla="*/ 1000 h 10147"/>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1918 w 10000"/>
              <a:gd name="connsiteY6" fmla="*/ 8062 h 10000"/>
              <a:gd name="connsiteX7" fmla="*/ 0 w 10000"/>
              <a:gd name="connsiteY7" fmla="*/ 1000 h 10000"/>
              <a:gd name="connsiteX0" fmla="*/ 0 w 10000"/>
              <a:gd name="connsiteY0" fmla="*/ 1494 h 10494"/>
              <a:gd name="connsiteX1" fmla="*/ 2214 w 10000"/>
              <a:gd name="connsiteY1" fmla="*/ 1494 h 10494"/>
              <a:gd name="connsiteX2" fmla="*/ 5000 w 10000"/>
              <a:gd name="connsiteY2" fmla="*/ 1494 h 10494"/>
              <a:gd name="connsiteX3" fmla="*/ 7500 w 10000"/>
              <a:gd name="connsiteY3" fmla="*/ 494 h 10494"/>
              <a:gd name="connsiteX4" fmla="*/ 10000 w 10000"/>
              <a:gd name="connsiteY4" fmla="*/ 10411 h 10494"/>
              <a:gd name="connsiteX5" fmla="*/ 2500 w 10000"/>
              <a:gd name="connsiteY5" fmla="*/ 10494 h 10494"/>
              <a:gd name="connsiteX6" fmla="*/ 1918 w 10000"/>
              <a:gd name="connsiteY6" fmla="*/ 8556 h 10494"/>
              <a:gd name="connsiteX7" fmla="*/ 0 w 10000"/>
              <a:gd name="connsiteY7" fmla="*/ 1494 h 10494"/>
              <a:gd name="connsiteX0" fmla="*/ 0 w 9971"/>
              <a:gd name="connsiteY0" fmla="*/ 1503 h 10545"/>
              <a:gd name="connsiteX1" fmla="*/ 2214 w 9971"/>
              <a:gd name="connsiteY1" fmla="*/ 1503 h 10545"/>
              <a:gd name="connsiteX2" fmla="*/ 5000 w 9971"/>
              <a:gd name="connsiteY2" fmla="*/ 1503 h 10545"/>
              <a:gd name="connsiteX3" fmla="*/ 7500 w 9971"/>
              <a:gd name="connsiteY3" fmla="*/ 503 h 10545"/>
              <a:gd name="connsiteX4" fmla="*/ 9971 w 9971"/>
              <a:gd name="connsiteY4" fmla="*/ 10545 h 10545"/>
              <a:gd name="connsiteX5" fmla="*/ 2500 w 9971"/>
              <a:gd name="connsiteY5" fmla="*/ 10503 h 10545"/>
              <a:gd name="connsiteX6" fmla="*/ 1918 w 9971"/>
              <a:gd name="connsiteY6" fmla="*/ 8565 h 10545"/>
              <a:gd name="connsiteX7" fmla="*/ 0 w 9971"/>
              <a:gd name="connsiteY7" fmla="*/ 1503 h 10545"/>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5015 w 10000"/>
              <a:gd name="connsiteY1" fmla="*/ 1425 h 10000"/>
              <a:gd name="connsiteX2" fmla="*/ 7522 w 10000"/>
              <a:gd name="connsiteY2" fmla="*/ 477 h 10000"/>
              <a:gd name="connsiteX3" fmla="*/ 10000 w 10000"/>
              <a:gd name="connsiteY3" fmla="*/ 10000 h 10000"/>
              <a:gd name="connsiteX4" fmla="*/ 2270 w 10000"/>
              <a:gd name="connsiteY4" fmla="*/ 9982 h 10000"/>
              <a:gd name="connsiteX5" fmla="*/ 1409 w 10000"/>
              <a:gd name="connsiteY5" fmla="*/ 6996 h 10000"/>
              <a:gd name="connsiteX6" fmla="*/ 0 w 10000"/>
              <a:gd name="connsiteY6" fmla="*/ 1425 h 10000"/>
              <a:gd name="connsiteX0" fmla="*/ 0 w 10000"/>
              <a:gd name="connsiteY0" fmla="*/ 1580 h 10155"/>
              <a:gd name="connsiteX1" fmla="*/ 7522 w 10000"/>
              <a:gd name="connsiteY1" fmla="*/ 632 h 10155"/>
              <a:gd name="connsiteX2" fmla="*/ 10000 w 10000"/>
              <a:gd name="connsiteY2" fmla="*/ 10155 h 10155"/>
              <a:gd name="connsiteX3" fmla="*/ 2270 w 10000"/>
              <a:gd name="connsiteY3" fmla="*/ 10137 h 10155"/>
              <a:gd name="connsiteX4" fmla="*/ 1409 w 10000"/>
              <a:gd name="connsiteY4" fmla="*/ 7151 h 10155"/>
              <a:gd name="connsiteX5" fmla="*/ 0 w 10000"/>
              <a:gd name="connsiteY5" fmla="*/ 1580 h 10155"/>
              <a:gd name="connsiteX0" fmla="*/ 1159 w 9501"/>
              <a:gd name="connsiteY0" fmla="*/ 1007 h 10538"/>
              <a:gd name="connsiteX1" fmla="*/ 7023 w 9501"/>
              <a:gd name="connsiteY1" fmla="*/ 1015 h 10538"/>
              <a:gd name="connsiteX2" fmla="*/ 9501 w 9501"/>
              <a:gd name="connsiteY2" fmla="*/ 10538 h 10538"/>
              <a:gd name="connsiteX3" fmla="*/ 1771 w 9501"/>
              <a:gd name="connsiteY3" fmla="*/ 10520 h 10538"/>
              <a:gd name="connsiteX4" fmla="*/ 910 w 9501"/>
              <a:gd name="connsiteY4" fmla="*/ 7534 h 10538"/>
              <a:gd name="connsiteX5" fmla="*/ 1159 w 9501"/>
              <a:gd name="connsiteY5" fmla="*/ 1007 h 10538"/>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645 h 9689"/>
              <a:gd name="connsiteX1" fmla="*/ 7918 w 10526"/>
              <a:gd name="connsiteY1" fmla="*/ 652 h 9689"/>
              <a:gd name="connsiteX2" fmla="*/ 10526 w 10526"/>
              <a:gd name="connsiteY2" fmla="*/ 9689 h 9689"/>
              <a:gd name="connsiteX3" fmla="*/ 2390 w 10526"/>
              <a:gd name="connsiteY3" fmla="*/ 9672 h 9689"/>
              <a:gd name="connsiteX4" fmla="*/ 1484 w 10526"/>
              <a:gd name="connsiteY4" fmla="*/ 6838 h 9689"/>
              <a:gd name="connsiteX5" fmla="*/ 1746 w 10526"/>
              <a:gd name="connsiteY5" fmla="*/ 645 h 9689"/>
              <a:gd name="connsiteX0" fmla="*/ 1659 w 10000"/>
              <a:gd name="connsiteY0" fmla="*/ 665 h 9999"/>
              <a:gd name="connsiteX1" fmla="*/ 7522 w 10000"/>
              <a:gd name="connsiteY1" fmla="*/ 672 h 9999"/>
              <a:gd name="connsiteX2" fmla="*/ 10000 w 10000"/>
              <a:gd name="connsiteY2" fmla="*/ 9999 h 9999"/>
              <a:gd name="connsiteX3" fmla="*/ 2271 w 10000"/>
              <a:gd name="connsiteY3" fmla="*/ 9981 h 9999"/>
              <a:gd name="connsiteX4" fmla="*/ 1410 w 10000"/>
              <a:gd name="connsiteY4" fmla="*/ 7056 h 9999"/>
              <a:gd name="connsiteX5" fmla="*/ 1659 w 10000"/>
              <a:gd name="connsiteY5" fmla="*/ 665 h 9999"/>
              <a:gd name="connsiteX0" fmla="*/ 1659 w 10692"/>
              <a:gd name="connsiteY0" fmla="*/ 609 h 9944"/>
              <a:gd name="connsiteX1" fmla="*/ 10099 w 10692"/>
              <a:gd name="connsiteY1" fmla="*/ 692 h 9944"/>
              <a:gd name="connsiteX2" fmla="*/ 10000 w 10692"/>
              <a:gd name="connsiteY2" fmla="*/ 9944 h 9944"/>
              <a:gd name="connsiteX3" fmla="*/ 2271 w 10692"/>
              <a:gd name="connsiteY3" fmla="*/ 9926 h 9944"/>
              <a:gd name="connsiteX4" fmla="*/ 1410 w 10692"/>
              <a:gd name="connsiteY4" fmla="*/ 7001 h 9944"/>
              <a:gd name="connsiteX5" fmla="*/ 1659 w 10692"/>
              <a:gd name="connsiteY5" fmla="*/ 609 h 9944"/>
              <a:gd name="connsiteX0" fmla="*/ 1552 w 9999"/>
              <a:gd name="connsiteY0" fmla="*/ 0 h 9388"/>
              <a:gd name="connsiteX1" fmla="*/ 9445 w 9999"/>
              <a:gd name="connsiteY1" fmla="*/ 84 h 9388"/>
              <a:gd name="connsiteX2" fmla="*/ 9353 w 9999"/>
              <a:gd name="connsiteY2" fmla="*/ 9388 h 9388"/>
              <a:gd name="connsiteX3" fmla="*/ 2124 w 9999"/>
              <a:gd name="connsiteY3" fmla="*/ 9370 h 9388"/>
              <a:gd name="connsiteX4" fmla="*/ 1319 w 9999"/>
              <a:gd name="connsiteY4" fmla="*/ 6428 h 9388"/>
              <a:gd name="connsiteX5" fmla="*/ 1552 w 9999"/>
              <a:gd name="connsiteY5" fmla="*/ 0 h 9388"/>
              <a:gd name="connsiteX0" fmla="*/ 1552 w 9446"/>
              <a:gd name="connsiteY0" fmla="*/ 0 h 10000"/>
              <a:gd name="connsiteX1" fmla="*/ 9446 w 9446"/>
              <a:gd name="connsiteY1" fmla="*/ 89 h 10000"/>
              <a:gd name="connsiteX2" fmla="*/ 9354 w 9446"/>
              <a:gd name="connsiteY2" fmla="*/ 10000 h 10000"/>
              <a:gd name="connsiteX3" fmla="*/ 2124 w 9446"/>
              <a:gd name="connsiteY3" fmla="*/ 9981 h 10000"/>
              <a:gd name="connsiteX4" fmla="*/ 1319 w 9446"/>
              <a:gd name="connsiteY4" fmla="*/ 6847 h 10000"/>
              <a:gd name="connsiteX5" fmla="*/ 1552 w 9446"/>
              <a:gd name="connsiteY5" fmla="*/ 0 h 10000"/>
              <a:gd name="connsiteX0" fmla="*/ 1643 w 9956"/>
              <a:gd name="connsiteY0" fmla="*/ 24 h 10024"/>
              <a:gd name="connsiteX1" fmla="*/ 9956 w 9956"/>
              <a:gd name="connsiteY1" fmla="*/ 0 h 10024"/>
              <a:gd name="connsiteX2" fmla="*/ 9903 w 9956"/>
              <a:gd name="connsiteY2" fmla="*/ 10024 h 10024"/>
              <a:gd name="connsiteX3" fmla="*/ 2249 w 9956"/>
              <a:gd name="connsiteY3" fmla="*/ 10005 h 10024"/>
              <a:gd name="connsiteX4" fmla="*/ 1396 w 9956"/>
              <a:gd name="connsiteY4" fmla="*/ 6871 h 10024"/>
              <a:gd name="connsiteX5" fmla="*/ 1643 w 9956"/>
              <a:gd name="connsiteY5" fmla="*/ 24 h 10024"/>
              <a:gd name="connsiteX0" fmla="*/ 1650 w 10000"/>
              <a:gd name="connsiteY0" fmla="*/ 24 h 10000"/>
              <a:gd name="connsiteX1" fmla="*/ 10000 w 10000"/>
              <a:gd name="connsiteY1" fmla="*/ 0 h 10000"/>
              <a:gd name="connsiteX2" fmla="*/ 9947 w 10000"/>
              <a:gd name="connsiteY2" fmla="*/ 10000 h 10000"/>
              <a:gd name="connsiteX3" fmla="*/ 2259 w 10000"/>
              <a:gd name="connsiteY3" fmla="*/ 9981 h 10000"/>
              <a:gd name="connsiteX4" fmla="*/ 1402 w 10000"/>
              <a:gd name="connsiteY4" fmla="*/ 6855 h 10000"/>
              <a:gd name="connsiteX5" fmla="*/ 1650 w 10000"/>
              <a:gd name="connsiteY5" fmla="*/ 24 h 10000"/>
              <a:gd name="connsiteX0" fmla="*/ 1707 w 9968"/>
              <a:gd name="connsiteY0" fmla="*/ 0 h 10234"/>
              <a:gd name="connsiteX1" fmla="*/ 9968 w 9968"/>
              <a:gd name="connsiteY1" fmla="*/ 234 h 10234"/>
              <a:gd name="connsiteX2" fmla="*/ 9915 w 9968"/>
              <a:gd name="connsiteY2" fmla="*/ 10234 h 10234"/>
              <a:gd name="connsiteX3" fmla="*/ 2227 w 9968"/>
              <a:gd name="connsiteY3" fmla="*/ 10215 h 10234"/>
              <a:gd name="connsiteX4" fmla="*/ 1370 w 9968"/>
              <a:gd name="connsiteY4" fmla="*/ 7089 h 10234"/>
              <a:gd name="connsiteX5" fmla="*/ 1707 w 9968"/>
              <a:gd name="connsiteY5" fmla="*/ 0 h 10234"/>
              <a:gd name="connsiteX0" fmla="*/ 1682 w 10015"/>
              <a:gd name="connsiteY0" fmla="*/ 0 h 9779"/>
              <a:gd name="connsiteX1" fmla="*/ 10015 w 10015"/>
              <a:gd name="connsiteY1" fmla="*/ 8 h 9779"/>
              <a:gd name="connsiteX2" fmla="*/ 9962 w 10015"/>
              <a:gd name="connsiteY2" fmla="*/ 9779 h 9779"/>
              <a:gd name="connsiteX3" fmla="*/ 2249 w 10015"/>
              <a:gd name="connsiteY3" fmla="*/ 9760 h 9779"/>
              <a:gd name="connsiteX4" fmla="*/ 1389 w 10015"/>
              <a:gd name="connsiteY4" fmla="*/ 6706 h 9779"/>
              <a:gd name="connsiteX5" fmla="*/ 1682 w 10015"/>
              <a:gd name="connsiteY5" fmla="*/ 0 h 9779"/>
              <a:gd name="connsiteX0" fmla="*/ 1679 w 10000"/>
              <a:gd name="connsiteY0" fmla="*/ 0 h 10000"/>
              <a:gd name="connsiteX1" fmla="*/ 10000 w 10000"/>
              <a:gd name="connsiteY1" fmla="*/ 8 h 10000"/>
              <a:gd name="connsiteX2" fmla="*/ 9947 w 10000"/>
              <a:gd name="connsiteY2" fmla="*/ 10000 h 10000"/>
              <a:gd name="connsiteX3" fmla="*/ 2224 w 10000"/>
              <a:gd name="connsiteY3" fmla="*/ 9949 h 10000"/>
              <a:gd name="connsiteX4" fmla="*/ 1387 w 10000"/>
              <a:gd name="connsiteY4" fmla="*/ 6858 h 10000"/>
              <a:gd name="connsiteX5" fmla="*/ 1679 w 10000"/>
              <a:gd name="connsiteY5" fmla="*/ 0 h 10000"/>
              <a:gd name="connsiteX0" fmla="*/ 1679 w 10059"/>
              <a:gd name="connsiteY0" fmla="*/ 0 h 9984"/>
              <a:gd name="connsiteX1" fmla="*/ 10000 w 10059"/>
              <a:gd name="connsiteY1" fmla="*/ 8 h 9984"/>
              <a:gd name="connsiteX2" fmla="*/ 10059 w 10059"/>
              <a:gd name="connsiteY2" fmla="*/ 9984 h 9984"/>
              <a:gd name="connsiteX3" fmla="*/ 2224 w 10059"/>
              <a:gd name="connsiteY3" fmla="*/ 9949 h 9984"/>
              <a:gd name="connsiteX4" fmla="*/ 1387 w 10059"/>
              <a:gd name="connsiteY4" fmla="*/ 6858 h 9984"/>
              <a:gd name="connsiteX5" fmla="*/ 1679 w 10059"/>
              <a:gd name="connsiteY5" fmla="*/ 0 h 9984"/>
              <a:gd name="connsiteX0" fmla="*/ 1669 w 10244"/>
              <a:gd name="connsiteY0" fmla="*/ 0 h 10016"/>
              <a:gd name="connsiteX1" fmla="*/ 9941 w 10244"/>
              <a:gd name="connsiteY1" fmla="*/ 8 h 10016"/>
              <a:gd name="connsiteX2" fmla="*/ 10244 w 10244"/>
              <a:gd name="connsiteY2" fmla="*/ 10016 h 10016"/>
              <a:gd name="connsiteX3" fmla="*/ 2211 w 10244"/>
              <a:gd name="connsiteY3" fmla="*/ 9965 h 10016"/>
              <a:gd name="connsiteX4" fmla="*/ 1379 w 10244"/>
              <a:gd name="connsiteY4" fmla="*/ 6869 h 10016"/>
              <a:gd name="connsiteX5" fmla="*/ 1669 w 10244"/>
              <a:gd name="connsiteY5" fmla="*/ 0 h 10016"/>
              <a:gd name="connsiteX0" fmla="*/ 1669 w 9978"/>
              <a:gd name="connsiteY0" fmla="*/ 0 h 9984"/>
              <a:gd name="connsiteX1" fmla="*/ 9941 w 9978"/>
              <a:gd name="connsiteY1" fmla="*/ 8 h 9984"/>
              <a:gd name="connsiteX2" fmla="*/ 9978 w 9978"/>
              <a:gd name="connsiteY2" fmla="*/ 9984 h 9984"/>
              <a:gd name="connsiteX3" fmla="*/ 2211 w 9978"/>
              <a:gd name="connsiteY3" fmla="*/ 9965 h 9984"/>
              <a:gd name="connsiteX4" fmla="*/ 1379 w 9978"/>
              <a:gd name="connsiteY4" fmla="*/ 6869 h 9984"/>
              <a:gd name="connsiteX5" fmla="*/ 1669 w 9978"/>
              <a:gd name="connsiteY5" fmla="*/ 0 h 9984"/>
              <a:gd name="connsiteX0" fmla="*/ 1673 w 10000"/>
              <a:gd name="connsiteY0" fmla="*/ 0 h 10000"/>
              <a:gd name="connsiteX1" fmla="*/ 9963 w 10000"/>
              <a:gd name="connsiteY1" fmla="*/ 8 h 10000"/>
              <a:gd name="connsiteX2" fmla="*/ 10000 w 10000"/>
              <a:gd name="connsiteY2" fmla="*/ 10000 h 10000"/>
              <a:gd name="connsiteX3" fmla="*/ 2216 w 10000"/>
              <a:gd name="connsiteY3" fmla="*/ 9981 h 10000"/>
              <a:gd name="connsiteX4" fmla="*/ 1382 w 10000"/>
              <a:gd name="connsiteY4" fmla="*/ 6880 h 10000"/>
              <a:gd name="connsiteX5" fmla="*/ 1673 w 10000"/>
              <a:gd name="connsiteY5" fmla="*/ 0 h 10000"/>
              <a:gd name="connsiteX0" fmla="*/ 1673 w 10000"/>
              <a:gd name="connsiteY0" fmla="*/ 0 h 10002"/>
              <a:gd name="connsiteX1" fmla="*/ 9963 w 10000"/>
              <a:gd name="connsiteY1" fmla="*/ 8 h 10002"/>
              <a:gd name="connsiteX2" fmla="*/ 10000 w 10000"/>
              <a:gd name="connsiteY2" fmla="*/ 10000 h 10002"/>
              <a:gd name="connsiteX3" fmla="*/ 2216 w 10000"/>
              <a:gd name="connsiteY3" fmla="*/ 10002 h 10002"/>
              <a:gd name="connsiteX4" fmla="*/ 1382 w 10000"/>
              <a:gd name="connsiteY4" fmla="*/ 6880 h 10002"/>
              <a:gd name="connsiteX5" fmla="*/ 1673 w 10000"/>
              <a:gd name="connsiteY5" fmla="*/ 0 h 10002"/>
              <a:gd name="connsiteX0" fmla="*/ 1673 w 10000"/>
              <a:gd name="connsiteY0" fmla="*/ 5 h 10007"/>
              <a:gd name="connsiteX1" fmla="*/ 9998 w 10000"/>
              <a:gd name="connsiteY1" fmla="*/ 0 h 10007"/>
              <a:gd name="connsiteX2" fmla="*/ 10000 w 10000"/>
              <a:gd name="connsiteY2" fmla="*/ 10005 h 10007"/>
              <a:gd name="connsiteX3" fmla="*/ 2216 w 10000"/>
              <a:gd name="connsiteY3" fmla="*/ 10007 h 10007"/>
              <a:gd name="connsiteX4" fmla="*/ 1382 w 10000"/>
              <a:gd name="connsiteY4" fmla="*/ 6885 h 10007"/>
              <a:gd name="connsiteX5" fmla="*/ 1673 w 10000"/>
              <a:gd name="connsiteY5" fmla="*/ 5 h 1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7">
                <a:moveTo>
                  <a:pt x="1673" y="5"/>
                </a:moveTo>
                <a:lnTo>
                  <a:pt x="9998" y="0"/>
                </a:lnTo>
                <a:cubicBezTo>
                  <a:pt x="9999" y="1652"/>
                  <a:pt x="10000" y="9456"/>
                  <a:pt x="10000" y="10005"/>
                </a:cubicBezTo>
                <a:lnTo>
                  <a:pt x="2216" y="10007"/>
                </a:lnTo>
                <a:cubicBezTo>
                  <a:pt x="2330" y="9070"/>
                  <a:pt x="2232" y="8409"/>
                  <a:pt x="1382" y="6885"/>
                </a:cubicBezTo>
                <a:cubicBezTo>
                  <a:pt x="-1046" y="2499"/>
                  <a:pt x="162" y="1710"/>
                  <a:pt x="1673" y="5"/>
                </a:cubicBezTo>
                <a:close/>
              </a:path>
            </a:pathLst>
          </a:custGeom>
        </p:spPr>
        <p:txBody>
          <a:bodyPr rtlCol="0">
            <a:normAutofit/>
          </a:bodyPr>
          <a:lstStyle/>
          <a:p>
            <a:pPr lvl="0"/>
            <a:endParaRPr lang="es-ES_tradnl" noProof="0" dirty="0"/>
          </a:p>
        </p:txBody>
      </p:sp>
    </p:spTree>
    <p:extLst>
      <p:ext uri="{BB962C8B-B14F-4D97-AF65-F5344CB8AC3E}">
        <p14:creationId xmlns:p14="http://schemas.microsoft.com/office/powerpoint/2010/main" val="2637033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ección Morada: Título">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00CFEA28-E924-9291-B926-0758F37BBEB0}"/>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891C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4" name="Freeform 9">
            <a:extLst>
              <a:ext uri="{FF2B5EF4-FFF2-40B4-BE49-F238E27FC236}">
                <a16:creationId xmlns:a16="http://schemas.microsoft.com/office/drawing/2014/main" id="{B0A308F2-DF3D-48F6-4885-F072F9D76A01}"/>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9C24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9C247B"/>
                </a:solidFill>
              </a:defRPr>
            </a:lvl1pPr>
          </a:lstStyle>
          <a:p>
            <a:r>
              <a:rPr lang="en-US" dirty="0"/>
              <a:t>Click to edit Master title style</a:t>
            </a:r>
          </a:p>
        </p:txBody>
      </p:sp>
    </p:spTree>
    <p:extLst>
      <p:ext uri="{BB962C8B-B14F-4D97-AF65-F5344CB8AC3E}">
        <p14:creationId xmlns:p14="http://schemas.microsoft.com/office/powerpoint/2010/main" val="2198479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ción Morada: Fotografía Completa">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A7F8AB18-2A89-CB46-5493-802DEF2DC9D1}"/>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891C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4" name="Freeform 6">
            <a:extLst>
              <a:ext uri="{FF2B5EF4-FFF2-40B4-BE49-F238E27FC236}">
                <a16:creationId xmlns:a16="http://schemas.microsoft.com/office/drawing/2014/main" id="{4FBBB625-1E96-F5BF-DCFF-D24E7F135A63}"/>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9C24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3" name="Picture Placeholder 2"/>
          <p:cNvSpPr>
            <a:spLocks noGrp="1"/>
          </p:cNvSpPr>
          <p:nvPr>
            <p:ph type="pic" sz="quarter" idx="10"/>
          </p:nvPr>
        </p:nvSpPr>
        <p:spPr>
          <a:xfrm>
            <a:off x="-12659" y="1"/>
            <a:ext cx="12204659" cy="6858000"/>
          </a:xfrm>
        </p:spPr>
        <p:txBody>
          <a:bodyPr rtlCol="0">
            <a:normAutofit/>
          </a:bodyPr>
          <a:lstStyle/>
          <a:p>
            <a:pPr lvl="0"/>
            <a:endParaRPr lang="es-ES_tradnl" noProof="0"/>
          </a:p>
        </p:txBody>
      </p:sp>
    </p:spTree>
    <p:extLst>
      <p:ext uri="{BB962C8B-B14F-4D97-AF65-F5344CB8AC3E}">
        <p14:creationId xmlns:p14="http://schemas.microsoft.com/office/powerpoint/2010/main" val="3828950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ción Rojo Vivo: Separador">
    <p:bg>
      <p:bgPr>
        <a:solidFill>
          <a:srgbClr val="CE2142"/>
        </a:solidFill>
        <a:effectLst/>
      </p:bgPr>
    </p:bg>
    <p:spTree>
      <p:nvGrpSpPr>
        <p:cNvPr id="1" name=""/>
        <p:cNvGrpSpPr/>
        <p:nvPr/>
      </p:nvGrpSpPr>
      <p:grpSpPr>
        <a:xfrm>
          <a:off x="0" y="0"/>
          <a:ext cx="0" cy="0"/>
          <a:chOff x="0" y="0"/>
          <a:chExt cx="0" cy="0"/>
        </a:xfrm>
      </p:grpSpPr>
      <p:pic>
        <p:nvPicPr>
          <p:cNvPr id="4" name="Picture 25">
            <a:extLst>
              <a:ext uri="{FF2B5EF4-FFF2-40B4-BE49-F238E27FC236}">
                <a16:creationId xmlns:a16="http://schemas.microsoft.com/office/drawing/2014/main" id="{E363FBEB-DBEE-A83C-969E-D3545A189C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3" y="290513"/>
            <a:ext cx="3211512"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11"/>
          <p:cNvSpPr>
            <a:spLocks noGrp="1"/>
          </p:cNvSpPr>
          <p:nvPr>
            <p:ph type="pic" sz="quarter" idx="13"/>
          </p:nvPr>
        </p:nvSpPr>
        <p:spPr>
          <a:xfrm>
            <a:off x="7196547" y="-19585"/>
            <a:ext cx="5013871" cy="6893644"/>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2500 w 10000"/>
              <a:gd name="connsiteY7" fmla="*/ 10000 h 10000"/>
              <a:gd name="connsiteX8" fmla="*/ 1918 w 10000"/>
              <a:gd name="connsiteY8" fmla="*/ 8062 h 10000"/>
              <a:gd name="connsiteX9" fmla="*/ 0 w 10000"/>
              <a:gd name="connsiteY9" fmla="*/ 1000 h 10000"/>
              <a:gd name="connsiteX0" fmla="*/ 0 w 10000"/>
              <a:gd name="connsiteY0" fmla="*/ 1000 h 10147"/>
              <a:gd name="connsiteX1" fmla="*/ 2214 w 10000"/>
              <a:gd name="connsiteY1" fmla="*/ 1000 h 10147"/>
              <a:gd name="connsiteX2" fmla="*/ 5000 w 10000"/>
              <a:gd name="connsiteY2" fmla="*/ 1000 h 10147"/>
              <a:gd name="connsiteX3" fmla="*/ 7500 w 10000"/>
              <a:gd name="connsiteY3" fmla="*/ 0 h 10147"/>
              <a:gd name="connsiteX4" fmla="*/ 10000 w 10000"/>
              <a:gd name="connsiteY4" fmla="*/ 1000 h 10147"/>
              <a:gd name="connsiteX5" fmla="*/ 10000 w 10000"/>
              <a:gd name="connsiteY5" fmla="*/ 9000 h 10147"/>
              <a:gd name="connsiteX6" fmla="*/ 2500 w 10000"/>
              <a:gd name="connsiteY6" fmla="*/ 10000 h 10147"/>
              <a:gd name="connsiteX7" fmla="*/ 1918 w 10000"/>
              <a:gd name="connsiteY7" fmla="*/ 8062 h 10147"/>
              <a:gd name="connsiteX8" fmla="*/ 0 w 10000"/>
              <a:gd name="connsiteY8" fmla="*/ 1000 h 10147"/>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1918 w 10000"/>
              <a:gd name="connsiteY6" fmla="*/ 8062 h 10000"/>
              <a:gd name="connsiteX7" fmla="*/ 0 w 10000"/>
              <a:gd name="connsiteY7" fmla="*/ 1000 h 10000"/>
              <a:gd name="connsiteX0" fmla="*/ 0 w 10000"/>
              <a:gd name="connsiteY0" fmla="*/ 1494 h 10494"/>
              <a:gd name="connsiteX1" fmla="*/ 2214 w 10000"/>
              <a:gd name="connsiteY1" fmla="*/ 1494 h 10494"/>
              <a:gd name="connsiteX2" fmla="*/ 5000 w 10000"/>
              <a:gd name="connsiteY2" fmla="*/ 1494 h 10494"/>
              <a:gd name="connsiteX3" fmla="*/ 7500 w 10000"/>
              <a:gd name="connsiteY3" fmla="*/ 494 h 10494"/>
              <a:gd name="connsiteX4" fmla="*/ 10000 w 10000"/>
              <a:gd name="connsiteY4" fmla="*/ 10411 h 10494"/>
              <a:gd name="connsiteX5" fmla="*/ 2500 w 10000"/>
              <a:gd name="connsiteY5" fmla="*/ 10494 h 10494"/>
              <a:gd name="connsiteX6" fmla="*/ 1918 w 10000"/>
              <a:gd name="connsiteY6" fmla="*/ 8556 h 10494"/>
              <a:gd name="connsiteX7" fmla="*/ 0 w 10000"/>
              <a:gd name="connsiteY7" fmla="*/ 1494 h 10494"/>
              <a:gd name="connsiteX0" fmla="*/ 0 w 9971"/>
              <a:gd name="connsiteY0" fmla="*/ 1503 h 10545"/>
              <a:gd name="connsiteX1" fmla="*/ 2214 w 9971"/>
              <a:gd name="connsiteY1" fmla="*/ 1503 h 10545"/>
              <a:gd name="connsiteX2" fmla="*/ 5000 w 9971"/>
              <a:gd name="connsiteY2" fmla="*/ 1503 h 10545"/>
              <a:gd name="connsiteX3" fmla="*/ 7500 w 9971"/>
              <a:gd name="connsiteY3" fmla="*/ 503 h 10545"/>
              <a:gd name="connsiteX4" fmla="*/ 9971 w 9971"/>
              <a:gd name="connsiteY4" fmla="*/ 10545 h 10545"/>
              <a:gd name="connsiteX5" fmla="*/ 2500 w 9971"/>
              <a:gd name="connsiteY5" fmla="*/ 10503 h 10545"/>
              <a:gd name="connsiteX6" fmla="*/ 1918 w 9971"/>
              <a:gd name="connsiteY6" fmla="*/ 8565 h 10545"/>
              <a:gd name="connsiteX7" fmla="*/ 0 w 9971"/>
              <a:gd name="connsiteY7" fmla="*/ 1503 h 10545"/>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5015 w 10000"/>
              <a:gd name="connsiteY1" fmla="*/ 1425 h 10000"/>
              <a:gd name="connsiteX2" fmla="*/ 7522 w 10000"/>
              <a:gd name="connsiteY2" fmla="*/ 477 h 10000"/>
              <a:gd name="connsiteX3" fmla="*/ 10000 w 10000"/>
              <a:gd name="connsiteY3" fmla="*/ 10000 h 10000"/>
              <a:gd name="connsiteX4" fmla="*/ 2270 w 10000"/>
              <a:gd name="connsiteY4" fmla="*/ 9982 h 10000"/>
              <a:gd name="connsiteX5" fmla="*/ 1409 w 10000"/>
              <a:gd name="connsiteY5" fmla="*/ 6996 h 10000"/>
              <a:gd name="connsiteX6" fmla="*/ 0 w 10000"/>
              <a:gd name="connsiteY6" fmla="*/ 1425 h 10000"/>
              <a:gd name="connsiteX0" fmla="*/ 0 w 10000"/>
              <a:gd name="connsiteY0" fmla="*/ 1580 h 10155"/>
              <a:gd name="connsiteX1" fmla="*/ 7522 w 10000"/>
              <a:gd name="connsiteY1" fmla="*/ 632 h 10155"/>
              <a:gd name="connsiteX2" fmla="*/ 10000 w 10000"/>
              <a:gd name="connsiteY2" fmla="*/ 10155 h 10155"/>
              <a:gd name="connsiteX3" fmla="*/ 2270 w 10000"/>
              <a:gd name="connsiteY3" fmla="*/ 10137 h 10155"/>
              <a:gd name="connsiteX4" fmla="*/ 1409 w 10000"/>
              <a:gd name="connsiteY4" fmla="*/ 7151 h 10155"/>
              <a:gd name="connsiteX5" fmla="*/ 0 w 10000"/>
              <a:gd name="connsiteY5" fmla="*/ 1580 h 10155"/>
              <a:gd name="connsiteX0" fmla="*/ 1159 w 9501"/>
              <a:gd name="connsiteY0" fmla="*/ 1007 h 10538"/>
              <a:gd name="connsiteX1" fmla="*/ 7023 w 9501"/>
              <a:gd name="connsiteY1" fmla="*/ 1015 h 10538"/>
              <a:gd name="connsiteX2" fmla="*/ 9501 w 9501"/>
              <a:gd name="connsiteY2" fmla="*/ 10538 h 10538"/>
              <a:gd name="connsiteX3" fmla="*/ 1771 w 9501"/>
              <a:gd name="connsiteY3" fmla="*/ 10520 h 10538"/>
              <a:gd name="connsiteX4" fmla="*/ 910 w 9501"/>
              <a:gd name="connsiteY4" fmla="*/ 7534 h 10538"/>
              <a:gd name="connsiteX5" fmla="*/ 1159 w 9501"/>
              <a:gd name="connsiteY5" fmla="*/ 1007 h 10538"/>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645 h 9689"/>
              <a:gd name="connsiteX1" fmla="*/ 7918 w 10526"/>
              <a:gd name="connsiteY1" fmla="*/ 652 h 9689"/>
              <a:gd name="connsiteX2" fmla="*/ 10526 w 10526"/>
              <a:gd name="connsiteY2" fmla="*/ 9689 h 9689"/>
              <a:gd name="connsiteX3" fmla="*/ 2390 w 10526"/>
              <a:gd name="connsiteY3" fmla="*/ 9672 h 9689"/>
              <a:gd name="connsiteX4" fmla="*/ 1484 w 10526"/>
              <a:gd name="connsiteY4" fmla="*/ 6838 h 9689"/>
              <a:gd name="connsiteX5" fmla="*/ 1746 w 10526"/>
              <a:gd name="connsiteY5" fmla="*/ 645 h 9689"/>
              <a:gd name="connsiteX0" fmla="*/ 1659 w 10000"/>
              <a:gd name="connsiteY0" fmla="*/ 665 h 9999"/>
              <a:gd name="connsiteX1" fmla="*/ 7522 w 10000"/>
              <a:gd name="connsiteY1" fmla="*/ 672 h 9999"/>
              <a:gd name="connsiteX2" fmla="*/ 10000 w 10000"/>
              <a:gd name="connsiteY2" fmla="*/ 9999 h 9999"/>
              <a:gd name="connsiteX3" fmla="*/ 2271 w 10000"/>
              <a:gd name="connsiteY3" fmla="*/ 9981 h 9999"/>
              <a:gd name="connsiteX4" fmla="*/ 1410 w 10000"/>
              <a:gd name="connsiteY4" fmla="*/ 7056 h 9999"/>
              <a:gd name="connsiteX5" fmla="*/ 1659 w 10000"/>
              <a:gd name="connsiteY5" fmla="*/ 665 h 9999"/>
              <a:gd name="connsiteX0" fmla="*/ 1659 w 10692"/>
              <a:gd name="connsiteY0" fmla="*/ 609 h 9944"/>
              <a:gd name="connsiteX1" fmla="*/ 10099 w 10692"/>
              <a:gd name="connsiteY1" fmla="*/ 692 h 9944"/>
              <a:gd name="connsiteX2" fmla="*/ 10000 w 10692"/>
              <a:gd name="connsiteY2" fmla="*/ 9944 h 9944"/>
              <a:gd name="connsiteX3" fmla="*/ 2271 w 10692"/>
              <a:gd name="connsiteY3" fmla="*/ 9926 h 9944"/>
              <a:gd name="connsiteX4" fmla="*/ 1410 w 10692"/>
              <a:gd name="connsiteY4" fmla="*/ 7001 h 9944"/>
              <a:gd name="connsiteX5" fmla="*/ 1659 w 10692"/>
              <a:gd name="connsiteY5" fmla="*/ 609 h 9944"/>
              <a:gd name="connsiteX0" fmla="*/ 1552 w 9999"/>
              <a:gd name="connsiteY0" fmla="*/ 0 h 9388"/>
              <a:gd name="connsiteX1" fmla="*/ 9445 w 9999"/>
              <a:gd name="connsiteY1" fmla="*/ 84 h 9388"/>
              <a:gd name="connsiteX2" fmla="*/ 9353 w 9999"/>
              <a:gd name="connsiteY2" fmla="*/ 9388 h 9388"/>
              <a:gd name="connsiteX3" fmla="*/ 2124 w 9999"/>
              <a:gd name="connsiteY3" fmla="*/ 9370 h 9388"/>
              <a:gd name="connsiteX4" fmla="*/ 1319 w 9999"/>
              <a:gd name="connsiteY4" fmla="*/ 6428 h 9388"/>
              <a:gd name="connsiteX5" fmla="*/ 1552 w 9999"/>
              <a:gd name="connsiteY5" fmla="*/ 0 h 9388"/>
              <a:gd name="connsiteX0" fmla="*/ 1552 w 9446"/>
              <a:gd name="connsiteY0" fmla="*/ 0 h 10000"/>
              <a:gd name="connsiteX1" fmla="*/ 9446 w 9446"/>
              <a:gd name="connsiteY1" fmla="*/ 89 h 10000"/>
              <a:gd name="connsiteX2" fmla="*/ 9354 w 9446"/>
              <a:gd name="connsiteY2" fmla="*/ 10000 h 10000"/>
              <a:gd name="connsiteX3" fmla="*/ 2124 w 9446"/>
              <a:gd name="connsiteY3" fmla="*/ 9981 h 10000"/>
              <a:gd name="connsiteX4" fmla="*/ 1319 w 9446"/>
              <a:gd name="connsiteY4" fmla="*/ 6847 h 10000"/>
              <a:gd name="connsiteX5" fmla="*/ 1552 w 9446"/>
              <a:gd name="connsiteY5" fmla="*/ 0 h 10000"/>
              <a:gd name="connsiteX0" fmla="*/ 1643 w 9956"/>
              <a:gd name="connsiteY0" fmla="*/ 24 h 10024"/>
              <a:gd name="connsiteX1" fmla="*/ 9956 w 9956"/>
              <a:gd name="connsiteY1" fmla="*/ 0 h 10024"/>
              <a:gd name="connsiteX2" fmla="*/ 9903 w 9956"/>
              <a:gd name="connsiteY2" fmla="*/ 10024 h 10024"/>
              <a:gd name="connsiteX3" fmla="*/ 2249 w 9956"/>
              <a:gd name="connsiteY3" fmla="*/ 10005 h 10024"/>
              <a:gd name="connsiteX4" fmla="*/ 1396 w 9956"/>
              <a:gd name="connsiteY4" fmla="*/ 6871 h 10024"/>
              <a:gd name="connsiteX5" fmla="*/ 1643 w 9956"/>
              <a:gd name="connsiteY5" fmla="*/ 24 h 10024"/>
              <a:gd name="connsiteX0" fmla="*/ 1650 w 10000"/>
              <a:gd name="connsiteY0" fmla="*/ 24 h 10000"/>
              <a:gd name="connsiteX1" fmla="*/ 10000 w 10000"/>
              <a:gd name="connsiteY1" fmla="*/ 0 h 10000"/>
              <a:gd name="connsiteX2" fmla="*/ 9947 w 10000"/>
              <a:gd name="connsiteY2" fmla="*/ 10000 h 10000"/>
              <a:gd name="connsiteX3" fmla="*/ 2259 w 10000"/>
              <a:gd name="connsiteY3" fmla="*/ 9981 h 10000"/>
              <a:gd name="connsiteX4" fmla="*/ 1402 w 10000"/>
              <a:gd name="connsiteY4" fmla="*/ 6855 h 10000"/>
              <a:gd name="connsiteX5" fmla="*/ 1650 w 10000"/>
              <a:gd name="connsiteY5" fmla="*/ 24 h 10000"/>
              <a:gd name="connsiteX0" fmla="*/ 1707 w 9968"/>
              <a:gd name="connsiteY0" fmla="*/ 0 h 10234"/>
              <a:gd name="connsiteX1" fmla="*/ 9968 w 9968"/>
              <a:gd name="connsiteY1" fmla="*/ 234 h 10234"/>
              <a:gd name="connsiteX2" fmla="*/ 9915 w 9968"/>
              <a:gd name="connsiteY2" fmla="*/ 10234 h 10234"/>
              <a:gd name="connsiteX3" fmla="*/ 2227 w 9968"/>
              <a:gd name="connsiteY3" fmla="*/ 10215 h 10234"/>
              <a:gd name="connsiteX4" fmla="*/ 1370 w 9968"/>
              <a:gd name="connsiteY4" fmla="*/ 7089 h 10234"/>
              <a:gd name="connsiteX5" fmla="*/ 1707 w 9968"/>
              <a:gd name="connsiteY5" fmla="*/ 0 h 10234"/>
              <a:gd name="connsiteX0" fmla="*/ 1682 w 10015"/>
              <a:gd name="connsiteY0" fmla="*/ 0 h 9779"/>
              <a:gd name="connsiteX1" fmla="*/ 10015 w 10015"/>
              <a:gd name="connsiteY1" fmla="*/ 8 h 9779"/>
              <a:gd name="connsiteX2" fmla="*/ 9962 w 10015"/>
              <a:gd name="connsiteY2" fmla="*/ 9779 h 9779"/>
              <a:gd name="connsiteX3" fmla="*/ 2249 w 10015"/>
              <a:gd name="connsiteY3" fmla="*/ 9760 h 9779"/>
              <a:gd name="connsiteX4" fmla="*/ 1389 w 10015"/>
              <a:gd name="connsiteY4" fmla="*/ 6706 h 9779"/>
              <a:gd name="connsiteX5" fmla="*/ 1682 w 10015"/>
              <a:gd name="connsiteY5" fmla="*/ 0 h 9779"/>
              <a:gd name="connsiteX0" fmla="*/ 1679 w 10000"/>
              <a:gd name="connsiteY0" fmla="*/ 0 h 10000"/>
              <a:gd name="connsiteX1" fmla="*/ 10000 w 10000"/>
              <a:gd name="connsiteY1" fmla="*/ 8 h 10000"/>
              <a:gd name="connsiteX2" fmla="*/ 9947 w 10000"/>
              <a:gd name="connsiteY2" fmla="*/ 10000 h 10000"/>
              <a:gd name="connsiteX3" fmla="*/ 2224 w 10000"/>
              <a:gd name="connsiteY3" fmla="*/ 9949 h 10000"/>
              <a:gd name="connsiteX4" fmla="*/ 1387 w 10000"/>
              <a:gd name="connsiteY4" fmla="*/ 6858 h 10000"/>
              <a:gd name="connsiteX5" fmla="*/ 1679 w 10000"/>
              <a:gd name="connsiteY5" fmla="*/ 0 h 10000"/>
              <a:gd name="connsiteX0" fmla="*/ 1679 w 10059"/>
              <a:gd name="connsiteY0" fmla="*/ 0 h 9984"/>
              <a:gd name="connsiteX1" fmla="*/ 10000 w 10059"/>
              <a:gd name="connsiteY1" fmla="*/ 8 h 9984"/>
              <a:gd name="connsiteX2" fmla="*/ 10059 w 10059"/>
              <a:gd name="connsiteY2" fmla="*/ 9984 h 9984"/>
              <a:gd name="connsiteX3" fmla="*/ 2224 w 10059"/>
              <a:gd name="connsiteY3" fmla="*/ 9949 h 9984"/>
              <a:gd name="connsiteX4" fmla="*/ 1387 w 10059"/>
              <a:gd name="connsiteY4" fmla="*/ 6858 h 9984"/>
              <a:gd name="connsiteX5" fmla="*/ 1679 w 10059"/>
              <a:gd name="connsiteY5" fmla="*/ 0 h 9984"/>
              <a:gd name="connsiteX0" fmla="*/ 1669 w 10244"/>
              <a:gd name="connsiteY0" fmla="*/ 0 h 10016"/>
              <a:gd name="connsiteX1" fmla="*/ 9941 w 10244"/>
              <a:gd name="connsiteY1" fmla="*/ 8 h 10016"/>
              <a:gd name="connsiteX2" fmla="*/ 10244 w 10244"/>
              <a:gd name="connsiteY2" fmla="*/ 10016 h 10016"/>
              <a:gd name="connsiteX3" fmla="*/ 2211 w 10244"/>
              <a:gd name="connsiteY3" fmla="*/ 9965 h 10016"/>
              <a:gd name="connsiteX4" fmla="*/ 1379 w 10244"/>
              <a:gd name="connsiteY4" fmla="*/ 6869 h 10016"/>
              <a:gd name="connsiteX5" fmla="*/ 1669 w 10244"/>
              <a:gd name="connsiteY5" fmla="*/ 0 h 10016"/>
              <a:gd name="connsiteX0" fmla="*/ 1669 w 9978"/>
              <a:gd name="connsiteY0" fmla="*/ 0 h 9984"/>
              <a:gd name="connsiteX1" fmla="*/ 9941 w 9978"/>
              <a:gd name="connsiteY1" fmla="*/ 8 h 9984"/>
              <a:gd name="connsiteX2" fmla="*/ 9978 w 9978"/>
              <a:gd name="connsiteY2" fmla="*/ 9984 h 9984"/>
              <a:gd name="connsiteX3" fmla="*/ 2211 w 9978"/>
              <a:gd name="connsiteY3" fmla="*/ 9965 h 9984"/>
              <a:gd name="connsiteX4" fmla="*/ 1379 w 9978"/>
              <a:gd name="connsiteY4" fmla="*/ 6869 h 9984"/>
              <a:gd name="connsiteX5" fmla="*/ 1669 w 9978"/>
              <a:gd name="connsiteY5" fmla="*/ 0 h 9984"/>
              <a:gd name="connsiteX0" fmla="*/ 1673 w 10000"/>
              <a:gd name="connsiteY0" fmla="*/ 0 h 10000"/>
              <a:gd name="connsiteX1" fmla="*/ 9963 w 10000"/>
              <a:gd name="connsiteY1" fmla="*/ 8 h 10000"/>
              <a:gd name="connsiteX2" fmla="*/ 10000 w 10000"/>
              <a:gd name="connsiteY2" fmla="*/ 10000 h 10000"/>
              <a:gd name="connsiteX3" fmla="*/ 2216 w 10000"/>
              <a:gd name="connsiteY3" fmla="*/ 9981 h 10000"/>
              <a:gd name="connsiteX4" fmla="*/ 1382 w 10000"/>
              <a:gd name="connsiteY4" fmla="*/ 6880 h 10000"/>
              <a:gd name="connsiteX5" fmla="*/ 1673 w 10000"/>
              <a:gd name="connsiteY5" fmla="*/ 0 h 10000"/>
              <a:gd name="connsiteX0" fmla="*/ 1673 w 10000"/>
              <a:gd name="connsiteY0" fmla="*/ 0 h 10002"/>
              <a:gd name="connsiteX1" fmla="*/ 9963 w 10000"/>
              <a:gd name="connsiteY1" fmla="*/ 8 h 10002"/>
              <a:gd name="connsiteX2" fmla="*/ 10000 w 10000"/>
              <a:gd name="connsiteY2" fmla="*/ 10000 h 10002"/>
              <a:gd name="connsiteX3" fmla="*/ 2216 w 10000"/>
              <a:gd name="connsiteY3" fmla="*/ 10002 h 10002"/>
              <a:gd name="connsiteX4" fmla="*/ 1382 w 10000"/>
              <a:gd name="connsiteY4" fmla="*/ 6880 h 10002"/>
              <a:gd name="connsiteX5" fmla="*/ 1673 w 10000"/>
              <a:gd name="connsiteY5" fmla="*/ 0 h 1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2">
                <a:moveTo>
                  <a:pt x="1673" y="0"/>
                </a:moveTo>
                <a:lnTo>
                  <a:pt x="9963" y="8"/>
                </a:lnTo>
                <a:cubicBezTo>
                  <a:pt x="9964" y="1660"/>
                  <a:pt x="10000" y="9451"/>
                  <a:pt x="10000" y="10000"/>
                </a:cubicBezTo>
                <a:lnTo>
                  <a:pt x="2216" y="10002"/>
                </a:lnTo>
                <a:cubicBezTo>
                  <a:pt x="2330" y="9065"/>
                  <a:pt x="2232" y="8404"/>
                  <a:pt x="1382" y="6880"/>
                </a:cubicBezTo>
                <a:cubicBezTo>
                  <a:pt x="-1046" y="2494"/>
                  <a:pt x="162" y="1705"/>
                  <a:pt x="1673" y="0"/>
                </a:cubicBezTo>
                <a:close/>
              </a:path>
            </a:pathLst>
          </a:custGeom>
          <a:solidFill>
            <a:srgbClr val="B41C38"/>
          </a:solidFill>
        </p:spPr>
        <p:txBody>
          <a:bodyPr rtlCol="0">
            <a:normAutofit/>
          </a:bodyPr>
          <a:lstStyle/>
          <a:p>
            <a:pPr lvl="0"/>
            <a:endParaRPr lang="es-ES_tradnl" noProof="0"/>
          </a:p>
        </p:txBody>
      </p:sp>
      <p:sp>
        <p:nvSpPr>
          <p:cNvPr id="2" name="Title 1"/>
          <p:cNvSpPr>
            <a:spLocks noGrp="1"/>
          </p:cNvSpPr>
          <p:nvPr>
            <p:ph type="ctrTitle"/>
          </p:nvPr>
        </p:nvSpPr>
        <p:spPr>
          <a:xfrm>
            <a:off x="551234" y="2075674"/>
            <a:ext cx="6219217" cy="2387600"/>
          </a:xfrm>
        </p:spPr>
        <p:txBody>
          <a:bodyPr anchor="b">
            <a:norm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51234" y="4555349"/>
            <a:ext cx="621921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89825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ción Rojo Vivo: Título y Contenido">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518965E5-973A-A9AB-3F5F-697BC8C71A5A}"/>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B41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5" name="Freeform 8">
            <a:extLst>
              <a:ext uri="{FF2B5EF4-FFF2-40B4-BE49-F238E27FC236}">
                <a16:creationId xmlns:a16="http://schemas.microsoft.com/office/drawing/2014/main" id="{8394AA15-144C-40D2-22AE-5CD4DBB06077}"/>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CE21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CE214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306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Sección Rojo Vivo: Título y Contenido - 2 Columnas">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EE03875F-C691-EC24-EB4B-F262C39282C2}"/>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B41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6" name="Freeform 8">
            <a:extLst>
              <a:ext uri="{FF2B5EF4-FFF2-40B4-BE49-F238E27FC236}">
                <a16:creationId xmlns:a16="http://schemas.microsoft.com/office/drawing/2014/main" id="{BB7E51F1-D737-A0C2-231E-ADBD6510E4AC}"/>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CE21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CE214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56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ítulo y Contenido - 2 Columnas">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A4EDA94E-BE86-004C-EF05-05C4DCE9FA1A}"/>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4279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6" name="Freeform 8">
            <a:extLst>
              <a:ext uri="{FF2B5EF4-FFF2-40B4-BE49-F238E27FC236}">
                <a16:creationId xmlns:a16="http://schemas.microsoft.com/office/drawing/2014/main" id="{CB9173A1-27C4-7F79-B9EA-C18F662C933B}"/>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6BAE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6BAE45"/>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9647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Sección Rojo Vivo: Título y Contenido - 2 Subtítulos">
    <p:spTree>
      <p:nvGrpSpPr>
        <p:cNvPr id="1" name=""/>
        <p:cNvGrpSpPr/>
        <p:nvPr/>
      </p:nvGrpSpPr>
      <p:grpSpPr>
        <a:xfrm>
          <a:off x="0" y="0"/>
          <a:ext cx="0" cy="0"/>
          <a:chOff x="0" y="0"/>
          <a:chExt cx="0" cy="0"/>
        </a:xfrm>
      </p:grpSpPr>
      <p:sp>
        <p:nvSpPr>
          <p:cNvPr id="7" name="Freeform 9">
            <a:extLst>
              <a:ext uri="{FF2B5EF4-FFF2-40B4-BE49-F238E27FC236}">
                <a16:creationId xmlns:a16="http://schemas.microsoft.com/office/drawing/2014/main" id="{4FEDA762-5707-FF2E-9D1F-FE1858BB1FEB}"/>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B41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8" name="Freeform 10">
            <a:extLst>
              <a:ext uri="{FF2B5EF4-FFF2-40B4-BE49-F238E27FC236}">
                <a16:creationId xmlns:a16="http://schemas.microsoft.com/office/drawing/2014/main" id="{19C0E7BA-FC21-224C-CAE0-AA6B6D2605F5}"/>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CE21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a:xfrm>
            <a:off x="839788" y="365125"/>
            <a:ext cx="10515600" cy="1325563"/>
          </a:xfrm>
        </p:spPr>
        <p:txBody>
          <a:bodyPr/>
          <a:lstStyle>
            <a:lvl1pPr>
              <a:defRPr>
                <a:solidFill>
                  <a:srgbClr val="CE2142"/>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B41C3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B41C3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467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ción Rojo Vivo: Título, Contenido y Fotografía">
    <p:spTree>
      <p:nvGrpSpPr>
        <p:cNvPr id="1" name=""/>
        <p:cNvGrpSpPr/>
        <p:nvPr/>
      </p:nvGrpSpPr>
      <p:grpSpPr>
        <a:xfrm>
          <a:off x="0" y="0"/>
          <a:ext cx="0" cy="0"/>
          <a:chOff x="0" y="0"/>
          <a:chExt cx="0" cy="0"/>
        </a:xfrm>
      </p:grpSpPr>
      <p:sp>
        <p:nvSpPr>
          <p:cNvPr id="4" name="Freeform 16">
            <a:extLst>
              <a:ext uri="{FF2B5EF4-FFF2-40B4-BE49-F238E27FC236}">
                <a16:creationId xmlns:a16="http://schemas.microsoft.com/office/drawing/2014/main" id="{5067D00C-2630-98B0-1DBB-074FC3D3993D}"/>
              </a:ext>
            </a:extLst>
          </p:cNvPr>
          <p:cNvSpPr/>
          <p:nvPr userDrawn="1"/>
        </p:nvSpPr>
        <p:spPr>
          <a:xfrm>
            <a:off x="7145338" y="-55563"/>
            <a:ext cx="5121275" cy="7005638"/>
          </a:xfrm>
          <a:custGeom>
            <a:avLst/>
            <a:gdLst>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5" fmla="*/ 311191 w 1066464"/>
              <a:gd name="connsiteY5" fmla="*/ 0 h 6991643"/>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5" fmla="*/ 859831 w 1066464"/>
              <a:gd name="connsiteY5" fmla="*/ 5359791 h 6991643"/>
              <a:gd name="connsiteX6" fmla="*/ 311191 w 1066464"/>
              <a:gd name="connsiteY6" fmla="*/ 0 h 6991643"/>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311191 w 5122342"/>
              <a:gd name="connsiteY6" fmla="*/ 0 h 7005711"/>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1521012 w 5122342"/>
              <a:gd name="connsiteY6" fmla="*/ 1758462 h 7005711"/>
              <a:gd name="connsiteX7" fmla="*/ 311191 w 5122342"/>
              <a:gd name="connsiteY7" fmla="*/ 0 h 7005711"/>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5108274 w 5122342"/>
              <a:gd name="connsiteY6" fmla="*/ 14069 h 7005711"/>
              <a:gd name="connsiteX7" fmla="*/ 311191 w 5122342"/>
              <a:gd name="connsiteY7" fmla="*/ 0 h 700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2342" h="7005711">
                <a:moveTo>
                  <a:pt x="311191" y="0"/>
                </a:moveTo>
                <a:cubicBezTo>
                  <a:pt x="117760" y="813582"/>
                  <a:pt x="-75671" y="1627164"/>
                  <a:pt x="29837" y="2630659"/>
                </a:cubicBezTo>
                <a:cubicBezTo>
                  <a:pt x="135345" y="3634154"/>
                  <a:pt x="773080" y="5294142"/>
                  <a:pt x="944237" y="6020973"/>
                </a:cubicBezTo>
                <a:cubicBezTo>
                  <a:pt x="1115394" y="6747804"/>
                  <a:pt x="1056779" y="6991643"/>
                  <a:pt x="1056779" y="6991643"/>
                </a:cubicBezTo>
                <a:lnTo>
                  <a:pt x="1056779" y="6991643"/>
                </a:lnTo>
                <a:lnTo>
                  <a:pt x="5122342" y="7005711"/>
                </a:lnTo>
                <a:cubicBezTo>
                  <a:pt x="5117653" y="4675164"/>
                  <a:pt x="5112963" y="2344616"/>
                  <a:pt x="5108274" y="14069"/>
                </a:cubicBezTo>
                <a:lnTo>
                  <a:pt x="311191" y="0"/>
                </a:lnTo>
                <a:close/>
              </a:path>
            </a:pathLst>
          </a:custGeom>
          <a:solidFill>
            <a:srgbClr val="CE21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a:xfrm>
            <a:off x="838201" y="365125"/>
            <a:ext cx="6034088" cy="1325563"/>
          </a:xfrm>
        </p:spPr>
        <p:txBody>
          <a:bodyPr/>
          <a:lstStyle>
            <a:lvl1pPr>
              <a:defRPr>
                <a:solidFill>
                  <a:srgbClr val="CE2142"/>
                </a:solidFill>
              </a:defRPr>
            </a:lvl1pPr>
          </a:lstStyle>
          <a:p>
            <a:r>
              <a:rPr lang="en-US" dirty="0"/>
              <a:t>Click to edit Master title style</a:t>
            </a:r>
          </a:p>
        </p:txBody>
      </p:sp>
      <p:sp>
        <p:nvSpPr>
          <p:cNvPr id="3" name="Content Placeholder 2"/>
          <p:cNvSpPr>
            <a:spLocks noGrp="1"/>
          </p:cNvSpPr>
          <p:nvPr>
            <p:ph idx="1"/>
          </p:nvPr>
        </p:nvSpPr>
        <p:spPr>
          <a:xfrm>
            <a:off x="838200" y="1825625"/>
            <a:ext cx="6034088"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11"/>
          <p:cNvSpPr>
            <a:spLocks noGrp="1"/>
          </p:cNvSpPr>
          <p:nvPr>
            <p:ph type="pic" sz="quarter" idx="13"/>
          </p:nvPr>
        </p:nvSpPr>
        <p:spPr>
          <a:xfrm>
            <a:off x="7198921" y="-3446"/>
            <a:ext cx="5013871" cy="6897090"/>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2500 w 10000"/>
              <a:gd name="connsiteY7" fmla="*/ 10000 h 10000"/>
              <a:gd name="connsiteX8" fmla="*/ 1918 w 10000"/>
              <a:gd name="connsiteY8" fmla="*/ 8062 h 10000"/>
              <a:gd name="connsiteX9" fmla="*/ 0 w 10000"/>
              <a:gd name="connsiteY9" fmla="*/ 1000 h 10000"/>
              <a:gd name="connsiteX0" fmla="*/ 0 w 10000"/>
              <a:gd name="connsiteY0" fmla="*/ 1000 h 10147"/>
              <a:gd name="connsiteX1" fmla="*/ 2214 w 10000"/>
              <a:gd name="connsiteY1" fmla="*/ 1000 h 10147"/>
              <a:gd name="connsiteX2" fmla="*/ 5000 w 10000"/>
              <a:gd name="connsiteY2" fmla="*/ 1000 h 10147"/>
              <a:gd name="connsiteX3" fmla="*/ 7500 w 10000"/>
              <a:gd name="connsiteY3" fmla="*/ 0 h 10147"/>
              <a:gd name="connsiteX4" fmla="*/ 10000 w 10000"/>
              <a:gd name="connsiteY4" fmla="*/ 1000 h 10147"/>
              <a:gd name="connsiteX5" fmla="*/ 10000 w 10000"/>
              <a:gd name="connsiteY5" fmla="*/ 9000 h 10147"/>
              <a:gd name="connsiteX6" fmla="*/ 2500 w 10000"/>
              <a:gd name="connsiteY6" fmla="*/ 10000 h 10147"/>
              <a:gd name="connsiteX7" fmla="*/ 1918 w 10000"/>
              <a:gd name="connsiteY7" fmla="*/ 8062 h 10147"/>
              <a:gd name="connsiteX8" fmla="*/ 0 w 10000"/>
              <a:gd name="connsiteY8" fmla="*/ 1000 h 10147"/>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1918 w 10000"/>
              <a:gd name="connsiteY6" fmla="*/ 8062 h 10000"/>
              <a:gd name="connsiteX7" fmla="*/ 0 w 10000"/>
              <a:gd name="connsiteY7" fmla="*/ 1000 h 10000"/>
              <a:gd name="connsiteX0" fmla="*/ 0 w 10000"/>
              <a:gd name="connsiteY0" fmla="*/ 1494 h 10494"/>
              <a:gd name="connsiteX1" fmla="*/ 2214 w 10000"/>
              <a:gd name="connsiteY1" fmla="*/ 1494 h 10494"/>
              <a:gd name="connsiteX2" fmla="*/ 5000 w 10000"/>
              <a:gd name="connsiteY2" fmla="*/ 1494 h 10494"/>
              <a:gd name="connsiteX3" fmla="*/ 7500 w 10000"/>
              <a:gd name="connsiteY3" fmla="*/ 494 h 10494"/>
              <a:gd name="connsiteX4" fmla="*/ 10000 w 10000"/>
              <a:gd name="connsiteY4" fmla="*/ 10411 h 10494"/>
              <a:gd name="connsiteX5" fmla="*/ 2500 w 10000"/>
              <a:gd name="connsiteY5" fmla="*/ 10494 h 10494"/>
              <a:gd name="connsiteX6" fmla="*/ 1918 w 10000"/>
              <a:gd name="connsiteY6" fmla="*/ 8556 h 10494"/>
              <a:gd name="connsiteX7" fmla="*/ 0 w 10000"/>
              <a:gd name="connsiteY7" fmla="*/ 1494 h 10494"/>
              <a:gd name="connsiteX0" fmla="*/ 0 w 9971"/>
              <a:gd name="connsiteY0" fmla="*/ 1503 h 10545"/>
              <a:gd name="connsiteX1" fmla="*/ 2214 w 9971"/>
              <a:gd name="connsiteY1" fmla="*/ 1503 h 10545"/>
              <a:gd name="connsiteX2" fmla="*/ 5000 w 9971"/>
              <a:gd name="connsiteY2" fmla="*/ 1503 h 10545"/>
              <a:gd name="connsiteX3" fmla="*/ 7500 w 9971"/>
              <a:gd name="connsiteY3" fmla="*/ 503 h 10545"/>
              <a:gd name="connsiteX4" fmla="*/ 9971 w 9971"/>
              <a:gd name="connsiteY4" fmla="*/ 10545 h 10545"/>
              <a:gd name="connsiteX5" fmla="*/ 2500 w 9971"/>
              <a:gd name="connsiteY5" fmla="*/ 10503 h 10545"/>
              <a:gd name="connsiteX6" fmla="*/ 1918 w 9971"/>
              <a:gd name="connsiteY6" fmla="*/ 8565 h 10545"/>
              <a:gd name="connsiteX7" fmla="*/ 0 w 9971"/>
              <a:gd name="connsiteY7" fmla="*/ 1503 h 10545"/>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5015 w 10000"/>
              <a:gd name="connsiteY1" fmla="*/ 1425 h 10000"/>
              <a:gd name="connsiteX2" fmla="*/ 7522 w 10000"/>
              <a:gd name="connsiteY2" fmla="*/ 477 h 10000"/>
              <a:gd name="connsiteX3" fmla="*/ 10000 w 10000"/>
              <a:gd name="connsiteY3" fmla="*/ 10000 h 10000"/>
              <a:gd name="connsiteX4" fmla="*/ 2270 w 10000"/>
              <a:gd name="connsiteY4" fmla="*/ 9982 h 10000"/>
              <a:gd name="connsiteX5" fmla="*/ 1409 w 10000"/>
              <a:gd name="connsiteY5" fmla="*/ 6996 h 10000"/>
              <a:gd name="connsiteX6" fmla="*/ 0 w 10000"/>
              <a:gd name="connsiteY6" fmla="*/ 1425 h 10000"/>
              <a:gd name="connsiteX0" fmla="*/ 0 w 10000"/>
              <a:gd name="connsiteY0" fmla="*/ 1580 h 10155"/>
              <a:gd name="connsiteX1" fmla="*/ 7522 w 10000"/>
              <a:gd name="connsiteY1" fmla="*/ 632 h 10155"/>
              <a:gd name="connsiteX2" fmla="*/ 10000 w 10000"/>
              <a:gd name="connsiteY2" fmla="*/ 10155 h 10155"/>
              <a:gd name="connsiteX3" fmla="*/ 2270 w 10000"/>
              <a:gd name="connsiteY3" fmla="*/ 10137 h 10155"/>
              <a:gd name="connsiteX4" fmla="*/ 1409 w 10000"/>
              <a:gd name="connsiteY4" fmla="*/ 7151 h 10155"/>
              <a:gd name="connsiteX5" fmla="*/ 0 w 10000"/>
              <a:gd name="connsiteY5" fmla="*/ 1580 h 10155"/>
              <a:gd name="connsiteX0" fmla="*/ 1159 w 9501"/>
              <a:gd name="connsiteY0" fmla="*/ 1007 h 10538"/>
              <a:gd name="connsiteX1" fmla="*/ 7023 w 9501"/>
              <a:gd name="connsiteY1" fmla="*/ 1015 h 10538"/>
              <a:gd name="connsiteX2" fmla="*/ 9501 w 9501"/>
              <a:gd name="connsiteY2" fmla="*/ 10538 h 10538"/>
              <a:gd name="connsiteX3" fmla="*/ 1771 w 9501"/>
              <a:gd name="connsiteY3" fmla="*/ 10520 h 10538"/>
              <a:gd name="connsiteX4" fmla="*/ 910 w 9501"/>
              <a:gd name="connsiteY4" fmla="*/ 7534 h 10538"/>
              <a:gd name="connsiteX5" fmla="*/ 1159 w 9501"/>
              <a:gd name="connsiteY5" fmla="*/ 1007 h 10538"/>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645 h 9689"/>
              <a:gd name="connsiteX1" fmla="*/ 7918 w 10526"/>
              <a:gd name="connsiteY1" fmla="*/ 652 h 9689"/>
              <a:gd name="connsiteX2" fmla="*/ 10526 w 10526"/>
              <a:gd name="connsiteY2" fmla="*/ 9689 h 9689"/>
              <a:gd name="connsiteX3" fmla="*/ 2390 w 10526"/>
              <a:gd name="connsiteY3" fmla="*/ 9672 h 9689"/>
              <a:gd name="connsiteX4" fmla="*/ 1484 w 10526"/>
              <a:gd name="connsiteY4" fmla="*/ 6838 h 9689"/>
              <a:gd name="connsiteX5" fmla="*/ 1746 w 10526"/>
              <a:gd name="connsiteY5" fmla="*/ 645 h 9689"/>
              <a:gd name="connsiteX0" fmla="*/ 1659 w 10000"/>
              <a:gd name="connsiteY0" fmla="*/ 665 h 9999"/>
              <a:gd name="connsiteX1" fmla="*/ 7522 w 10000"/>
              <a:gd name="connsiteY1" fmla="*/ 672 h 9999"/>
              <a:gd name="connsiteX2" fmla="*/ 10000 w 10000"/>
              <a:gd name="connsiteY2" fmla="*/ 9999 h 9999"/>
              <a:gd name="connsiteX3" fmla="*/ 2271 w 10000"/>
              <a:gd name="connsiteY3" fmla="*/ 9981 h 9999"/>
              <a:gd name="connsiteX4" fmla="*/ 1410 w 10000"/>
              <a:gd name="connsiteY4" fmla="*/ 7056 h 9999"/>
              <a:gd name="connsiteX5" fmla="*/ 1659 w 10000"/>
              <a:gd name="connsiteY5" fmla="*/ 665 h 9999"/>
              <a:gd name="connsiteX0" fmla="*/ 1659 w 10692"/>
              <a:gd name="connsiteY0" fmla="*/ 609 h 9944"/>
              <a:gd name="connsiteX1" fmla="*/ 10099 w 10692"/>
              <a:gd name="connsiteY1" fmla="*/ 692 h 9944"/>
              <a:gd name="connsiteX2" fmla="*/ 10000 w 10692"/>
              <a:gd name="connsiteY2" fmla="*/ 9944 h 9944"/>
              <a:gd name="connsiteX3" fmla="*/ 2271 w 10692"/>
              <a:gd name="connsiteY3" fmla="*/ 9926 h 9944"/>
              <a:gd name="connsiteX4" fmla="*/ 1410 w 10692"/>
              <a:gd name="connsiteY4" fmla="*/ 7001 h 9944"/>
              <a:gd name="connsiteX5" fmla="*/ 1659 w 10692"/>
              <a:gd name="connsiteY5" fmla="*/ 609 h 9944"/>
              <a:gd name="connsiteX0" fmla="*/ 1552 w 9999"/>
              <a:gd name="connsiteY0" fmla="*/ 0 h 9388"/>
              <a:gd name="connsiteX1" fmla="*/ 9445 w 9999"/>
              <a:gd name="connsiteY1" fmla="*/ 84 h 9388"/>
              <a:gd name="connsiteX2" fmla="*/ 9353 w 9999"/>
              <a:gd name="connsiteY2" fmla="*/ 9388 h 9388"/>
              <a:gd name="connsiteX3" fmla="*/ 2124 w 9999"/>
              <a:gd name="connsiteY3" fmla="*/ 9370 h 9388"/>
              <a:gd name="connsiteX4" fmla="*/ 1319 w 9999"/>
              <a:gd name="connsiteY4" fmla="*/ 6428 h 9388"/>
              <a:gd name="connsiteX5" fmla="*/ 1552 w 9999"/>
              <a:gd name="connsiteY5" fmla="*/ 0 h 9388"/>
              <a:gd name="connsiteX0" fmla="*/ 1552 w 9446"/>
              <a:gd name="connsiteY0" fmla="*/ 0 h 10000"/>
              <a:gd name="connsiteX1" fmla="*/ 9446 w 9446"/>
              <a:gd name="connsiteY1" fmla="*/ 89 h 10000"/>
              <a:gd name="connsiteX2" fmla="*/ 9354 w 9446"/>
              <a:gd name="connsiteY2" fmla="*/ 10000 h 10000"/>
              <a:gd name="connsiteX3" fmla="*/ 2124 w 9446"/>
              <a:gd name="connsiteY3" fmla="*/ 9981 h 10000"/>
              <a:gd name="connsiteX4" fmla="*/ 1319 w 9446"/>
              <a:gd name="connsiteY4" fmla="*/ 6847 h 10000"/>
              <a:gd name="connsiteX5" fmla="*/ 1552 w 9446"/>
              <a:gd name="connsiteY5" fmla="*/ 0 h 10000"/>
              <a:gd name="connsiteX0" fmla="*/ 1643 w 9956"/>
              <a:gd name="connsiteY0" fmla="*/ 24 h 10024"/>
              <a:gd name="connsiteX1" fmla="*/ 9956 w 9956"/>
              <a:gd name="connsiteY1" fmla="*/ 0 h 10024"/>
              <a:gd name="connsiteX2" fmla="*/ 9903 w 9956"/>
              <a:gd name="connsiteY2" fmla="*/ 10024 h 10024"/>
              <a:gd name="connsiteX3" fmla="*/ 2249 w 9956"/>
              <a:gd name="connsiteY3" fmla="*/ 10005 h 10024"/>
              <a:gd name="connsiteX4" fmla="*/ 1396 w 9956"/>
              <a:gd name="connsiteY4" fmla="*/ 6871 h 10024"/>
              <a:gd name="connsiteX5" fmla="*/ 1643 w 9956"/>
              <a:gd name="connsiteY5" fmla="*/ 24 h 10024"/>
              <a:gd name="connsiteX0" fmla="*/ 1650 w 10000"/>
              <a:gd name="connsiteY0" fmla="*/ 24 h 10000"/>
              <a:gd name="connsiteX1" fmla="*/ 10000 w 10000"/>
              <a:gd name="connsiteY1" fmla="*/ 0 h 10000"/>
              <a:gd name="connsiteX2" fmla="*/ 9947 w 10000"/>
              <a:gd name="connsiteY2" fmla="*/ 10000 h 10000"/>
              <a:gd name="connsiteX3" fmla="*/ 2259 w 10000"/>
              <a:gd name="connsiteY3" fmla="*/ 9981 h 10000"/>
              <a:gd name="connsiteX4" fmla="*/ 1402 w 10000"/>
              <a:gd name="connsiteY4" fmla="*/ 6855 h 10000"/>
              <a:gd name="connsiteX5" fmla="*/ 1650 w 10000"/>
              <a:gd name="connsiteY5" fmla="*/ 24 h 10000"/>
              <a:gd name="connsiteX0" fmla="*/ 1707 w 9968"/>
              <a:gd name="connsiteY0" fmla="*/ 0 h 10234"/>
              <a:gd name="connsiteX1" fmla="*/ 9968 w 9968"/>
              <a:gd name="connsiteY1" fmla="*/ 234 h 10234"/>
              <a:gd name="connsiteX2" fmla="*/ 9915 w 9968"/>
              <a:gd name="connsiteY2" fmla="*/ 10234 h 10234"/>
              <a:gd name="connsiteX3" fmla="*/ 2227 w 9968"/>
              <a:gd name="connsiteY3" fmla="*/ 10215 h 10234"/>
              <a:gd name="connsiteX4" fmla="*/ 1370 w 9968"/>
              <a:gd name="connsiteY4" fmla="*/ 7089 h 10234"/>
              <a:gd name="connsiteX5" fmla="*/ 1707 w 9968"/>
              <a:gd name="connsiteY5" fmla="*/ 0 h 10234"/>
              <a:gd name="connsiteX0" fmla="*/ 1682 w 10015"/>
              <a:gd name="connsiteY0" fmla="*/ 0 h 9779"/>
              <a:gd name="connsiteX1" fmla="*/ 10015 w 10015"/>
              <a:gd name="connsiteY1" fmla="*/ 8 h 9779"/>
              <a:gd name="connsiteX2" fmla="*/ 9962 w 10015"/>
              <a:gd name="connsiteY2" fmla="*/ 9779 h 9779"/>
              <a:gd name="connsiteX3" fmla="*/ 2249 w 10015"/>
              <a:gd name="connsiteY3" fmla="*/ 9760 h 9779"/>
              <a:gd name="connsiteX4" fmla="*/ 1389 w 10015"/>
              <a:gd name="connsiteY4" fmla="*/ 6706 h 9779"/>
              <a:gd name="connsiteX5" fmla="*/ 1682 w 10015"/>
              <a:gd name="connsiteY5" fmla="*/ 0 h 9779"/>
              <a:gd name="connsiteX0" fmla="*/ 1679 w 10000"/>
              <a:gd name="connsiteY0" fmla="*/ 0 h 10000"/>
              <a:gd name="connsiteX1" fmla="*/ 10000 w 10000"/>
              <a:gd name="connsiteY1" fmla="*/ 8 h 10000"/>
              <a:gd name="connsiteX2" fmla="*/ 9947 w 10000"/>
              <a:gd name="connsiteY2" fmla="*/ 10000 h 10000"/>
              <a:gd name="connsiteX3" fmla="*/ 2224 w 10000"/>
              <a:gd name="connsiteY3" fmla="*/ 9949 h 10000"/>
              <a:gd name="connsiteX4" fmla="*/ 1387 w 10000"/>
              <a:gd name="connsiteY4" fmla="*/ 6858 h 10000"/>
              <a:gd name="connsiteX5" fmla="*/ 1679 w 10000"/>
              <a:gd name="connsiteY5" fmla="*/ 0 h 10000"/>
              <a:gd name="connsiteX0" fmla="*/ 1679 w 10059"/>
              <a:gd name="connsiteY0" fmla="*/ 0 h 9984"/>
              <a:gd name="connsiteX1" fmla="*/ 10000 w 10059"/>
              <a:gd name="connsiteY1" fmla="*/ 8 h 9984"/>
              <a:gd name="connsiteX2" fmla="*/ 10059 w 10059"/>
              <a:gd name="connsiteY2" fmla="*/ 9984 h 9984"/>
              <a:gd name="connsiteX3" fmla="*/ 2224 w 10059"/>
              <a:gd name="connsiteY3" fmla="*/ 9949 h 9984"/>
              <a:gd name="connsiteX4" fmla="*/ 1387 w 10059"/>
              <a:gd name="connsiteY4" fmla="*/ 6858 h 9984"/>
              <a:gd name="connsiteX5" fmla="*/ 1679 w 10059"/>
              <a:gd name="connsiteY5" fmla="*/ 0 h 9984"/>
              <a:gd name="connsiteX0" fmla="*/ 1669 w 10244"/>
              <a:gd name="connsiteY0" fmla="*/ 0 h 10016"/>
              <a:gd name="connsiteX1" fmla="*/ 9941 w 10244"/>
              <a:gd name="connsiteY1" fmla="*/ 8 h 10016"/>
              <a:gd name="connsiteX2" fmla="*/ 10244 w 10244"/>
              <a:gd name="connsiteY2" fmla="*/ 10016 h 10016"/>
              <a:gd name="connsiteX3" fmla="*/ 2211 w 10244"/>
              <a:gd name="connsiteY3" fmla="*/ 9965 h 10016"/>
              <a:gd name="connsiteX4" fmla="*/ 1379 w 10244"/>
              <a:gd name="connsiteY4" fmla="*/ 6869 h 10016"/>
              <a:gd name="connsiteX5" fmla="*/ 1669 w 10244"/>
              <a:gd name="connsiteY5" fmla="*/ 0 h 10016"/>
              <a:gd name="connsiteX0" fmla="*/ 1669 w 9978"/>
              <a:gd name="connsiteY0" fmla="*/ 0 h 9984"/>
              <a:gd name="connsiteX1" fmla="*/ 9941 w 9978"/>
              <a:gd name="connsiteY1" fmla="*/ 8 h 9984"/>
              <a:gd name="connsiteX2" fmla="*/ 9978 w 9978"/>
              <a:gd name="connsiteY2" fmla="*/ 9984 h 9984"/>
              <a:gd name="connsiteX3" fmla="*/ 2211 w 9978"/>
              <a:gd name="connsiteY3" fmla="*/ 9965 h 9984"/>
              <a:gd name="connsiteX4" fmla="*/ 1379 w 9978"/>
              <a:gd name="connsiteY4" fmla="*/ 6869 h 9984"/>
              <a:gd name="connsiteX5" fmla="*/ 1669 w 9978"/>
              <a:gd name="connsiteY5" fmla="*/ 0 h 9984"/>
              <a:gd name="connsiteX0" fmla="*/ 1673 w 10000"/>
              <a:gd name="connsiteY0" fmla="*/ 0 h 10000"/>
              <a:gd name="connsiteX1" fmla="*/ 9963 w 10000"/>
              <a:gd name="connsiteY1" fmla="*/ 8 h 10000"/>
              <a:gd name="connsiteX2" fmla="*/ 10000 w 10000"/>
              <a:gd name="connsiteY2" fmla="*/ 10000 h 10000"/>
              <a:gd name="connsiteX3" fmla="*/ 2216 w 10000"/>
              <a:gd name="connsiteY3" fmla="*/ 9981 h 10000"/>
              <a:gd name="connsiteX4" fmla="*/ 1382 w 10000"/>
              <a:gd name="connsiteY4" fmla="*/ 6880 h 10000"/>
              <a:gd name="connsiteX5" fmla="*/ 1673 w 10000"/>
              <a:gd name="connsiteY5" fmla="*/ 0 h 10000"/>
              <a:gd name="connsiteX0" fmla="*/ 1673 w 10000"/>
              <a:gd name="connsiteY0" fmla="*/ 0 h 10002"/>
              <a:gd name="connsiteX1" fmla="*/ 9963 w 10000"/>
              <a:gd name="connsiteY1" fmla="*/ 8 h 10002"/>
              <a:gd name="connsiteX2" fmla="*/ 10000 w 10000"/>
              <a:gd name="connsiteY2" fmla="*/ 10000 h 10002"/>
              <a:gd name="connsiteX3" fmla="*/ 2216 w 10000"/>
              <a:gd name="connsiteY3" fmla="*/ 10002 h 10002"/>
              <a:gd name="connsiteX4" fmla="*/ 1382 w 10000"/>
              <a:gd name="connsiteY4" fmla="*/ 6880 h 10002"/>
              <a:gd name="connsiteX5" fmla="*/ 1673 w 10000"/>
              <a:gd name="connsiteY5" fmla="*/ 0 h 10002"/>
              <a:gd name="connsiteX0" fmla="*/ 1673 w 10000"/>
              <a:gd name="connsiteY0" fmla="*/ 5 h 10007"/>
              <a:gd name="connsiteX1" fmla="*/ 9998 w 10000"/>
              <a:gd name="connsiteY1" fmla="*/ 0 h 10007"/>
              <a:gd name="connsiteX2" fmla="*/ 10000 w 10000"/>
              <a:gd name="connsiteY2" fmla="*/ 10005 h 10007"/>
              <a:gd name="connsiteX3" fmla="*/ 2216 w 10000"/>
              <a:gd name="connsiteY3" fmla="*/ 10007 h 10007"/>
              <a:gd name="connsiteX4" fmla="*/ 1382 w 10000"/>
              <a:gd name="connsiteY4" fmla="*/ 6885 h 10007"/>
              <a:gd name="connsiteX5" fmla="*/ 1673 w 10000"/>
              <a:gd name="connsiteY5" fmla="*/ 5 h 1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7">
                <a:moveTo>
                  <a:pt x="1673" y="5"/>
                </a:moveTo>
                <a:lnTo>
                  <a:pt x="9998" y="0"/>
                </a:lnTo>
                <a:cubicBezTo>
                  <a:pt x="9999" y="1652"/>
                  <a:pt x="10000" y="9456"/>
                  <a:pt x="10000" y="10005"/>
                </a:cubicBezTo>
                <a:lnTo>
                  <a:pt x="2216" y="10007"/>
                </a:lnTo>
                <a:cubicBezTo>
                  <a:pt x="2330" y="9070"/>
                  <a:pt x="2232" y="8409"/>
                  <a:pt x="1382" y="6885"/>
                </a:cubicBezTo>
                <a:cubicBezTo>
                  <a:pt x="-1046" y="2499"/>
                  <a:pt x="162" y="1710"/>
                  <a:pt x="1673" y="5"/>
                </a:cubicBezTo>
                <a:close/>
              </a:path>
            </a:pathLst>
          </a:custGeom>
        </p:spPr>
        <p:txBody>
          <a:bodyPr rtlCol="0">
            <a:normAutofit/>
          </a:bodyPr>
          <a:lstStyle/>
          <a:p>
            <a:pPr lvl="0"/>
            <a:endParaRPr lang="es-ES_tradnl" noProof="0" dirty="0"/>
          </a:p>
        </p:txBody>
      </p:sp>
    </p:spTree>
    <p:extLst>
      <p:ext uri="{BB962C8B-B14F-4D97-AF65-F5344CB8AC3E}">
        <p14:creationId xmlns:p14="http://schemas.microsoft.com/office/powerpoint/2010/main" val="4011306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ección Rojo Vivo: Título">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D9ADFC27-6E6C-68B4-F4CE-3979666F08AA}"/>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B41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4" name="Freeform 6">
            <a:extLst>
              <a:ext uri="{FF2B5EF4-FFF2-40B4-BE49-F238E27FC236}">
                <a16:creationId xmlns:a16="http://schemas.microsoft.com/office/drawing/2014/main" id="{17E623D1-6986-416C-5F4C-1CF0DF4EA71F}"/>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CE21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B41C38"/>
                </a:solidFill>
              </a:defRPr>
            </a:lvl1pPr>
          </a:lstStyle>
          <a:p>
            <a:r>
              <a:rPr lang="en-US" dirty="0"/>
              <a:t>Click to edit Master title style</a:t>
            </a:r>
          </a:p>
        </p:txBody>
      </p:sp>
    </p:spTree>
    <p:extLst>
      <p:ext uri="{BB962C8B-B14F-4D97-AF65-F5344CB8AC3E}">
        <p14:creationId xmlns:p14="http://schemas.microsoft.com/office/powerpoint/2010/main" val="831128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ción Rojo Vivo: Fotografía Completa">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01000328-0FA5-E4D5-1B4B-74DA88632458}"/>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B41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3" name="Freeform 10">
            <a:extLst>
              <a:ext uri="{FF2B5EF4-FFF2-40B4-BE49-F238E27FC236}">
                <a16:creationId xmlns:a16="http://schemas.microsoft.com/office/drawing/2014/main" id="{8C61329A-5915-3064-BAC6-EF9D5B564489}"/>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CE21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14" name="Picture Placeholder 13"/>
          <p:cNvSpPr>
            <a:spLocks noGrp="1"/>
          </p:cNvSpPr>
          <p:nvPr>
            <p:ph type="pic" sz="quarter" idx="10"/>
          </p:nvPr>
        </p:nvSpPr>
        <p:spPr>
          <a:xfrm>
            <a:off x="-12700" y="0"/>
            <a:ext cx="12204700" cy="6858000"/>
          </a:xfrm>
        </p:spPr>
        <p:txBody>
          <a:bodyPr rtlCol="0">
            <a:normAutofit/>
          </a:bodyPr>
          <a:lstStyle/>
          <a:p>
            <a:pPr lvl="0"/>
            <a:endParaRPr lang="es-ES_tradnl" noProof="0"/>
          </a:p>
        </p:txBody>
      </p:sp>
    </p:spTree>
    <p:extLst>
      <p:ext uri="{BB962C8B-B14F-4D97-AF65-F5344CB8AC3E}">
        <p14:creationId xmlns:p14="http://schemas.microsoft.com/office/powerpoint/2010/main" val="48657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Título y Contenido - 2 Subtítulos">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E4FF5A67-57B8-7481-F62C-CF80636344A3}"/>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4279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8" name="Freeform 11">
            <a:extLst>
              <a:ext uri="{FF2B5EF4-FFF2-40B4-BE49-F238E27FC236}">
                <a16:creationId xmlns:a16="http://schemas.microsoft.com/office/drawing/2014/main" id="{AD85F399-D7BF-44F4-3082-938F26CEDA6A}"/>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6BAE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a:xfrm>
            <a:off x="839788" y="365125"/>
            <a:ext cx="10515600" cy="1325563"/>
          </a:xfrm>
        </p:spPr>
        <p:txBody>
          <a:bodyPr/>
          <a:lstStyle>
            <a:lvl1pPr>
              <a:defRPr>
                <a:solidFill>
                  <a:srgbClr val="6BAE45"/>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4279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4279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26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Contenido y Fotografía">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1742EE64-940E-B0C4-B1C3-30DFF64518B3}"/>
              </a:ext>
            </a:extLst>
          </p:cNvPr>
          <p:cNvSpPr/>
          <p:nvPr userDrawn="1"/>
        </p:nvSpPr>
        <p:spPr>
          <a:xfrm>
            <a:off x="7145338" y="-55563"/>
            <a:ext cx="5121275" cy="7005638"/>
          </a:xfrm>
          <a:custGeom>
            <a:avLst/>
            <a:gdLst>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5" fmla="*/ 311191 w 1066464"/>
              <a:gd name="connsiteY5" fmla="*/ 0 h 6991643"/>
              <a:gd name="connsiteX0" fmla="*/ 311191 w 1066464"/>
              <a:gd name="connsiteY0" fmla="*/ 0 h 6991643"/>
              <a:gd name="connsiteX1" fmla="*/ 29837 w 1066464"/>
              <a:gd name="connsiteY1" fmla="*/ 2630659 h 6991643"/>
              <a:gd name="connsiteX2" fmla="*/ 944237 w 1066464"/>
              <a:gd name="connsiteY2" fmla="*/ 6020973 h 6991643"/>
              <a:gd name="connsiteX3" fmla="*/ 1056779 w 1066464"/>
              <a:gd name="connsiteY3" fmla="*/ 6991643 h 6991643"/>
              <a:gd name="connsiteX4" fmla="*/ 1056779 w 1066464"/>
              <a:gd name="connsiteY4" fmla="*/ 6991643 h 6991643"/>
              <a:gd name="connsiteX5" fmla="*/ 859831 w 1066464"/>
              <a:gd name="connsiteY5" fmla="*/ 5359791 h 6991643"/>
              <a:gd name="connsiteX6" fmla="*/ 311191 w 1066464"/>
              <a:gd name="connsiteY6" fmla="*/ 0 h 6991643"/>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311191 w 5122342"/>
              <a:gd name="connsiteY6" fmla="*/ 0 h 7005711"/>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1521012 w 5122342"/>
              <a:gd name="connsiteY6" fmla="*/ 1758462 h 7005711"/>
              <a:gd name="connsiteX7" fmla="*/ 311191 w 5122342"/>
              <a:gd name="connsiteY7" fmla="*/ 0 h 7005711"/>
              <a:gd name="connsiteX0" fmla="*/ 311191 w 5122342"/>
              <a:gd name="connsiteY0" fmla="*/ 0 h 7005711"/>
              <a:gd name="connsiteX1" fmla="*/ 29837 w 5122342"/>
              <a:gd name="connsiteY1" fmla="*/ 2630659 h 7005711"/>
              <a:gd name="connsiteX2" fmla="*/ 944237 w 5122342"/>
              <a:gd name="connsiteY2" fmla="*/ 6020973 h 7005711"/>
              <a:gd name="connsiteX3" fmla="*/ 1056779 w 5122342"/>
              <a:gd name="connsiteY3" fmla="*/ 6991643 h 7005711"/>
              <a:gd name="connsiteX4" fmla="*/ 1056779 w 5122342"/>
              <a:gd name="connsiteY4" fmla="*/ 6991643 h 7005711"/>
              <a:gd name="connsiteX5" fmla="*/ 5122342 w 5122342"/>
              <a:gd name="connsiteY5" fmla="*/ 7005711 h 7005711"/>
              <a:gd name="connsiteX6" fmla="*/ 5108274 w 5122342"/>
              <a:gd name="connsiteY6" fmla="*/ 14069 h 7005711"/>
              <a:gd name="connsiteX7" fmla="*/ 311191 w 5122342"/>
              <a:gd name="connsiteY7" fmla="*/ 0 h 700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2342" h="7005711">
                <a:moveTo>
                  <a:pt x="311191" y="0"/>
                </a:moveTo>
                <a:cubicBezTo>
                  <a:pt x="117760" y="813582"/>
                  <a:pt x="-75671" y="1627164"/>
                  <a:pt x="29837" y="2630659"/>
                </a:cubicBezTo>
                <a:cubicBezTo>
                  <a:pt x="135345" y="3634154"/>
                  <a:pt x="773080" y="5294142"/>
                  <a:pt x="944237" y="6020973"/>
                </a:cubicBezTo>
                <a:cubicBezTo>
                  <a:pt x="1115394" y="6747804"/>
                  <a:pt x="1056779" y="6991643"/>
                  <a:pt x="1056779" y="6991643"/>
                </a:cubicBezTo>
                <a:lnTo>
                  <a:pt x="1056779" y="6991643"/>
                </a:lnTo>
                <a:lnTo>
                  <a:pt x="5122342" y="7005711"/>
                </a:lnTo>
                <a:cubicBezTo>
                  <a:pt x="5117653" y="4675164"/>
                  <a:pt x="5112963" y="2344616"/>
                  <a:pt x="5108274" y="14069"/>
                </a:cubicBezTo>
                <a:lnTo>
                  <a:pt x="311191" y="0"/>
                </a:lnTo>
                <a:close/>
              </a:path>
            </a:pathLst>
          </a:custGeom>
          <a:solidFill>
            <a:srgbClr val="6BAE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a:xfrm>
            <a:off x="838201" y="365125"/>
            <a:ext cx="6034088" cy="1325563"/>
          </a:xfrm>
        </p:spPr>
        <p:txBody>
          <a:bodyPr/>
          <a:lstStyle>
            <a:lvl1pPr>
              <a:defRPr>
                <a:solidFill>
                  <a:srgbClr val="6BAE45"/>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603408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11"/>
          <p:cNvSpPr>
            <a:spLocks noGrp="1"/>
          </p:cNvSpPr>
          <p:nvPr>
            <p:ph type="pic" sz="quarter" idx="13"/>
          </p:nvPr>
        </p:nvSpPr>
        <p:spPr>
          <a:xfrm>
            <a:off x="7198921" y="-3446"/>
            <a:ext cx="5013871" cy="6897090"/>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1918 w 10000"/>
              <a:gd name="connsiteY9" fmla="*/ 8062 h 10000"/>
              <a:gd name="connsiteX10" fmla="*/ 0 w 10000"/>
              <a:gd name="connsiteY10" fmla="*/ 1000 h 10000"/>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2500 w 10000"/>
              <a:gd name="connsiteY7" fmla="*/ 10000 h 10000"/>
              <a:gd name="connsiteX8" fmla="*/ 1918 w 10000"/>
              <a:gd name="connsiteY8" fmla="*/ 8062 h 10000"/>
              <a:gd name="connsiteX9" fmla="*/ 0 w 10000"/>
              <a:gd name="connsiteY9" fmla="*/ 1000 h 10000"/>
              <a:gd name="connsiteX0" fmla="*/ 0 w 10000"/>
              <a:gd name="connsiteY0" fmla="*/ 1000 h 10147"/>
              <a:gd name="connsiteX1" fmla="*/ 2214 w 10000"/>
              <a:gd name="connsiteY1" fmla="*/ 1000 h 10147"/>
              <a:gd name="connsiteX2" fmla="*/ 5000 w 10000"/>
              <a:gd name="connsiteY2" fmla="*/ 1000 h 10147"/>
              <a:gd name="connsiteX3" fmla="*/ 7500 w 10000"/>
              <a:gd name="connsiteY3" fmla="*/ 0 h 10147"/>
              <a:gd name="connsiteX4" fmla="*/ 10000 w 10000"/>
              <a:gd name="connsiteY4" fmla="*/ 1000 h 10147"/>
              <a:gd name="connsiteX5" fmla="*/ 10000 w 10000"/>
              <a:gd name="connsiteY5" fmla="*/ 9000 h 10147"/>
              <a:gd name="connsiteX6" fmla="*/ 2500 w 10000"/>
              <a:gd name="connsiteY6" fmla="*/ 10000 h 10147"/>
              <a:gd name="connsiteX7" fmla="*/ 1918 w 10000"/>
              <a:gd name="connsiteY7" fmla="*/ 8062 h 10147"/>
              <a:gd name="connsiteX8" fmla="*/ 0 w 10000"/>
              <a:gd name="connsiteY8" fmla="*/ 1000 h 10147"/>
              <a:gd name="connsiteX0" fmla="*/ 0 w 10000"/>
              <a:gd name="connsiteY0" fmla="*/ 1000 h 10000"/>
              <a:gd name="connsiteX1" fmla="*/ 2214 w 10000"/>
              <a:gd name="connsiteY1" fmla="*/ 1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1918 w 10000"/>
              <a:gd name="connsiteY6" fmla="*/ 8062 h 10000"/>
              <a:gd name="connsiteX7" fmla="*/ 0 w 10000"/>
              <a:gd name="connsiteY7" fmla="*/ 1000 h 10000"/>
              <a:gd name="connsiteX0" fmla="*/ 0 w 10000"/>
              <a:gd name="connsiteY0" fmla="*/ 1494 h 10494"/>
              <a:gd name="connsiteX1" fmla="*/ 2214 w 10000"/>
              <a:gd name="connsiteY1" fmla="*/ 1494 h 10494"/>
              <a:gd name="connsiteX2" fmla="*/ 5000 w 10000"/>
              <a:gd name="connsiteY2" fmla="*/ 1494 h 10494"/>
              <a:gd name="connsiteX3" fmla="*/ 7500 w 10000"/>
              <a:gd name="connsiteY3" fmla="*/ 494 h 10494"/>
              <a:gd name="connsiteX4" fmla="*/ 10000 w 10000"/>
              <a:gd name="connsiteY4" fmla="*/ 10411 h 10494"/>
              <a:gd name="connsiteX5" fmla="*/ 2500 w 10000"/>
              <a:gd name="connsiteY5" fmla="*/ 10494 h 10494"/>
              <a:gd name="connsiteX6" fmla="*/ 1918 w 10000"/>
              <a:gd name="connsiteY6" fmla="*/ 8556 h 10494"/>
              <a:gd name="connsiteX7" fmla="*/ 0 w 10000"/>
              <a:gd name="connsiteY7" fmla="*/ 1494 h 10494"/>
              <a:gd name="connsiteX0" fmla="*/ 0 w 9971"/>
              <a:gd name="connsiteY0" fmla="*/ 1503 h 10545"/>
              <a:gd name="connsiteX1" fmla="*/ 2214 w 9971"/>
              <a:gd name="connsiteY1" fmla="*/ 1503 h 10545"/>
              <a:gd name="connsiteX2" fmla="*/ 5000 w 9971"/>
              <a:gd name="connsiteY2" fmla="*/ 1503 h 10545"/>
              <a:gd name="connsiteX3" fmla="*/ 7500 w 9971"/>
              <a:gd name="connsiteY3" fmla="*/ 503 h 10545"/>
              <a:gd name="connsiteX4" fmla="*/ 9971 w 9971"/>
              <a:gd name="connsiteY4" fmla="*/ 10545 h 10545"/>
              <a:gd name="connsiteX5" fmla="*/ 2500 w 9971"/>
              <a:gd name="connsiteY5" fmla="*/ 10503 h 10545"/>
              <a:gd name="connsiteX6" fmla="*/ 1918 w 9971"/>
              <a:gd name="connsiteY6" fmla="*/ 8565 h 10545"/>
              <a:gd name="connsiteX7" fmla="*/ 0 w 9971"/>
              <a:gd name="connsiteY7" fmla="*/ 1503 h 10545"/>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59"/>
              <a:gd name="connsiteX1" fmla="*/ 2220 w 10000"/>
              <a:gd name="connsiteY1" fmla="*/ 1425 h 10059"/>
              <a:gd name="connsiteX2" fmla="*/ 5015 w 10000"/>
              <a:gd name="connsiteY2" fmla="*/ 1425 h 10059"/>
              <a:gd name="connsiteX3" fmla="*/ 7522 w 10000"/>
              <a:gd name="connsiteY3" fmla="*/ 477 h 10059"/>
              <a:gd name="connsiteX4" fmla="*/ 10000 w 10000"/>
              <a:gd name="connsiteY4" fmla="*/ 10000 h 10059"/>
              <a:gd name="connsiteX5" fmla="*/ 2450 w 10000"/>
              <a:gd name="connsiteY5" fmla="*/ 10059 h 10059"/>
              <a:gd name="connsiteX6" fmla="*/ 1924 w 10000"/>
              <a:gd name="connsiteY6" fmla="*/ 8122 h 10059"/>
              <a:gd name="connsiteX7" fmla="*/ 0 w 10000"/>
              <a:gd name="connsiteY7" fmla="*/ 1425 h 10059"/>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36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924 w 10000"/>
              <a:gd name="connsiteY6" fmla="*/ 8122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2220 w 10000"/>
              <a:gd name="connsiteY1" fmla="*/ 1425 h 10000"/>
              <a:gd name="connsiteX2" fmla="*/ 5015 w 10000"/>
              <a:gd name="connsiteY2" fmla="*/ 1425 h 10000"/>
              <a:gd name="connsiteX3" fmla="*/ 7522 w 10000"/>
              <a:gd name="connsiteY3" fmla="*/ 477 h 10000"/>
              <a:gd name="connsiteX4" fmla="*/ 10000 w 10000"/>
              <a:gd name="connsiteY4" fmla="*/ 10000 h 10000"/>
              <a:gd name="connsiteX5" fmla="*/ 2270 w 10000"/>
              <a:gd name="connsiteY5" fmla="*/ 9982 h 10000"/>
              <a:gd name="connsiteX6" fmla="*/ 1409 w 10000"/>
              <a:gd name="connsiteY6" fmla="*/ 6996 h 10000"/>
              <a:gd name="connsiteX7" fmla="*/ 0 w 10000"/>
              <a:gd name="connsiteY7" fmla="*/ 1425 h 10000"/>
              <a:gd name="connsiteX0" fmla="*/ 0 w 10000"/>
              <a:gd name="connsiteY0" fmla="*/ 1425 h 10000"/>
              <a:gd name="connsiteX1" fmla="*/ 5015 w 10000"/>
              <a:gd name="connsiteY1" fmla="*/ 1425 h 10000"/>
              <a:gd name="connsiteX2" fmla="*/ 7522 w 10000"/>
              <a:gd name="connsiteY2" fmla="*/ 477 h 10000"/>
              <a:gd name="connsiteX3" fmla="*/ 10000 w 10000"/>
              <a:gd name="connsiteY3" fmla="*/ 10000 h 10000"/>
              <a:gd name="connsiteX4" fmla="*/ 2270 w 10000"/>
              <a:gd name="connsiteY4" fmla="*/ 9982 h 10000"/>
              <a:gd name="connsiteX5" fmla="*/ 1409 w 10000"/>
              <a:gd name="connsiteY5" fmla="*/ 6996 h 10000"/>
              <a:gd name="connsiteX6" fmla="*/ 0 w 10000"/>
              <a:gd name="connsiteY6" fmla="*/ 1425 h 10000"/>
              <a:gd name="connsiteX0" fmla="*/ 0 w 10000"/>
              <a:gd name="connsiteY0" fmla="*/ 1580 h 10155"/>
              <a:gd name="connsiteX1" fmla="*/ 7522 w 10000"/>
              <a:gd name="connsiteY1" fmla="*/ 632 h 10155"/>
              <a:gd name="connsiteX2" fmla="*/ 10000 w 10000"/>
              <a:gd name="connsiteY2" fmla="*/ 10155 h 10155"/>
              <a:gd name="connsiteX3" fmla="*/ 2270 w 10000"/>
              <a:gd name="connsiteY3" fmla="*/ 10137 h 10155"/>
              <a:gd name="connsiteX4" fmla="*/ 1409 w 10000"/>
              <a:gd name="connsiteY4" fmla="*/ 7151 h 10155"/>
              <a:gd name="connsiteX5" fmla="*/ 0 w 10000"/>
              <a:gd name="connsiteY5" fmla="*/ 1580 h 10155"/>
              <a:gd name="connsiteX0" fmla="*/ 1159 w 9501"/>
              <a:gd name="connsiteY0" fmla="*/ 1007 h 10538"/>
              <a:gd name="connsiteX1" fmla="*/ 7023 w 9501"/>
              <a:gd name="connsiteY1" fmla="*/ 1015 h 10538"/>
              <a:gd name="connsiteX2" fmla="*/ 9501 w 9501"/>
              <a:gd name="connsiteY2" fmla="*/ 10538 h 10538"/>
              <a:gd name="connsiteX3" fmla="*/ 1771 w 9501"/>
              <a:gd name="connsiteY3" fmla="*/ 10520 h 10538"/>
              <a:gd name="connsiteX4" fmla="*/ 910 w 9501"/>
              <a:gd name="connsiteY4" fmla="*/ 7534 h 10538"/>
              <a:gd name="connsiteX5" fmla="*/ 1159 w 9501"/>
              <a:gd name="connsiteY5" fmla="*/ 1007 h 10538"/>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956 h 10000"/>
              <a:gd name="connsiteX1" fmla="*/ 7918 w 10526"/>
              <a:gd name="connsiteY1" fmla="*/ 963 h 10000"/>
              <a:gd name="connsiteX2" fmla="*/ 10526 w 10526"/>
              <a:gd name="connsiteY2" fmla="*/ 10000 h 10000"/>
              <a:gd name="connsiteX3" fmla="*/ 2390 w 10526"/>
              <a:gd name="connsiteY3" fmla="*/ 9983 h 10000"/>
              <a:gd name="connsiteX4" fmla="*/ 1484 w 10526"/>
              <a:gd name="connsiteY4" fmla="*/ 7149 h 10000"/>
              <a:gd name="connsiteX5" fmla="*/ 1746 w 10526"/>
              <a:gd name="connsiteY5" fmla="*/ 956 h 10000"/>
              <a:gd name="connsiteX0" fmla="*/ 1746 w 10526"/>
              <a:gd name="connsiteY0" fmla="*/ 645 h 9689"/>
              <a:gd name="connsiteX1" fmla="*/ 7918 w 10526"/>
              <a:gd name="connsiteY1" fmla="*/ 652 h 9689"/>
              <a:gd name="connsiteX2" fmla="*/ 10526 w 10526"/>
              <a:gd name="connsiteY2" fmla="*/ 9689 h 9689"/>
              <a:gd name="connsiteX3" fmla="*/ 2390 w 10526"/>
              <a:gd name="connsiteY3" fmla="*/ 9672 h 9689"/>
              <a:gd name="connsiteX4" fmla="*/ 1484 w 10526"/>
              <a:gd name="connsiteY4" fmla="*/ 6838 h 9689"/>
              <a:gd name="connsiteX5" fmla="*/ 1746 w 10526"/>
              <a:gd name="connsiteY5" fmla="*/ 645 h 9689"/>
              <a:gd name="connsiteX0" fmla="*/ 1659 w 10000"/>
              <a:gd name="connsiteY0" fmla="*/ 665 h 9999"/>
              <a:gd name="connsiteX1" fmla="*/ 7522 w 10000"/>
              <a:gd name="connsiteY1" fmla="*/ 672 h 9999"/>
              <a:gd name="connsiteX2" fmla="*/ 10000 w 10000"/>
              <a:gd name="connsiteY2" fmla="*/ 9999 h 9999"/>
              <a:gd name="connsiteX3" fmla="*/ 2271 w 10000"/>
              <a:gd name="connsiteY3" fmla="*/ 9981 h 9999"/>
              <a:gd name="connsiteX4" fmla="*/ 1410 w 10000"/>
              <a:gd name="connsiteY4" fmla="*/ 7056 h 9999"/>
              <a:gd name="connsiteX5" fmla="*/ 1659 w 10000"/>
              <a:gd name="connsiteY5" fmla="*/ 665 h 9999"/>
              <a:gd name="connsiteX0" fmla="*/ 1659 w 10692"/>
              <a:gd name="connsiteY0" fmla="*/ 609 h 9944"/>
              <a:gd name="connsiteX1" fmla="*/ 10099 w 10692"/>
              <a:gd name="connsiteY1" fmla="*/ 692 h 9944"/>
              <a:gd name="connsiteX2" fmla="*/ 10000 w 10692"/>
              <a:gd name="connsiteY2" fmla="*/ 9944 h 9944"/>
              <a:gd name="connsiteX3" fmla="*/ 2271 w 10692"/>
              <a:gd name="connsiteY3" fmla="*/ 9926 h 9944"/>
              <a:gd name="connsiteX4" fmla="*/ 1410 w 10692"/>
              <a:gd name="connsiteY4" fmla="*/ 7001 h 9944"/>
              <a:gd name="connsiteX5" fmla="*/ 1659 w 10692"/>
              <a:gd name="connsiteY5" fmla="*/ 609 h 9944"/>
              <a:gd name="connsiteX0" fmla="*/ 1552 w 9999"/>
              <a:gd name="connsiteY0" fmla="*/ 0 h 9388"/>
              <a:gd name="connsiteX1" fmla="*/ 9445 w 9999"/>
              <a:gd name="connsiteY1" fmla="*/ 84 h 9388"/>
              <a:gd name="connsiteX2" fmla="*/ 9353 w 9999"/>
              <a:gd name="connsiteY2" fmla="*/ 9388 h 9388"/>
              <a:gd name="connsiteX3" fmla="*/ 2124 w 9999"/>
              <a:gd name="connsiteY3" fmla="*/ 9370 h 9388"/>
              <a:gd name="connsiteX4" fmla="*/ 1319 w 9999"/>
              <a:gd name="connsiteY4" fmla="*/ 6428 h 9388"/>
              <a:gd name="connsiteX5" fmla="*/ 1552 w 9999"/>
              <a:gd name="connsiteY5" fmla="*/ 0 h 9388"/>
              <a:gd name="connsiteX0" fmla="*/ 1552 w 9446"/>
              <a:gd name="connsiteY0" fmla="*/ 0 h 10000"/>
              <a:gd name="connsiteX1" fmla="*/ 9446 w 9446"/>
              <a:gd name="connsiteY1" fmla="*/ 89 h 10000"/>
              <a:gd name="connsiteX2" fmla="*/ 9354 w 9446"/>
              <a:gd name="connsiteY2" fmla="*/ 10000 h 10000"/>
              <a:gd name="connsiteX3" fmla="*/ 2124 w 9446"/>
              <a:gd name="connsiteY3" fmla="*/ 9981 h 10000"/>
              <a:gd name="connsiteX4" fmla="*/ 1319 w 9446"/>
              <a:gd name="connsiteY4" fmla="*/ 6847 h 10000"/>
              <a:gd name="connsiteX5" fmla="*/ 1552 w 9446"/>
              <a:gd name="connsiteY5" fmla="*/ 0 h 10000"/>
              <a:gd name="connsiteX0" fmla="*/ 1643 w 9956"/>
              <a:gd name="connsiteY0" fmla="*/ 24 h 10024"/>
              <a:gd name="connsiteX1" fmla="*/ 9956 w 9956"/>
              <a:gd name="connsiteY1" fmla="*/ 0 h 10024"/>
              <a:gd name="connsiteX2" fmla="*/ 9903 w 9956"/>
              <a:gd name="connsiteY2" fmla="*/ 10024 h 10024"/>
              <a:gd name="connsiteX3" fmla="*/ 2249 w 9956"/>
              <a:gd name="connsiteY3" fmla="*/ 10005 h 10024"/>
              <a:gd name="connsiteX4" fmla="*/ 1396 w 9956"/>
              <a:gd name="connsiteY4" fmla="*/ 6871 h 10024"/>
              <a:gd name="connsiteX5" fmla="*/ 1643 w 9956"/>
              <a:gd name="connsiteY5" fmla="*/ 24 h 10024"/>
              <a:gd name="connsiteX0" fmla="*/ 1650 w 10000"/>
              <a:gd name="connsiteY0" fmla="*/ 24 h 10000"/>
              <a:gd name="connsiteX1" fmla="*/ 10000 w 10000"/>
              <a:gd name="connsiteY1" fmla="*/ 0 h 10000"/>
              <a:gd name="connsiteX2" fmla="*/ 9947 w 10000"/>
              <a:gd name="connsiteY2" fmla="*/ 10000 h 10000"/>
              <a:gd name="connsiteX3" fmla="*/ 2259 w 10000"/>
              <a:gd name="connsiteY3" fmla="*/ 9981 h 10000"/>
              <a:gd name="connsiteX4" fmla="*/ 1402 w 10000"/>
              <a:gd name="connsiteY4" fmla="*/ 6855 h 10000"/>
              <a:gd name="connsiteX5" fmla="*/ 1650 w 10000"/>
              <a:gd name="connsiteY5" fmla="*/ 24 h 10000"/>
              <a:gd name="connsiteX0" fmla="*/ 1707 w 9968"/>
              <a:gd name="connsiteY0" fmla="*/ 0 h 10234"/>
              <a:gd name="connsiteX1" fmla="*/ 9968 w 9968"/>
              <a:gd name="connsiteY1" fmla="*/ 234 h 10234"/>
              <a:gd name="connsiteX2" fmla="*/ 9915 w 9968"/>
              <a:gd name="connsiteY2" fmla="*/ 10234 h 10234"/>
              <a:gd name="connsiteX3" fmla="*/ 2227 w 9968"/>
              <a:gd name="connsiteY3" fmla="*/ 10215 h 10234"/>
              <a:gd name="connsiteX4" fmla="*/ 1370 w 9968"/>
              <a:gd name="connsiteY4" fmla="*/ 7089 h 10234"/>
              <a:gd name="connsiteX5" fmla="*/ 1707 w 9968"/>
              <a:gd name="connsiteY5" fmla="*/ 0 h 10234"/>
              <a:gd name="connsiteX0" fmla="*/ 1682 w 10015"/>
              <a:gd name="connsiteY0" fmla="*/ 0 h 9779"/>
              <a:gd name="connsiteX1" fmla="*/ 10015 w 10015"/>
              <a:gd name="connsiteY1" fmla="*/ 8 h 9779"/>
              <a:gd name="connsiteX2" fmla="*/ 9962 w 10015"/>
              <a:gd name="connsiteY2" fmla="*/ 9779 h 9779"/>
              <a:gd name="connsiteX3" fmla="*/ 2249 w 10015"/>
              <a:gd name="connsiteY3" fmla="*/ 9760 h 9779"/>
              <a:gd name="connsiteX4" fmla="*/ 1389 w 10015"/>
              <a:gd name="connsiteY4" fmla="*/ 6706 h 9779"/>
              <a:gd name="connsiteX5" fmla="*/ 1682 w 10015"/>
              <a:gd name="connsiteY5" fmla="*/ 0 h 9779"/>
              <a:gd name="connsiteX0" fmla="*/ 1679 w 10000"/>
              <a:gd name="connsiteY0" fmla="*/ 0 h 10000"/>
              <a:gd name="connsiteX1" fmla="*/ 10000 w 10000"/>
              <a:gd name="connsiteY1" fmla="*/ 8 h 10000"/>
              <a:gd name="connsiteX2" fmla="*/ 9947 w 10000"/>
              <a:gd name="connsiteY2" fmla="*/ 10000 h 10000"/>
              <a:gd name="connsiteX3" fmla="*/ 2224 w 10000"/>
              <a:gd name="connsiteY3" fmla="*/ 9949 h 10000"/>
              <a:gd name="connsiteX4" fmla="*/ 1387 w 10000"/>
              <a:gd name="connsiteY4" fmla="*/ 6858 h 10000"/>
              <a:gd name="connsiteX5" fmla="*/ 1679 w 10000"/>
              <a:gd name="connsiteY5" fmla="*/ 0 h 10000"/>
              <a:gd name="connsiteX0" fmla="*/ 1679 w 10059"/>
              <a:gd name="connsiteY0" fmla="*/ 0 h 9984"/>
              <a:gd name="connsiteX1" fmla="*/ 10000 w 10059"/>
              <a:gd name="connsiteY1" fmla="*/ 8 h 9984"/>
              <a:gd name="connsiteX2" fmla="*/ 10059 w 10059"/>
              <a:gd name="connsiteY2" fmla="*/ 9984 h 9984"/>
              <a:gd name="connsiteX3" fmla="*/ 2224 w 10059"/>
              <a:gd name="connsiteY3" fmla="*/ 9949 h 9984"/>
              <a:gd name="connsiteX4" fmla="*/ 1387 w 10059"/>
              <a:gd name="connsiteY4" fmla="*/ 6858 h 9984"/>
              <a:gd name="connsiteX5" fmla="*/ 1679 w 10059"/>
              <a:gd name="connsiteY5" fmla="*/ 0 h 9984"/>
              <a:gd name="connsiteX0" fmla="*/ 1669 w 10244"/>
              <a:gd name="connsiteY0" fmla="*/ 0 h 10016"/>
              <a:gd name="connsiteX1" fmla="*/ 9941 w 10244"/>
              <a:gd name="connsiteY1" fmla="*/ 8 h 10016"/>
              <a:gd name="connsiteX2" fmla="*/ 10244 w 10244"/>
              <a:gd name="connsiteY2" fmla="*/ 10016 h 10016"/>
              <a:gd name="connsiteX3" fmla="*/ 2211 w 10244"/>
              <a:gd name="connsiteY3" fmla="*/ 9965 h 10016"/>
              <a:gd name="connsiteX4" fmla="*/ 1379 w 10244"/>
              <a:gd name="connsiteY4" fmla="*/ 6869 h 10016"/>
              <a:gd name="connsiteX5" fmla="*/ 1669 w 10244"/>
              <a:gd name="connsiteY5" fmla="*/ 0 h 10016"/>
              <a:gd name="connsiteX0" fmla="*/ 1669 w 9978"/>
              <a:gd name="connsiteY0" fmla="*/ 0 h 9984"/>
              <a:gd name="connsiteX1" fmla="*/ 9941 w 9978"/>
              <a:gd name="connsiteY1" fmla="*/ 8 h 9984"/>
              <a:gd name="connsiteX2" fmla="*/ 9978 w 9978"/>
              <a:gd name="connsiteY2" fmla="*/ 9984 h 9984"/>
              <a:gd name="connsiteX3" fmla="*/ 2211 w 9978"/>
              <a:gd name="connsiteY3" fmla="*/ 9965 h 9984"/>
              <a:gd name="connsiteX4" fmla="*/ 1379 w 9978"/>
              <a:gd name="connsiteY4" fmla="*/ 6869 h 9984"/>
              <a:gd name="connsiteX5" fmla="*/ 1669 w 9978"/>
              <a:gd name="connsiteY5" fmla="*/ 0 h 9984"/>
              <a:gd name="connsiteX0" fmla="*/ 1673 w 10000"/>
              <a:gd name="connsiteY0" fmla="*/ 0 h 10000"/>
              <a:gd name="connsiteX1" fmla="*/ 9963 w 10000"/>
              <a:gd name="connsiteY1" fmla="*/ 8 h 10000"/>
              <a:gd name="connsiteX2" fmla="*/ 10000 w 10000"/>
              <a:gd name="connsiteY2" fmla="*/ 10000 h 10000"/>
              <a:gd name="connsiteX3" fmla="*/ 2216 w 10000"/>
              <a:gd name="connsiteY3" fmla="*/ 9981 h 10000"/>
              <a:gd name="connsiteX4" fmla="*/ 1382 w 10000"/>
              <a:gd name="connsiteY4" fmla="*/ 6880 h 10000"/>
              <a:gd name="connsiteX5" fmla="*/ 1673 w 10000"/>
              <a:gd name="connsiteY5" fmla="*/ 0 h 10000"/>
              <a:gd name="connsiteX0" fmla="*/ 1673 w 10000"/>
              <a:gd name="connsiteY0" fmla="*/ 0 h 10002"/>
              <a:gd name="connsiteX1" fmla="*/ 9963 w 10000"/>
              <a:gd name="connsiteY1" fmla="*/ 8 h 10002"/>
              <a:gd name="connsiteX2" fmla="*/ 10000 w 10000"/>
              <a:gd name="connsiteY2" fmla="*/ 10000 h 10002"/>
              <a:gd name="connsiteX3" fmla="*/ 2216 w 10000"/>
              <a:gd name="connsiteY3" fmla="*/ 10002 h 10002"/>
              <a:gd name="connsiteX4" fmla="*/ 1382 w 10000"/>
              <a:gd name="connsiteY4" fmla="*/ 6880 h 10002"/>
              <a:gd name="connsiteX5" fmla="*/ 1673 w 10000"/>
              <a:gd name="connsiteY5" fmla="*/ 0 h 10002"/>
              <a:gd name="connsiteX0" fmla="*/ 1673 w 10000"/>
              <a:gd name="connsiteY0" fmla="*/ 5 h 10007"/>
              <a:gd name="connsiteX1" fmla="*/ 9998 w 10000"/>
              <a:gd name="connsiteY1" fmla="*/ 0 h 10007"/>
              <a:gd name="connsiteX2" fmla="*/ 10000 w 10000"/>
              <a:gd name="connsiteY2" fmla="*/ 10005 h 10007"/>
              <a:gd name="connsiteX3" fmla="*/ 2216 w 10000"/>
              <a:gd name="connsiteY3" fmla="*/ 10007 h 10007"/>
              <a:gd name="connsiteX4" fmla="*/ 1382 w 10000"/>
              <a:gd name="connsiteY4" fmla="*/ 6885 h 10007"/>
              <a:gd name="connsiteX5" fmla="*/ 1673 w 10000"/>
              <a:gd name="connsiteY5" fmla="*/ 5 h 1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7">
                <a:moveTo>
                  <a:pt x="1673" y="5"/>
                </a:moveTo>
                <a:lnTo>
                  <a:pt x="9998" y="0"/>
                </a:lnTo>
                <a:cubicBezTo>
                  <a:pt x="9999" y="1652"/>
                  <a:pt x="10000" y="9456"/>
                  <a:pt x="10000" y="10005"/>
                </a:cubicBezTo>
                <a:lnTo>
                  <a:pt x="2216" y="10007"/>
                </a:lnTo>
                <a:cubicBezTo>
                  <a:pt x="2330" y="9070"/>
                  <a:pt x="2232" y="8409"/>
                  <a:pt x="1382" y="6885"/>
                </a:cubicBezTo>
                <a:cubicBezTo>
                  <a:pt x="-1046" y="2499"/>
                  <a:pt x="162" y="1710"/>
                  <a:pt x="1673" y="5"/>
                </a:cubicBezTo>
                <a:close/>
              </a:path>
            </a:pathLst>
          </a:custGeom>
        </p:spPr>
        <p:txBody>
          <a:bodyPr rtlCol="0">
            <a:normAutofit/>
          </a:bodyPr>
          <a:lstStyle/>
          <a:p>
            <a:pPr lvl="0"/>
            <a:r>
              <a:rPr lang="en-US" noProof="0"/>
              <a:t>Click icon to add picture</a:t>
            </a:r>
            <a:endParaRPr lang="es-ES_tradnl" noProof="0" dirty="0"/>
          </a:p>
        </p:txBody>
      </p:sp>
    </p:spTree>
    <p:extLst>
      <p:ext uri="{BB962C8B-B14F-4D97-AF65-F5344CB8AC3E}">
        <p14:creationId xmlns:p14="http://schemas.microsoft.com/office/powerpoint/2010/main" val="262997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3E422ACE-E9B0-E889-2B92-AA92A199E06B}"/>
              </a:ext>
            </a:extLst>
          </p:cNvPr>
          <p:cNvSpPr/>
          <p:nvPr userDrawn="1"/>
        </p:nvSpPr>
        <p:spPr>
          <a:xfrm>
            <a:off x="-61913" y="-41275"/>
            <a:ext cx="12298363" cy="6122988"/>
          </a:xfrm>
          <a:custGeom>
            <a:avLst/>
            <a:gdLst>
              <a:gd name="connsiteX0" fmla="*/ 0 w 12196689"/>
              <a:gd name="connsiteY0" fmla="*/ 1294228 h 1294228"/>
              <a:gd name="connsiteX1" fmla="*/ 4656406 w 12196689"/>
              <a:gd name="connsiteY1" fmla="*/ 844062 h 1294228"/>
              <a:gd name="connsiteX2" fmla="*/ 9326880 w 12196689"/>
              <a:gd name="connsiteY2" fmla="*/ 1139483 h 1294228"/>
              <a:gd name="connsiteX3" fmla="*/ 12196689 w 12196689"/>
              <a:gd name="connsiteY3" fmla="*/ 0 h 1294228"/>
              <a:gd name="connsiteX0" fmla="*/ 0 w 12196689"/>
              <a:gd name="connsiteY0" fmla="*/ 1294228 h 1294228"/>
              <a:gd name="connsiteX1" fmla="*/ 3601329 w 12196689"/>
              <a:gd name="connsiteY1" fmla="*/ 787791 h 1294228"/>
              <a:gd name="connsiteX2" fmla="*/ 9326880 w 12196689"/>
              <a:gd name="connsiteY2" fmla="*/ 1139483 h 1294228"/>
              <a:gd name="connsiteX3" fmla="*/ 12196689 w 12196689"/>
              <a:gd name="connsiteY3" fmla="*/ 0 h 1294228"/>
              <a:gd name="connsiteX0" fmla="*/ 0 w 12196689"/>
              <a:gd name="connsiteY0" fmla="*/ 1294228 h 1294228"/>
              <a:gd name="connsiteX1" fmla="*/ 3601329 w 12196689"/>
              <a:gd name="connsiteY1" fmla="*/ 787791 h 1294228"/>
              <a:gd name="connsiteX2" fmla="*/ 9326880 w 12196689"/>
              <a:gd name="connsiteY2" fmla="*/ 1139483 h 1294228"/>
              <a:gd name="connsiteX3" fmla="*/ 12196689 w 12196689"/>
              <a:gd name="connsiteY3" fmla="*/ 0 h 1294228"/>
              <a:gd name="connsiteX0" fmla="*/ 0 w 12196689"/>
              <a:gd name="connsiteY0" fmla="*/ 1294228 h 1312036"/>
              <a:gd name="connsiteX1" fmla="*/ 3601329 w 12196689"/>
              <a:gd name="connsiteY1" fmla="*/ 787791 h 1312036"/>
              <a:gd name="connsiteX2" fmla="*/ 8412480 w 12196689"/>
              <a:gd name="connsiteY2" fmla="*/ 1294227 h 1312036"/>
              <a:gd name="connsiteX3" fmla="*/ 12196689 w 12196689"/>
              <a:gd name="connsiteY3" fmla="*/ 0 h 1312036"/>
              <a:gd name="connsiteX0" fmla="*/ 0 w 12196689"/>
              <a:gd name="connsiteY0" fmla="*/ 1294228 h 1312036"/>
              <a:gd name="connsiteX1" fmla="*/ 3601329 w 12196689"/>
              <a:gd name="connsiteY1" fmla="*/ 787791 h 1312036"/>
              <a:gd name="connsiteX2" fmla="*/ 8412480 w 12196689"/>
              <a:gd name="connsiteY2" fmla="*/ 1294227 h 1312036"/>
              <a:gd name="connsiteX3" fmla="*/ 12196689 w 12196689"/>
              <a:gd name="connsiteY3" fmla="*/ 0 h 1312036"/>
              <a:gd name="connsiteX4" fmla="*/ 0 w 12196689"/>
              <a:gd name="connsiteY4" fmla="*/ 1294228 h 1312036"/>
              <a:gd name="connsiteX0" fmla="*/ 0 w 12196689"/>
              <a:gd name="connsiteY0" fmla="*/ 1294228 h 1559433"/>
              <a:gd name="connsiteX1" fmla="*/ 3601329 w 12196689"/>
              <a:gd name="connsiteY1" fmla="*/ 787791 h 1559433"/>
              <a:gd name="connsiteX2" fmla="*/ 8412480 w 12196689"/>
              <a:gd name="connsiteY2" fmla="*/ 1294227 h 1559433"/>
              <a:gd name="connsiteX3" fmla="*/ 12196689 w 12196689"/>
              <a:gd name="connsiteY3" fmla="*/ 0 h 1559433"/>
              <a:gd name="connsiteX4" fmla="*/ 0 w 12196689"/>
              <a:gd name="connsiteY4" fmla="*/ 1294228 h 1559433"/>
              <a:gd name="connsiteX0" fmla="*/ 0 w 12196689"/>
              <a:gd name="connsiteY0" fmla="*/ 1294228 h 1960531"/>
              <a:gd name="connsiteX1" fmla="*/ 3601329 w 12196689"/>
              <a:gd name="connsiteY1" fmla="*/ 787791 h 1960531"/>
              <a:gd name="connsiteX2" fmla="*/ 8412480 w 12196689"/>
              <a:gd name="connsiteY2" fmla="*/ 1294227 h 1960531"/>
              <a:gd name="connsiteX3" fmla="*/ 12196689 w 12196689"/>
              <a:gd name="connsiteY3" fmla="*/ 0 h 1960531"/>
              <a:gd name="connsiteX4" fmla="*/ 0 w 12196689"/>
              <a:gd name="connsiteY4" fmla="*/ 1294228 h 1960531"/>
              <a:gd name="connsiteX0" fmla="*/ 397070 w 12844687"/>
              <a:gd name="connsiteY0" fmla="*/ 1296595 h 1734128"/>
              <a:gd name="connsiteX1" fmla="*/ 3998399 w 12844687"/>
              <a:gd name="connsiteY1" fmla="*/ 790158 h 1734128"/>
              <a:gd name="connsiteX2" fmla="*/ 8809550 w 12844687"/>
              <a:gd name="connsiteY2" fmla="*/ 1296594 h 1734128"/>
              <a:gd name="connsiteX3" fmla="*/ 12593759 w 12844687"/>
              <a:gd name="connsiteY3" fmla="*/ 2367 h 1734128"/>
              <a:gd name="connsiteX4" fmla="*/ 1466214 w 12844687"/>
              <a:gd name="connsiteY4" fmla="*/ 1676423 h 1734128"/>
              <a:gd name="connsiteX5" fmla="*/ 397070 w 12844687"/>
              <a:gd name="connsiteY5" fmla="*/ 1296595 h 1734128"/>
              <a:gd name="connsiteX0" fmla="*/ 1043933 w 13491550"/>
              <a:gd name="connsiteY0" fmla="*/ 1296595 h 2836017"/>
              <a:gd name="connsiteX1" fmla="*/ 4645262 w 13491550"/>
              <a:gd name="connsiteY1" fmla="*/ 790158 h 2836017"/>
              <a:gd name="connsiteX2" fmla="*/ 9456413 w 13491550"/>
              <a:gd name="connsiteY2" fmla="*/ 1296594 h 2836017"/>
              <a:gd name="connsiteX3" fmla="*/ 13240622 w 13491550"/>
              <a:gd name="connsiteY3" fmla="*/ 2367 h 2836017"/>
              <a:gd name="connsiteX4" fmla="*/ 987662 w 13491550"/>
              <a:gd name="connsiteY4" fmla="*/ 2815906 h 2836017"/>
              <a:gd name="connsiteX5" fmla="*/ 1043933 w 13491550"/>
              <a:gd name="connsiteY5" fmla="*/ 1296595 h 2836017"/>
              <a:gd name="connsiteX0" fmla="*/ 1043933 w 13491550"/>
              <a:gd name="connsiteY0" fmla="*/ 1296595 h 2836017"/>
              <a:gd name="connsiteX1" fmla="*/ 4645262 w 13491550"/>
              <a:gd name="connsiteY1" fmla="*/ 790158 h 2836017"/>
              <a:gd name="connsiteX2" fmla="*/ 9456413 w 13491550"/>
              <a:gd name="connsiteY2" fmla="*/ 1296594 h 2836017"/>
              <a:gd name="connsiteX3" fmla="*/ 13240622 w 13491550"/>
              <a:gd name="connsiteY3" fmla="*/ 2367 h 2836017"/>
              <a:gd name="connsiteX4" fmla="*/ 987662 w 13491550"/>
              <a:gd name="connsiteY4" fmla="*/ 2815906 h 2836017"/>
              <a:gd name="connsiteX5" fmla="*/ 1043933 w 13491550"/>
              <a:gd name="connsiteY5" fmla="*/ 1296595 h 2836017"/>
              <a:gd name="connsiteX0" fmla="*/ 205161 w 12652778"/>
              <a:gd name="connsiteY0" fmla="*/ 1296595 h 2815906"/>
              <a:gd name="connsiteX1" fmla="*/ 3806490 w 12652778"/>
              <a:gd name="connsiteY1" fmla="*/ 790158 h 2815906"/>
              <a:gd name="connsiteX2" fmla="*/ 8617641 w 12652778"/>
              <a:gd name="connsiteY2" fmla="*/ 1296594 h 2815906"/>
              <a:gd name="connsiteX3" fmla="*/ 12401850 w 12652778"/>
              <a:gd name="connsiteY3" fmla="*/ 2367 h 2815906"/>
              <a:gd name="connsiteX4" fmla="*/ 148890 w 12652778"/>
              <a:gd name="connsiteY4" fmla="*/ 2815906 h 2815906"/>
              <a:gd name="connsiteX5" fmla="*/ 205161 w 12652778"/>
              <a:gd name="connsiteY5" fmla="*/ 1296595 h 2815906"/>
              <a:gd name="connsiteX0" fmla="*/ 205161 w 12422576"/>
              <a:gd name="connsiteY0" fmla="*/ 1325693 h 2845004"/>
              <a:gd name="connsiteX1" fmla="*/ 3806490 w 12422576"/>
              <a:gd name="connsiteY1" fmla="*/ 819256 h 2845004"/>
              <a:gd name="connsiteX2" fmla="*/ 8617641 w 12422576"/>
              <a:gd name="connsiteY2" fmla="*/ 1325692 h 2845004"/>
              <a:gd name="connsiteX3" fmla="*/ 12401850 w 12422576"/>
              <a:gd name="connsiteY3" fmla="*/ 31465 h 2845004"/>
              <a:gd name="connsiteX4" fmla="*/ 9644582 w 12422576"/>
              <a:gd name="connsiteY4" fmla="*/ 608241 h 2845004"/>
              <a:gd name="connsiteX5" fmla="*/ 148890 w 12422576"/>
              <a:gd name="connsiteY5" fmla="*/ 2845004 h 2845004"/>
              <a:gd name="connsiteX6" fmla="*/ 205161 w 12422576"/>
              <a:gd name="connsiteY6" fmla="*/ 1325693 h 2845004"/>
              <a:gd name="connsiteX0" fmla="*/ 205161 w 13268544"/>
              <a:gd name="connsiteY0" fmla="*/ 1298414 h 3013168"/>
              <a:gd name="connsiteX1" fmla="*/ 3806490 w 13268544"/>
              <a:gd name="connsiteY1" fmla="*/ 791977 h 3013168"/>
              <a:gd name="connsiteX2" fmla="*/ 8617641 w 13268544"/>
              <a:gd name="connsiteY2" fmla="*/ 1298413 h 3013168"/>
              <a:gd name="connsiteX3" fmla="*/ 12401850 w 13268544"/>
              <a:gd name="connsiteY3" fmla="*/ 4186 h 3013168"/>
              <a:gd name="connsiteX4" fmla="*/ 12289308 w 13268544"/>
              <a:gd name="connsiteY4" fmla="*/ 2831793 h 3013168"/>
              <a:gd name="connsiteX5" fmla="*/ 148890 w 13268544"/>
              <a:gd name="connsiteY5" fmla="*/ 2817725 h 3013168"/>
              <a:gd name="connsiteX6" fmla="*/ 205161 w 13268544"/>
              <a:gd name="connsiteY6" fmla="*/ 1298414 h 3013168"/>
              <a:gd name="connsiteX0" fmla="*/ 205161 w 13268544"/>
              <a:gd name="connsiteY0" fmla="*/ 1298414 h 2833416"/>
              <a:gd name="connsiteX1" fmla="*/ 3806490 w 13268544"/>
              <a:gd name="connsiteY1" fmla="*/ 791977 h 2833416"/>
              <a:gd name="connsiteX2" fmla="*/ 8617641 w 13268544"/>
              <a:gd name="connsiteY2" fmla="*/ 1298413 h 2833416"/>
              <a:gd name="connsiteX3" fmla="*/ 12401850 w 13268544"/>
              <a:gd name="connsiteY3" fmla="*/ 4186 h 2833416"/>
              <a:gd name="connsiteX4" fmla="*/ 12289308 w 13268544"/>
              <a:gd name="connsiteY4" fmla="*/ 2831793 h 2833416"/>
              <a:gd name="connsiteX5" fmla="*/ 148890 w 13268544"/>
              <a:gd name="connsiteY5" fmla="*/ 2817725 h 2833416"/>
              <a:gd name="connsiteX6" fmla="*/ 205161 w 13268544"/>
              <a:gd name="connsiteY6" fmla="*/ 1298414 h 2833416"/>
              <a:gd name="connsiteX0" fmla="*/ 205161 w 12455332"/>
              <a:gd name="connsiteY0" fmla="*/ 1299228 h 2834230"/>
              <a:gd name="connsiteX1" fmla="*/ 3806490 w 12455332"/>
              <a:gd name="connsiteY1" fmla="*/ 792791 h 2834230"/>
              <a:gd name="connsiteX2" fmla="*/ 8617641 w 12455332"/>
              <a:gd name="connsiteY2" fmla="*/ 1299227 h 2834230"/>
              <a:gd name="connsiteX3" fmla="*/ 12401850 w 12455332"/>
              <a:gd name="connsiteY3" fmla="*/ 5000 h 2834230"/>
              <a:gd name="connsiteX4" fmla="*/ 12289308 w 12455332"/>
              <a:gd name="connsiteY4" fmla="*/ 2832607 h 2834230"/>
              <a:gd name="connsiteX5" fmla="*/ 148890 w 12455332"/>
              <a:gd name="connsiteY5" fmla="*/ 2818539 h 2834230"/>
              <a:gd name="connsiteX6" fmla="*/ 205161 w 12455332"/>
              <a:gd name="connsiteY6" fmla="*/ 1299228 h 2834230"/>
              <a:gd name="connsiteX0" fmla="*/ 205161 w 12478986"/>
              <a:gd name="connsiteY0" fmla="*/ 1299133 h 2876000"/>
              <a:gd name="connsiteX1" fmla="*/ 3806490 w 12478986"/>
              <a:gd name="connsiteY1" fmla="*/ 792696 h 2876000"/>
              <a:gd name="connsiteX2" fmla="*/ 8617641 w 12478986"/>
              <a:gd name="connsiteY2" fmla="*/ 1299132 h 2876000"/>
              <a:gd name="connsiteX3" fmla="*/ 12401850 w 12478986"/>
              <a:gd name="connsiteY3" fmla="*/ 4905 h 2876000"/>
              <a:gd name="connsiteX4" fmla="*/ 12415918 w 12478986"/>
              <a:gd name="connsiteY4" fmla="*/ 2874715 h 2876000"/>
              <a:gd name="connsiteX5" fmla="*/ 148890 w 12478986"/>
              <a:gd name="connsiteY5" fmla="*/ 2818444 h 2876000"/>
              <a:gd name="connsiteX6" fmla="*/ 205161 w 12478986"/>
              <a:gd name="connsiteY6" fmla="*/ 1299133 h 2876000"/>
              <a:gd name="connsiteX0" fmla="*/ 205161 w 12487363"/>
              <a:gd name="connsiteY0" fmla="*/ 1299195 h 2848133"/>
              <a:gd name="connsiteX1" fmla="*/ 3806490 w 12487363"/>
              <a:gd name="connsiteY1" fmla="*/ 792758 h 2848133"/>
              <a:gd name="connsiteX2" fmla="*/ 8617641 w 12487363"/>
              <a:gd name="connsiteY2" fmla="*/ 1299194 h 2848133"/>
              <a:gd name="connsiteX3" fmla="*/ 12401850 w 12487363"/>
              <a:gd name="connsiteY3" fmla="*/ 4967 h 2848133"/>
              <a:gd name="connsiteX4" fmla="*/ 12444053 w 12487363"/>
              <a:gd name="connsiteY4" fmla="*/ 2846641 h 2848133"/>
              <a:gd name="connsiteX5" fmla="*/ 148890 w 12487363"/>
              <a:gd name="connsiteY5" fmla="*/ 2818506 h 2848133"/>
              <a:gd name="connsiteX6" fmla="*/ 205161 w 12487363"/>
              <a:gd name="connsiteY6" fmla="*/ 1299195 h 2848133"/>
              <a:gd name="connsiteX0" fmla="*/ 205161 w 12487363"/>
              <a:gd name="connsiteY0" fmla="*/ 1299195 h 2848133"/>
              <a:gd name="connsiteX1" fmla="*/ 3806490 w 12487363"/>
              <a:gd name="connsiteY1" fmla="*/ 792758 h 2848133"/>
              <a:gd name="connsiteX2" fmla="*/ 8617641 w 12487363"/>
              <a:gd name="connsiteY2" fmla="*/ 1299194 h 2848133"/>
              <a:gd name="connsiteX3" fmla="*/ 12401850 w 12487363"/>
              <a:gd name="connsiteY3" fmla="*/ 4967 h 2848133"/>
              <a:gd name="connsiteX4" fmla="*/ 12444053 w 12487363"/>
              <a:gd name="connsiteY4" fmla="*/ 2846641 h 2848133"/>
              <a:gd name="connsiteX5" fmla="*/ 148890 w 12487363"/>
              <a:gd name="connsiteY5" fmla="*/ 2818506 h 2848133"/>
              <a:gd name="connsiteX6" fmla="*/ 205161 w 12487363"/>
              <a:gd name="connsiteY6" fmla="*/ 1299195 h 2848133"/>
              <a:gd name="connsiteX0" fmla="*/ 205161 w 12444053"/>
              <a:gd name="connsiteY0" fmla="*/ 1294228 h 2843166"/>
              <a:gd name="connsiteX1" fmla="*/ 3806490 w 12444053"/>
              <a:gd name="connsiteY1" fmla="*/ 787791 h 2843166"/>
              <a:gd name="connsiteX2" fmla="*/ 8617641 w 12444053"/>
              <a:gd name="connsiteY2" fmla="*/ 1294227 h 2843166"/>
              <a:gd name="connsiteX3" fmla="*/ 12401850 w 12444053"/>
              <a:gd name="connsiteY3" fmla="*/ 0 h 2843166"/>
              <a:gd name="connsiteX4" fmla="*/ 12444053 w 12444053"/>
              <a:gd name="connsiteY4" fmla="*/ 2841674 h 2843166"/>
              <a:gd name="connsiteX5" fmla="*/ 148890 w 12444053"/>
              <a:gd name="connsiteY5" fmla="*/ 2813539 h 2843166"/>
              <a:gd name="connsiteX6" fmla="*/ 205161 w 12444053"/>
              <a:gd name="connsiteY6" fmla="*/ 1294228 h 2843166"/>
              <a:gd name="connsiteX0" fmla="*/ 205161 w 12411396"/>
              <a:gd name="connsiteY0" fmla="*/ 1294228 h 2826992"/>
              <a:gd name="connsiteX1" fmla="*/ 3806490 w 12411396"/>
              <a:gd name="connsiteY1" fmla="*/ 787791 h 2826992"/>
              <a:gd name="connsiteX2" fmla="*/ 8617641 w 12411396"/>
              <a:gd name="connsiteY2" fmla="*/ 1294227 h 2826992"/>
              <a:gd name="connsiteX3" fmla="*/ 12401850 w 12411396"/>
              <a:gd name="connsiteY3" fmla="*/ 0 h 2826992"/>
              <a:gd name="connsiteX4" fmla="*/ 12411396 w 12411396"/>
              <a:gd name="connsiteY4" fmla="*/ 2825346 h 2826992"/>
              <a:gd name="connsiteX5" fmla="*/ 148890 w 12411396"/>
              <a:gd name="connsiteY5" fmla="*/ 2813539 h 2826992"/>
              <a:gd name="connsiteX6" fmla="*/ 205161 w 12411396"/>
              <a:gd name="connsiteY6" fmla="*/ 1294228 h 2826992"/>
              <a:gd name="connsiteX0" fmla="*/ 205161 w 12411396"/>
              <a:gd name="connsiteY0" fmla="*/ 1294228 h 2825346"/>
              <a:gd name="connsiteX1" fmla="*/ 3806490 w 12411396"/>
              <a:gd name="connsiteY1" fmla="*/ 787791 h 2825346"/>
              <a:gd name="connsiteX2" fmla="*/ 8617641 w 12411396"/>
              <a:gd name="connsiteY2" fmla="*/ 1294227 h 2825346"/>
              <a:gd name="connsiteX3" fmla="*/ 12401850 w 12411396"/>
              <a:gd name="connsiteY3" fmla="*/ 0 h 2825346"/>
              <a:gd name="connsiteX4" fmla="*/ 12411396 w 12411396"/>
              <a:gd name="connsiteY4" fmla="*/ 2825346 h 2825346"/>
              <a:gd name="connsiteX5" fmla="*/ 148890 w 12411396"/>
              <a:gd name="connsiteY5" fmla="*/ 2813539 h 2825346"/>
              <a:gd name="connsiteX6" fmla="*/ 205161 w 12411396"/>
              <a:gd name="connsiteY6" fmla="*/ 1294228 h 2825346"/>
              <a:gd name="connsiteX0" fmla="*/ 56798 w 12263033"/>
              <a:gd name="connsiteY0" fmla="*/ 1294228 h 2825346"/>
              <a:gd name="connsiteX1" fmla="*/ 3658127 w 12263033"/>
              <a:gd name="connsiteY1" fmla="*/ 787791 h 2825346"/>
              <a:gd name="connsiteX2" fmla="*/ 8469278 w 12263033"/>
              <a:gd name="connsiteY2" fmla="*/ 1294227 h 2825346"/>
              <a:gd name="connsiteX3" fmla="*/ 12253487 w 12263033"/>
              <a:gd name="connsiteY3" fmla="*/ 0 h 2825346"/>
              <a:gd name="connsiteX4" fmla="*/ 12263033 w 12263033"/>
              <a:gd name="connsiteY4" fmla="*/ 2825346 h 2825346"/>
              <a:gd name="connsiteX5" fmla="*/ 527 w 12263033"/>
              <a:gd name="connsiteY5" fmla="*/ 2813539 h 2825346"/>
              <a:gd name="connsiteX6" fmla="*/ 56798 w 12263033"/>
              <a:gd name="connsiteY6" fmla="*/ 1294228 h 2825346"/>
              <a:gd name="connsiteX0" fmla="*/ 16702 w 12263758"/>
              <a:gd name="connsiteY0" fmla="*/ 1310556 h 2825346"/>
              <a:gd name="connsiteX1" fmla="*/ 3658852 w 12263758"/>
              <a:gd name="connsiteY1" fmla="*/ 787791 h 2825346"/>
              <a:gd name="connsiteX2" fmla="*/ 8470003 w 12263758"/>
              <a:gd name="connsiteY2" fmla="*/ 1294227 h 2825346"/>
              <a:gd name="connsiteX3" fmla="*/ 12254212 w 12263758"/>
              <a:gd name="connsiteY3" fmla="*/ 0 h 2825346"/>
              <a:gd name="connsiteX4" fmla="*/ 12263758 w 12263758"/>
              <a:gd name="connsiteY4" fmla="*/ 2825346 h 2825346"/>
              <a:gd name="connsiteX5" fmla="*/ 1252 w 12263758"/>
              <a:gd name="connsiteY5" fmla="*/ 2813539 h 2825346"/>
              <a:gd name="connsiteX6" fmla="*/ 16702 w 12263758"/>
              <a:gd name="connsiteY6" fmla="*/ 1310556 h 2825346"/>
              <a:gd name="connsiteX0" fmla="*/ 0 w 12247056"/>
              <a:gd name="connsiteY0" fmla="*/ 1310556 h 2829868"/>
              <a:gd name="connsiteX1" fmla="*/ 3642150 w 12247056"/>
              <a:gd name="connsiteY1" fmla="*/ 787791 h 2829868"/>
              <a:gd name="connsiteX2" fmla="*/ 8453301 w 12247056"/>
              <a:gd name="connsiteY2" fmla="*/ 1294227 h 2829868"/>
              <a:gd name="connsiteX3" fmla="*/ 12237510 w 12247056"/>
              <a:gd name="connsiteY3" fmla="*/ 0 h 2829868"/>
              <a:gd name="connsiteX4" fmla="*/ 12247056 w 12247056"/>
              <a:gd name="connsiteY4" fmla="*/ 2825346 h 2829868"/>
              <a:gd name="connsiteX5" fmla="*/ 9043 w 12247056"/>
              <a:gd name="connsiteY5" fmla="*/ 2829868 h 2829868"/>
              <a:gd name="connsiteX6" fmla="*/ 0 w 12247056"/>
              <a:gd name="connsiteY6" fmla="*/ 1310556 h 2829868"/>
              <a:gd name="connsiteX0" fmla="*/ 1938 w 12248994"/>
              <a:gd name="connsiteY0" fmla="*/ 1310556 h 2829868"/>
              <a:gd name="connsiteX1" fmla="*/ 3644088 w 12248994"/>
              <a:gd name="connsiteY1" fmla="*/ 787791 h 2829868"/>
              <a:gd name="connsiteX2" fmla="*/ 8455239 w 12248994"/>
              <a:gd name="connsiteY2" fmla="*/ 1294227 h 2829868"/>
              <a:gd name="connsiteX3" fmla="*/ 12239448 w 12248994"/>
              <a:gd name="connsiteY3" fmla="*/ 0 h 2829868"/>
              <a:gd name="connsiteX4" fmla="*/ 12248994 w 12248994"/>
              <a:gd name="connsiteY4" fmla="*/ 2825346 h 2829868"/>
              <a:gd name="connsiteX5" fmla="*/ 2817 w 12248994"/>
              <a:gd name="connsiteY5" fmla="*/ 2829868 h 2829868"/>
              <a:gd name="connsiteX6" fmla="*/ 1938 w 12248994"/>
              <a:gd name="connsiteY6" fmla="*/ 1310556 h 2829868"/>
              <a:gd name="connsiteX0" fmla="*/ 5555 w 12252611"/>
              <a:gd name="connsiteY0" fmla="*/ 1310556 h 2829868"/>
              <a:gd name="connsiteX1" fmla="*/ 3647705 w 12252611"/>
              <a:gd name="connsiteY1" fmla="*/ 787791 h 2829868"/>
              <a:gd name="connsiteX2" fmla="*/ 8458856 w 12252611"/>
              <a:gd name="connsiteY2" fmla="*/ 1294227 h 2829868"/>
              <a:gd name="connsiteX3" fmla="*/ 12243065 w 12252611"/>
              <a:gd name="connsiteY3" fmla="*/ 0 h 2829868"/>
              <a:gd name="connsiteX4" fmla="*/ 12252611 w 12252611"/>
              <a:gd name="connsiteY4" fmla="*/ 2825346 h 2829868"/>
              <a:gd name="connsiteX5" fmla="*/ 6434 w 12252611"/>
              <a:gd name="connsiteY5" fmla="*/ 2829868 h 2829868"/>
              <a:gd name="connsiteX6" fmla="*/ 5555 w 12252611"/>
              <a:gd name="connsiteY6" fmla="*/ 1310556 h 2829868"/>
              <a:gd name="connsiteX0" fmla="*/ 0 w 12247056"/>
              <a:gd name="connsiteY0" fmla="*/ 1310556 h 2829868"/>
              <a:gd name="connsiteX1" fmla="*/ 3642150 w 12247056"/>
              <a:gd name="connsiteY1" fmla="*/ 787791 h 2829868"/>
              <a:gd name="connsiteX2" fmla="*/ 8453301 w 12247056"/>
              <a:gd name="connsiteY2" fmla="*/ 1294227 h 2829868"/>
              <a:gd name="connsiteX3" fmla="*/ 12237510 w 12247056"/>
              <a:gd name="connsiteY3" fmla="*/ 0 h 2829868"/>
              <a:gd name="connsiteX4" fmla="*/ 12247056 w 12247056"/>
              <a:gd name="connsiteY4" fmla="*/ 2825346 h 2829868"/>
              <a:gd name="connsiteX5" fmla="*/ 879 w 12247056"/>
              <a:gd name="connsiteY5" fmla="*/ 2829868 h 2829868"/>
              <a:gd name="connsiteX6" fmla="*/ 0 w 12247056"/>
              <a:gd name="connsiteY6" fmla="*/ 1310556 h 2829868"/>
              <a:gd name="connsiteX0" fmla="*/ 15449 w 12262505"/>
              <a:gd name="connsiteY0" fmla="*/ 5530723 h 7045513"/>
              <a:gd name="connsiteX1" fmla="*/ 3657599 w 12262505"/>
              <a:gd name="connsiteY1" fmla="*/ 5007958 h 7045513"/>
              <a:gd name="connsiteX2" fmla="*/ 8468750 w 12262505"/>
              <a:gd name="connsiteY2" fmla="*/ 5514394 h 7045513"/>
              <a:gd name="connsiteX3" fmla="*/ 12252959 w 12262505"/>
              <a:gd name="connsiteY3" fmla="*/ 4220167 h 7045513"/>
              <a:gd name="connsiteX4" fmla="*/ 12262505 w 12262505"/>
              <a:gd name="connsiteY4" fmla="*/ 7045513 h 7045513"/>
              <a:gd name="connsiteX5" fmla="*/ 0 w 12262505"/>
              <a:gd name="connsiteY5" fmla="*/ 77735 h 7045513"/>
              <a:gd name="connsiteX6" fmla="*/ 15449 w 12262505"/>
              <a:gd name="connsiteY6" fmla="*/ 5530723 h 7045513"/>
              <a:gd name="connsiteX0" fmla="*/ 15449 w 12278834"/>
              <a:gd name="connsiteY0" fmla="*/ 5532908 h 5555121"/>
              <a:gd name="connsiteX1" fmla="*/ 3657599 w 12278834"/>
              <a:gd name="connsiteY1" fmla="*/ 5010143 h 5555121"/>
              <a:gd name="connsiteX2" fmla="*/ 8468750 w 12278834"/>
              <a:gd name="connsiteY2" fmla="*/ 5516579 h 5555121"/>
              <a:gd name="connsiteX3" fmla="*/ 12252959 w 12278834"/>
              <a:gd name="connsiteY3" fmla="*/ 4222352 h 5555121"/>
              <a:gd name="connsiteX4" fmla="*/ 12278834 w 12278834"/>
              <a:gd name="connsiteY4" fmla="*/ 91727 h 5555121"/>
              <a:gd name="connsiteX5" fmla="*/ 0 w 12278834"/>
              <a:gd name="connsiteY5" fmla="*/ 79920 h 5555121"/>
              <a:gd name="connsiteX6" fmla="*/ 15449 w 12278834"/>
              <a:gd name="connsiteY6" fmla="*/ 5532908 h 5555121"/>
              <a:gd name="connsiteX0" fmla="*/ 15449 w 12279342"/>
              <a:gd name="connsiteY0" fmla="*/ 5530724 h 5552937"/>
              <a:gd name="connsiteX1" fmla="*/ 3657599 w 12279342"/>
              <a:gd name="connsiteY1" fmla="*/ 5007959 h 5552937"/>
              <a:gd name="connsiteX2" fmla="*/ 8468750 w 12279342"/>
              <a:gd name="connsiteY2" fmla="*/ 5514395 h 5552937"/>
              <a:gd name="connsiteX3" fmla="*/ 12252959 w 12279342"/>
              <a:gd name="connsiteY3" fmla="*/ 4220168 h 5552937"/>
              <a:gd name="connsiteX4" fmla="*/ 12278834 w 12279342"/>
              <a:gd name="connsiteY4" fmla="*/ 89543 h 5552937"/>
              <a:gd name="connsiteX5" fmla="*/ 0 w 12279342"/>
              <a:gd name="connsiteY5" fmla="*/ 77736 h 5552937"/>
              <a:gd name="connsiteX6" fmla="*/ 15449 w 12279342"/>
              <a:gd name="connsiteY6" fmla="*/ 5530724 h 5552937"/>
              <a:gd name="connsiteX0" fmla="*/ 15449 w 12279342"/>
              <a:gd name="connsiteY0" fmla="*/ 6094324 h 6116537"/>
              <a:gd name="connsiteX1" fmla="*/ 3657599 w 12279342"/>
              <a:gd name="connsiteY1" fmla="*/ 5571559 h 6116537"/>
              <a:gd name="connsiteX2" fmla="*/ 8468750 w 12279342"/>
              <a:gd name="connsiteY2" fmla="*/ 6077995 h 6116537"/>
              <a:gd name="connsiteX3" fmla="*/ 12252959 w 12279342"/>
              <a:gd name="connsiteY3" fmla="*/ 4783768 h 6116537"/>
              <a:gd name="connsiteX4" fmla="*/ 12278834 w 12279342"/>
              <a:gd name="connsiteY4" fmla="*/ 0 h 6116537"/>
              <a:gd name="connsiteX5" fmla="*/ 0 w 12279342"/>
              <a:gd name="connsiteY5" fmla="*/ 641336 h 6116537"/>
              <a:gd name="connsiteX6" fmla="*/ 15449 w 12279342"/>
              <a:gd name="connsiteY6" fmla="*/ 6094324 h 6116537"/>
              <a:gd name="connsiteX0" fmla="*/ 15449 w 12279342"/>
              <a:gd name="connsiteY0" fmla="*/ 6094324 h 6125261"/>
              <a:gd name="connsiteX1" fmla="*/ 3657599 w 12279342"/>
              <a:gd name="connsiteY1" fmla="*/ 5571559 h 6125261"/>
              <a:gd name="connsiteX2" fmla="*/ 8468750 w 12279342"/>
              <a:gd name="connsiteY2" fmla="*/ 6077995 h 6125261"/>
              <a:gd name="connsiteX3" fmla="*/ 12252959 w 12279342"/>
              <a:gd name="connsiteY3" fmla="*/ 4783768 h 6125261"/>
              <a:gd name="connsiteX4" fmla="*/ 12278834 w 12279342"/>
              <a:gd name="connsiteY4" fmla="*/ 0 h 6125261"/>
              <a:gd name="connsiteX5" fmla="*/ 0 w 12279342"/>
              <a:gd name="connsiteY5" fmla="*/ 641336 h 6125261"/>
              <a:gd name="connsiteX6" fmla="*/ 15449 w 12279342"/>
              <a:gd name="connsiteY6" fmla="*/ 6094324 h 6125261"/>
              <a:gd name="connsiteX0" fmla="*/ 31778 w 12295671"/>
              <a:gd name="connsiteY0" fmla="*/ 6122459 h 6149807"/>
              <a:gd name="connsiteX1" fmla="*/ 3673928 w 12295671"/>
              <a:gd name="connsiteY1" fmla="*/ 5599694 h 6149807"/>
              <a:gd name="connsiteX2" fmla="*/ 8485079 w 12295671"/>
              <a:gd name="connsiteY2" fmla="*/ 6106130 h 6149807"/>
              <a:gd name="connsiteX3" fmla="*/ 12269288 w 12295671"/>
              <a:gd name="connsiteY3" fmla="*/ 4811903 h 6149807"/>
              <a:gd name="connsiteX4" fmla="*/ 12295163 w 12295671"/>
              <a:gd name="connsiteY4" fmla="*/ 28135 h 6149807"/>
              <a:gd name="connsiteX5" fmla="*/ 0 w 12295671"/>
              <a:gd name="connsiteY5" fmla="*/ 0 h 6149807"/>
              <a:gd name="connsiteX6" fmla="*/ 31778 w 12295671"/>
              <a:gd name="connsiteY6" fmla="*/ 6122459 h 6149807"/>
              <a:gd name="connsiteX0" fmla="*/ 34683 w 12298576"/>
              <a:gd name="connsiteY0" fmla="*/ 6122459 h 6149731"/>
              <a:gd name="connsiteX1" fmla="*/ 3676833 w 12298576"/>
              <a:gd name="connsiteY1" fmla="*/ 5599694 h 6149731"/>
              <a:gd name="connsiteX2" fmla="*/ 8487984 w 12298576"/>
              <a:gd name="connsiteY2" fmla="*/ 6106130 h 6149731"/>
              <a:gd name="connsiteX3" fmla="*/ 12272193 w 12298576"/>
              <a:gd name="connsiteY3" fmla="*/ 4811903 h 6149731"/>
              <a:gd name="connsiteX4" fmla="*/ 12298068 w 12298576"/>
              <a:gd name="connsiteY4" fmla="*/ 28135 h 6149731"/>
              <a:gd name="connsiteX5" fmla="*/ 2905 w 12298576"/>
              <a:gd name="connsiteY5" fmla="*/ 0 h 6149731"/>
              <a:gd name="connsiteX6" fmla="*/ 34683 w 12298576"/>
              <a:gd name="connsiteY6" fmla="*/ 6122459 h 6149731"/>
              <a:gd name="connsiteX0" fmla="*/ 34683 w 12298576"/>
              <a:gd name="connsiteY0" fmla="*/ 6122459 h 6149731"/>
              <a:gd name="connsiteX1" fmla="*/ 3676833 w 12298576"/>
              <a:gd name="connsiteY1" fmla="*/ 5599694 h 6149731"/>
              <a:gd name="connsiteX2" fmla="*/ 8487984 w 12298576"/>
              <a:gd name="connsiteY2" fmla="*/ 6106130 h 6149731"/>
              <a:gd name="connsiteX3" fmla="*/ 12272193 w 12298576"/>
              <a:gd name="connsiteY3" fmla="*/ 4811903 h 6149731"/>
              <a:gd name="connsiteX4" fmla="*/ 12298068 w 12298576"/>
              <a:gd name="connsiteY4" fmla="*/ 28135 h 6149731"/>
              <a:gd name="connsiteX5" fmla="*/ 2905 w 12298576"/>
              <a:gd name="connsiteY5" fmla="*/ 0 h 6149731"/>
              <a:gd name="connsiteX6" fmla="*/ 34683 w 12298576"/>
              <a:gd name="connsiteY6" fmla="*/ 6122459 h 6149731"/>
              <a:gd name="connsiteX0" fmla="*/ 34683 w 12298576"/>
              <a:gd name="connsiteY0" fmla="*/ 6122459 h 6123875"/>
              <a:gd name="connsiteX1" fmla="*/ 3676833 w 12298576"/>
              <a:gd name="connsiteY1" fmla="*/ 5599694 h 6123875"/>
              <a:gd name="connsiteX2" fmla="*/ 8487984 w 12298576"/>
              <a:gd name="connsiteY2" fmla="*/ 6106130 h 6123875"/>
              <a:gd name="connsiteX3" fmla="*/ 12272193 w 12298576"/>
              <a:gd name="connsiteY3" fmla="*/ 4811903 h 6123875"/>
              <a:gd name="connsiteX4" fmla="*/ 12298068 w 12298576"/>
              <a:gd name="connsiteY4" fmla="*/ 28135 h 6123875"/>
              <a:gd name="connsiteX5" fmla="*/ 2905 w 12298576"/>
              <a:gd name="connsiteY5" fmla="*/ 0 h 6123875"/>
              <a:gd name="connsiteX6" fmla="*/ 34683 w 12298576"/>
              <a:gd name="connsiteY6" fmla="*/ 6122459 h 61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8576" h="6123875">
                <a:moveTo>
                  <a:pt x="34683" y="6122459"/>
                </a:moveTo>
                <a:cubicBezTo>
                  <a:pt x="1248022" y="5797730"/>
                  <a:pt x="2267950" y="5602416"/>
                  <a:pt x="3676833" y="5599694"/>
                </a:cubicBezTo>
                <a:cubicBezTo>
                  <a:pt x="5085717" y="5596973"/>
                  <a:pt x="7055424" y="6237428"/>
                  <a:pt x="8487984" y="6106130"/>
                </a:cubicBezTo>
                <a:cubicBezTo>
                  <a:pt x="9920544" y="5974832"/>
                  <a:pt x="12101036" y="4931478"/>
                  <a:pt x="12272193" y="4811903"/>
                </a:cubicBezTo>
                <a:cubicBezTo>
                  <a:pt x="12274537" y="4105002"/>
                  <a:pt x="12302674" y="1112938"/>
                  <a:pt x="12298068" y="28135"/>
                </a:cubicBezTo>
                <a:lnTo>
                  <a:pt x="2905" y="0"/>
                </a:lnTo>
                <a:cubicBezTo>
                  <a:pt x="-12293" y="1135005"/>
                  <a:pt x="37195" y="5617027"/>
                  <a:pt x="34683" y="6122459"/>
                </a:cubicBezTo>
                <a:close/>
              </a:path>
            </a:pathLst>
          </a:custGeom>
          <a:solidFill>
            <a:srgbClr val="6BAE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dirty="0"/>
          </a:p>
        </p:txBody>
      </p:sp>
      <p:pic>
        <p:nvPicPr>
          <p:cNvPr id="5" name="Picture 10">
            <a:extLst>
              <a:ext uri="{FF2B5EF4-FFF2-40B4-BE49-F238E27FC236}">
                <a16:creationId xmlns:a16="http://schemas.microsoft.com/office/drawing/2014/main" id="{7E508D46-B6CF-47C7-BEE6-A47AF1961B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0738" y="57150"/>
            <a:ext cx="321151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637413"/>
            <a:ext cx="10515600" cy="1457768"/>
          </a:xfrm>
        </p:spPr>
        <p:txBody>
          <a:bodyPr anchor="b">
            <a:normAutofit/>
          </a:bodyPr>
          <a:lstStyle>
            <a:lvl1pPr>
              <a:defRPr sz="3200">
                <a:solidFill>
                  <a:schemeClr val="bg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6351814"/>
            <a:ext cx="3413579" cy="286651"/>
          </a:xfrm>
        </p:spPr>
        <p:txBody>
          <a:bodyPr/>
          <a:lstStyle>
            <a:lvl1pPr marL="0" indent="0">
              <a:buNone/>
              <a:defRPr sz="2400" b="0" i="0">
                <a:solidFill>
                  <a:srgbClr val="6BAE45"/>
                </a:solidFill>
                <a:latin typeface="Barlow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7" name="Text Placeholder 2"/>
          <p:cNvSpPr>
            <a:spLocks noGrp="1"/>
          </p:cNvSpPr>
          <p:nvPr>
            <p:ph type="body" idx="11"/>
          </p:nvPr>
        </p:nvSpPr>
        <p:spPr>
          <a:xfrm>
            <a:off x="7478486" y="6081923"/>
            <a:ext cx="4114800" cy="556542"/>
          </a:xfrm>
        </p:spPr>
        <p:txBody>
          <a:bodyPr>
            <a:noAutofit/>
          </a:bodyPr>
          <a:lstStyle>
            <a:lvl1pPr marL="0" indent="0" algn="r">
              <a:buNone/>
              <a:defRPr sz="2000" b="1" i="0">
                <a:solidFill>
                  <a:srgbClr val="6BAE45"/>
                </a:solidFill>
                <a:latin typeface="Barlow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10" name="Text Placeholder 9"/>
          <p:cNvSpPr>
            <a:spLocks noGrp="1"/>
          </p:cNvSpPr>
          <p:nvPr>
            <p:ph type="body" sz="quarter" idx="12"/>
          </p:nvPr>
        </p:nvSpPr>
        <p:spPr>
          <a:xfrm>
            <a:off x="831850" y="3281363"/>
            <a:ext cx="10515600" cy="1143000"/>
          </a:xfrm>
        </p:spPr>
        <p:txBody>
          <a:bodyPr/>
          <a:lstStyle>
            <a:lvl1pPr marL="0" indent="0">
              <a:buNone/>
              <a:defRPr>
                <a:solidFill>
                  <a:schemeClr val="bg1"/>
                </a:solidFill>
              </a:defRPr>
            </a:lvl1pPr>
          </a:lstStyle>
          <a:p>
            <a:pPr lvl="0"/>
            <a:r>
              <a:rPr lang="es-ES"/>
              <a:t>Editar los estilos de texto del patrón</a:t>
            </a:r>
          </a:p>
        </p:txBody>
      </p:sp>
    </p:spTree>
    <p:extLst>
      <p:ext uri="{BB962C8B-B14F-4D97-AF65-F5344CB8AC3E}">
        <p14:creationId xmlns:p14="http://schemas.microsoft.com/office/powerpoint/2010/main" val="298101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ular - Azul">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1460F10B-3DBA-5FF9-E22A-EEE39DF39AB5}"/>
              </a:ext>
            </a:extLst>
          </p:cNvPr>
          <p:cNvSpPr/>
          <p:nvPr userDrawn="1"/>
        </p:nvSpPr>
        <p:spPr>
          <a:xfrm flipH="1">
            <a:off x="-26988" y="4051300"/>
            <a:ext cx="12247563" cy="2830513"/>
          </a:xfrm>
          <a:custGeom>
            <a:avLst/>
            <a:gdLst>
              <a:gd name="connsiteX0" fmla="*/ 0 w 12196689"/>
              <a:gd name="connsiteY0" fmla="*/ 1294228 h 1294228"/>
              <a:gd name="connsiteX1" fmla="*/ 4656406 w 12196689"/>
              <a:gd name="connsiteY1" fmla="*/ 844062 h 1294228"/>
              <a:gd name="connsiteX2" fmla="*/ 9326880 w 12196689"/>
              <a:gd name="connsiteY2" fmla="*/ 1139483 h 1294228"/>
              <a:gd name="connsiteX3" fmla="*/ 12196689 w 12196689"/>
              <a:gd name="connsiteY3" fmla="*/ 0 h 1294228"/>
              <a:gd name="connsiteX0" fmla="*/ 0 w 12196689"/>
              <a:gd name="connsiteY0" fmla="*/ 1294228 h 1294228"/>
              <a:gd name="connsiteX1" fmla="*/ 3601329 w 12196689"/>
              <a:gd name="connsiteY1" fmla="*/ 787791 h 1294228"/>
              <a:gd name="connsiteX2" fmla="*/ 9326880 w 12196689"/>
              <a:gd name="connsiteY2" fmla="*/ 1139483 h 1294228"/>
              <a:gd name="connsiteX3" fmla="*/ 12196689 w 12196689"/>
              <a:gd name="connsiteY3" fmla="*/ 0 h 1294228"/>
              <a:gd name="connsiteX0" fmla="*/ 0 w 12196689"/>
              <a:gd name="connsiteY0" fmla="*/ 1294228 h 1294228"/>
              <a:gd name="connsiteX1" fmla="*/ 3601329 w 12196689"/>
              <a:gd name="connsiteY1" fmla="*/ 787791 h 1294228"/>
              <a:gd name="connsiteX2" fmla="*/ 9326880 w 12196689"/>
              <a:gd name="connsiteY2" fmla="*/ 1139483 h 1294228"/>
              <a:gd name="connsiteX3" fmla="*/ 12196689 w 12196689"/>
              <a:gd name="connsiteY3" fmla="*/ 0 h 1294228"/>
              <a:gd name="connsiteX0" fmla="*/ 0 w 12196689"/>
              <a:gd name="connsiteY0" fmla="*/ 1294228 h 1312036"/>
              <a:gd name="connsiteX1" fmla="*/ 3601329 w 12196689"/>
              <a:gd name="connsiteY1" fmla="*/ 787791 h 1312036"/>
              <a:gd name="connsiteX2" fmla="*/ 8412480 w 12196689"/>
              <a:gd name="connsiteY2" fmla="*/ 1294227 h 1312036"/>
              <a:gd name="connsiteX3" fmla="*/ 12196689 w 12196689"/>
              <a:gd name="connsiteY3" fmla="*/ 0 h 1312036"/>
              <a:gd name="connsiteX0" fmla="*/ 0 w 12196689"/>
              <a:gd name="connsiteY0" fmla="*/ 1294228 h 1312036"/>
              <a:gd name="connsiteX1" fmla="*/ 3601329 w 12196689"/>
              <a:gd name="connsiteY1" fmla="*/ 787791 h 1312036"/>
              <a:gd name="connsiteX2" fmla="*/ 8412480 w 12196689"/>
              <a:gd name="connsiteY2" fmla="*/ 1294227 h 1312036"/>
              <a:gd name="connsiteX3" fmla="*/ 12196689 w 12196689"/>
              <a:gd name="connsiteY3" fmla="*/ 0 h 1312036"/>
              <a:gd name="connsiteX4" fmla="*/ 0 w 12196689"/>
              <a:gd name="connsiteY4" fmla="*/ 1294228 h 1312036"/>
              <a:gd name="connsiteX0" fmla="*/ 0 w 12196689"/>
              <a:gd name="connsiteY0" fmla="*/ 1294228 h 1559433"/>
              <a:gd name="connsiteX1" fmla="*/ 3601329 w 12196689"/>
              <a:gd name="connsiteY1" fmla="*/ 787791 h 1559433"/>
              <a:gd name="connsiteX2" fmla="*/ 8412480 w 12196689"/>
              <a:gd name="connsiteY2" fmla="*/ 1294227 h 1559433"/>
              <a:gd name="connsiteX3" fmla="*/ 12196689 w 12196689"/>
              <a:gd name="connsiteY3" fmla="*/ 0 h 1559433"/>
              <a:gd name="connsiteX4" fmla="*/ 0 w 12196689"/>
              <a:gd name="connsiteY4" fmla="*/ 1294228 h 1559433"/>
              <a:gd name="connsiteX0" fmla="*/ 0 w 12196689"/>
              <a:gd name="connsiteY0" fmla="*/ 1294228 h 1960531"/>
              <a:gd name="connsiteX1" fmla="*/ 3601329 w 12196689"/>
              <a:gd name="connsiteY1" fmla="*/ 787791 h 1960531"/>
              <a:gd name="connsiteX2" fmla="*/ 8412480 w 12196689"/>
              <a:gd name="connsiteY2" fmla="*/ 1294227 h 1960531"/>
              <a:gd name="connsiteX3" fmla="*/ 12196689 w 12196689"/>
              <a:gd name="connsiteY3" fmla="*/ 0 h 1960531"/>
              <a:gd name="connsiteX4" fmla="*/ 0 w 12196689"/>
              <a:gd name="connsiteY4" fmla="*/ 1294228 h 1960531"/>
              <a:gd name="connsiteX0" fmla="*/ 397070 w 12844687"/>
              <a:gd name="connsiteY0" fmla="*/ 1296595 h 1734128"/>
              <a:gd name="connsiteX1" fmla="*/ 3998399 w 12844687"/>
              <a:gd name="connsiteY1" fmla="*/ 790158 h 1734128"/>
              <a:gd name="connsiteX2" fmla="*/ 8809550 w 12844687"/>
              <a:gd name="connsiteY2" fmla="*/ 1296594 h 1734128"/>
              <a:gd name="connsiteX3" fmla="*/ 12593759 w 12844687"/>
              <a:gd name="connsiteY3" fmla="*/ 2367 h 1734128"/>
              <a:gd name="connsiteX4" fmla="*/ 1466214 w 12844687"/>
              <a:gd name="connsiteY4" fmla="*/ 1676423 h 1734128"/>
              <a:gd name="connsiteX5" fmla="*/ 397070 w 12844687"/>
              <a:gd name="connsiteY5" fmla="*/ 1296595 h 1734128"/>
              <a:gd name="connsiteX0" fmla="*/ 1043933 w 13491550"/>
              <a:gd name="connsiteY0" fmla="*/ 1296595 h 2836017"/>
              <a:gd name="connsiteX1" fmla="*/ 4645262 w 13491550"/>
              <a:gd name="connsiteY1" fmla="*/ 790158 h 2836017"/>
              <a:gd name="connsiteX2" fmla="*/ 9456413 w 13491550"/>
              <a:gd name="connsiteY2" fmla="*/ 1296594 h 2836017"/>
              <a:gd name="connsiteX3" fmla="*/ 13240622 w 13491550"/>
              <a:gd name="connsiteY3" fmla="*/ 2367 h 2836017"/>
              <a:gd name="connsiteX4" fmla="*/ 987662 w 13491550"/>
              <a:gd name="connsiteY4" fmla="*/ 2815906 h 2836017"/>
              <a:gd name="connsiteX5" fmla="*/ 1043933 w 13491550"/>
              <a:gd name="connsiteY5" fmla="*/ 1296595 h 2836017"/>
              <a:gd name="connsiteX0" fmla="*/ 1043933 w 13491550"/>
              <a:gd name="connsiteY0" fmla="*/ 1296595 h 2836017"/>
              <a:gd name="connsiteX1" fmla="*/ 4645262 w 13491550"/>
              <a:gd name="connsiteY1" fmla="*/ 790158 h 2836017"/>
              <a:gd name="connsiteX2" fmla="*/ 9456413 w 13491550"/>
              <a:gd name="connsiteY2" fmla="*/ 1296594 h 2836017"/>
              <a:gd name="connsiteX3" fmla="*/ 13240622 w 13491550"/>
              <a:gd name="connsiteY3" fmla="*/ 2367 h 2836017"/>
              <a:gd name="connsiteX4" fmla="*/ 987662 w 13491550"/>
              <a:gd name="connsiteY4" fmla="*/ 2815906 h 2836017"/>
              <a:gd name="connsiteX5" fmla="*/ 1043933 w 13491550"/>
              <a:gd name="connsiteY5" fmla="*/ 1296595 h 2836017"/>
              <a:gd name="connsiteX0" fmla="*/ 205161 w 12652778"/>
              <a:gd name="connsiteY0" fmla="*/ 1296595 h 2815906"/>
              <a:gd name="connsiteX1" fmla="*/ 3806490 w 12652778"/>
              <a:gd name="connsiteY1" fmla="*/ 790158 h 2815906"/>
              <a:gd name="connsiteX2" fmla="*/ 8617641 w 12652778"/>
              <a:gd name="connsiteY2" fmla="*/ 1296594 h 2815906"/>
              <a:gd name="connsiteX3" fmla="*/ 12401850 w 12652778"/>
              <a:gd name="connsiteY3" fmla="*/ 2367 h 2815906"/>
              <a:gd name="connsiteX4" fmla="*/ 148890 w 12652778"/>
              <a:gd name="connsiteY4" fmla="*/ 2815906 h 2815906"/>
              <a:gd name="connsiteX5" fmla="*/ 205161 w 12652778"/>
              <a:gd name="connsiteY5" fmla="*/ 1296595 h 2815906"/>
              <a:gd name="connsiteX0" fmla="*/ 205161 w 12422576"/>
              <a:gd name="connsiteY0" fmla="*/ 1325693 h 2845004"/>
              <a:gd name="connsiteX1" fmla="*/ 3806490 w 12422576"/>
              <a:gd name="connsiteY1" fmla="*/ 819256 h 2845004"/>
              <a:gd name="connsiteX2" fmla="*/ 8617641 w 12422576"/>
              <a:gd name="connsiteY2" fmla="*/ 1325692 h 2845004"/>
              <a:gd name="connsiteX3" fmla="*/ 12401850 w 12422576"/>
              <a:gd name="connsiteY3" fmla="*/ 31465 h 2845004"/>
              <a:gd name="connsiteX4" fmla="*/ 9644582 w 12422576"/>
              <a:gd name="connsiteY4" fmla="*/ 608241 h 2845004"/>
              <a:gd name="connsiteX5" fmla="*/ 148890 w 12422576"/>
              <a:gd name="connsiteY5" fmla="*/ 2845004 h 2845004"/>
              <a:gd name="connsiteX6" fmla="*/ 205161 w 12422576"/>
              <a:gd name="connsiteY6" fmla="*/ 1325693 h 2845004"/>
              <a:gd name="connsiteX0" fmla="*/ 205161 w 13268544"/>
              <a:gd name="connsiteY0" fmla="*/ 1298414 h 3013168"/>
              <a:gd name="connsiteX1" fmla="*/ 3806490 w 13268544"/>
              <a:gd name="connsiteY1" fmla="*/ 791977 h 3013168"/>
              <a:gd name="connsiteX2" fmla="*/ 8617641 w 13268544"/>
              <a:gd name="connsiteY2" fmla="*/ 1298413 h 3013168"/>
              <a:gd name="connsiteX3" fmla="*/ 12401850 w 13268544"/>
              <a:gd name="connsiteY3" fmla="*/ 4186 h 3013168"/>
              <a:gd name="connsiteX4" fmla="*/ 12289308 w 13268544"/>
              <a:gd name="connsiteY4" fmla="*/ 2831793 h 3013168"/>
              <a:gd name="connsiteX5" fmla="*/ 148890 w 13268544"/>
              <a:gd name="connsiteY5" fmla="*/ 2817725 h 3013168"/>
              <a:gd name="connsiteX6" fmla="*/ 205161 w 13268544"/>
              <a:gd name="connsiteY6" fmla="*/ 1298414 h 3013168"/>
              <a:gd name="connsiteX0" fmla="*/ 205161 w 13268544"/>
              <a:gd name="connsiteY0" fmla="*/ 1298414 h 2833416"/>
              <a:gd name="connsiteX1" fmla="*/ 3806490 w 13268544"/>
              <a:gd name="connsiteY1" fmla="*/ 791977 h 2833416"/>
              <a:gd name="connsiteX2" fmla="*/ 8617641 w 13268544"/>
              <a:gd name="connsiteY2" fmla="*/ 1298413 h 2833416"/>
              <a:gd name="connsiteX3" fmla="*/ 12401850 w 13268544"/>
              <a:gd name="connsiteY3" fmla="*/ 4186 h 2833416"/>
              <a:gd name="connsiteX4" fmla="*/ 12289308 w 13268544"/>
              <a:gd name="connsiteY4" fmla="*/ 2831793 h 2833416"/>
              <a:gd name="connsiteX5" fmla="*/ 148890 w 13268544"/>
              <a:gd name="connsiteY5" fmla="*/ 2817725 h 2833416"/>
              <a:gd name="connsiteX6" fmla="*/ 205161 w 13268544"/>
              <a:gd name="connsiteY6" fmla="*/ 1298414 h 2833416"/>
              <a:gd name="connsiteX0" fmla="*/ 205161 w 12455332"/>
              <a:gd name="connsiteY0" fmla="*/ 1299228 h 2834230"/>
              <a:gd name="connsiteX1" fmla="*/ 3806490 w 12455332"/>
              <a:gd name="connsiteY1" fmla="*/ 792791 h 2834230"/>
              <a:gd name="connsiteX2" fmla="*/ 8617641 w 12455332"/>
              <a:gd name="connsiteY2" fmla="*/ 1299227 h 2834230"/>
              <a:gd name="connsiteX3" fmla="*/ 12401850 w 12455332"/>
              <a:gd name="connsiteY3" fmla="*/ 5000 h 2834230"/>
              <a:gd name="connsiteX4" fmla="*/ 12289308 w 12455332"/>
              <a:gd name="connsiteY4" fmla="*/ 2832607 h 2834230"/>
              <a:gd name="connsiteX5" fmla="*/ 148890 w 12455332"/>
              <a:gd name="connsiteY5" fmla="*/ 2818539 h 2834230"/>
              <a:gd name="connsiteX6" fmla="*/ 205161 w 12455332"/>
              <a:gd name="connsiteY6" fmla="*/ 1299228 h 2834230"/>
              <a:gd name="connsiteX0" fmla="*/ 205161 w 12478986"/>
              <a:gd name="connsiteY0" fmla="*/ 1299133 h 2876000"/>
              <a:gd name="connsiteX1" fmla="*/ 3806490 w 12478986"/>
              <a:gd name="connsiteY1" fmla="*/ 792696 h 2876000"/>
              <a:gd name="connsiteX2" fmla="*/ 8617641 w 12478986"/>
              <a:gd name="connsiteY2" fmla="*/ 1299132 h 2876000"/>
              <a:gd name="connsiteX3" fmla="*/ 12401850 w 12478986"/>
              <a:gd name="connsiteY3" fmla="*/ 4905 h 2876000"/>
              <a:gd name="connsiteX4" fmla="*/ 12415918 w 12478986"/>
              <a:gd name="connsiteY4" fmla="*/ 2874715 h 2876000"/>
              <a:gd name="connsiteX5" fmla="*/ 148890 w 12478986"/>
              <a:gd name="connsiteY5" fmla="*/ 2818444 h 2876000"/>
              <a:gd name="connsiteX6" fmla="*/ 205161 w 12478986"/>
              <a:gd name="connsiteY6" fmla="*/ 1299133 h 2876000"/>
              <a:gd name="connsiteX0" fmla="*/ 205161 w 12487363"/>
              <a:gd name="connsiteY0" fmla="*/ 1299195 h 2848133"/>
              <a:gd name="connsiteX1" fmla="*/ 3806490 w 12487363"/>
              <a:gd name="connsiteY1" fmla="*/ 792758 h 2848133"/>
              <a:gd name="connsiteX2" fmla="*/ 8617641 w 12487363"/>
              <a:gd name="connsiteY2" fmla="*/ 1299194 h 2848133"/>
              <a:gd name="connsiteX3" fmla="*/ 12401850 w 12487363"/>
              <a:gd name="connsiteY3" fmla="*/ 4967 h 2848133"/>
              <a:gd name="connsiteX4" fmla="*/ 12444053 w 12487363"/>
              <a:gd name="connsiteY4" fmla="*/ 2846641 h 2848133"/>
              <a:gd name="connsiteX5" fmla="*/ 148890 w 12487363"/>
              <a:gd name="connsiteY5" fmla="*/ 2818506 h 2848133"/>
              <a:gd name="connsiteX6" fmla="*/ 205161 w 12487363"/>
              <a:gd name="connsiteY6" fmla="*/ 1299195 h 2848133"/>
              <a:gd name="connsiteX0" fmla="*/ 205161 w 12487363"/>
              <a:gd name="connsiteY0" fmla="*/ 1299195 h 2848133"/>
              <a:gd name="connsiteX1" fmla="*/ 3806490 w 12487363"/>
              <a:gd name="connsiteY1" fmla="*/ 792758 h 2848133"/>
              <a:gd name="connsiteX2" fmla="*/ 8617641 w 12487363"/>
              <a:gd name="connsiteY2" fmla="*/ 1299194 h 2848133"/>
              <a:gd name="connsiteX3" fmla="*/ 12401850 w 12487363"/>
              <a:gd name="connsiteY3" fmla="*/ 4967 h 2848133"/>
              <a:gd name="connsiteX4" fmla="*/ 12444053 w 12487363"/>
              <a:gd name="connsiteY4" fmla="*/ 2846641 h 2848133"/>
              <a:gd name="connsiteX5" fmla="*/ 148890 w 12487363"/>
              <a:gd name="connsiteY5" fmla="*/ 2818506 h 2848133"/>
              <a:gd name="connsiteX6" fmla="*/ 205161 w 12487363"/>
              <a:gd name="connsiteY6" fmla="*/ 1299195 h 2848133"/>
              <a:gd name="connsiteX0" fmla="*/ 205161 w 12444053"/>
              <a:gd name="connsiteY0" fmla="*/ 1294228 h 2843166"/>
              <a:gd name="connsiteX1" fmla="*/ 3806490 w 12444053"/>
              <a:gd name="connsiteY1" fmla="*/ 787791 h 2843166"/>
              <a:gd name="connsiteX2" fmla="*/ 8617641 w 12444053"/>
              <a:gd name="connsiteY2" fmla="*/ 1294227 h 2843166"/>
              <a:gd name="connsiteX3" fmla="*/ 12401850 w 12444053"/>
              <a:gd name="connsiteY3" fmla="*/ 0 h 2843166"/>
              <a:gd name="connsiteX4" fmla="*/ 12444053 w 12444053"/>
              <a:gd name="connsiteY4" fmla="*/ 2841674 h 2843166"/>
              <a:gd name="connsiteX5" fmla="*/ 148890 w 12444053"/>
              <a:gd name="connsiteY5" fmla="*/ 2813539 h 2843166"/>
              <a:gd name="connsiteX6" fmla="*/ 205161 w 12444053"/>
              <a:gd name="connsiteY6" fmla="*/ 1294228 h 2843166"/>
              <a:gd name="connsiteX0" fmla="*/ 205161 w 12411396"/>
              <a:gd name="connsiteY0" fmla="*/ 1294228 h 2826992"/>
              <a:gd name="connsiteX1" fmla="*/ 3806490 w 12411396"/>
              <a:gd name="connsiteY1" fmla="*/ 787791 h 2826992"/>
              <a:gd name="connsiteX2" fmla="*/ 8617641 w 12411396"/>
              <a:gd name="connsiteY2" fmla="*/ 1294227 h 2826992"/>
              <a:gd name="connsiteX3" fmla="*/ 12401850 w 12411396"/>
              <a:gd name="connsiteY3" fmla="*/ 0 h 2826992"/>
              <a:gd name="connsiteX4" fmla="*/ 12411396 w 12411396"/>
              <a:gd name="connsiteY4" fmla="*/ 2825346 h 2826992"/>
              <a:gd name="connsiteX5" fmla="*/ 148890 w 12411396"/>
              <a:gd name="connsiteY5" fmla="*/ 2813539 h 2826992"/>
              <a:gd name="connsiteX6" fmla="*/ 205161 w 12411396"/>
              <a:gd name="connsiteY6" fmla="*/ 1294228 h 2826992"/>
              <a:gd name="connsiteX0" fmla="*/ 205161 w 12411396"/>
              <a:gd name="connsiteY0" fmla="*/ 1294228 h 2825346"/>
              <a:gd name="connsiteX1" fmla="*/ 3806490 w 12411396"/>
              <a:gd name="connsiteY1" fmla="*/ 787791 h 2825346"/>
              <a:gd name="connsiteX2" fmla="*/ 8617641 w 12411396"/>
              <a:gd name="connsiteY2" fmla="*/ 1294227 h 2825346"/>
              <a:gd name="connsiteX3" fmla="*/ 12401850 w 12411396"/>
              <a:gd name="connsiteY3" fmla="*/ 0 h 2825346"/>
              <a:gd name="connsiteX4" fmla="*/ 12411396 w 12411396"/>
              <a:gd name="connsiteY4" fmla="*/ 2825346 h 2825346"/>
              <a:gd name="connsiteX5" fmla="*/ 148890 w 12411396"/>
              <a:gd name="connsiteY5" fmla="*/ 2813539 h 2825346"/>
              <a:gd name="connsiteX6" fmla="*/ 205161 w 12411396"/>
              <a:gd name="connsiteY6" fmla="*/ 1294228 h 2825346"/>
              <a:gd name="connsiteX0" fmla="*/ 56798 w 12263033"/>
              <a:gd name="connsiteY0" fmla="*/ 1294228 h 2825346"/>
              <a:gd name="connsiteX1" fmla="*/ 3658127 w 12263033"/>
              <a:gd name="connsiteY1" fmla="*/ 787791 h 2825346"/>
              <a:gd name="connsiteX2" fmla="*/ 8469278 w 12263033"/>
              <a:gd name="connsiteY2" fmla="*/ 1294227 h 2825346"/>
              <a:gd name="connsiteX3" fmla="*/ 12253487 w 12263033"/>
              <a:gd name="connsiteY3" fmla="*/ 0 h 2825346"/>
              <a:gd name="connsiteX4" fmla="*/ 12263033 w 12263033"/>
              <a:gd name="connsiteY4" fmla="*/ 2825346 h 2825346"/>
              <a:gd name="connsiteX5" fmla="*/ 527 w 12263033"/>
              <a:gd name="connsiteY5" fmla="*/ 2813539 h 2825346"/>
              <a:gd name="connsiteX6" fmla="*/ 56798 w 12263033"/>
              <a:gd name="connsiteY6" fmla="*/ 1294228 h 2825346"/>
              <a:gd name="connsiteX0" fmla="*/ 16702 w 12263758"/>
              <a:gd name="connsiteY0" fmla="*/ 1310556 h 2825346"/>
              <a:gd name="connsiteX1" fmla="*/ 3658852 w 12263758"/>
              <a:gd name="connsiteY1" fmla="*/ 787791 h 2825346"/>
              <a:gd name="connsiteX2" fmla="*/ 8470003 w 12263758"/>
              <a:gd name="connsiteY2" fmla="*/ 1294227 h 2825346"/>
              <a:gd name="connsiteX3" fmla="*/ 12254212 w 12263758"/>
              <a:gd name="connsiteY3" fmla="*/ 0 h 2825346"/>
              <a:gd name="connsiteX4" fmla="*/ 12263758 w 12263758"/>
              <a:gd name="connsiteY4" fmla="*/ 2825346 h 2825346"/>
              <a:gd name="connsiteX5" fmla="*/ 1252 w 12263758"/>
              <a:gd name="connsiteY5" fmla="*/ 2813539 h 2825346"/>
              <a:gd name="connsiteX6" fmla="*/ 16702 w 12263758"/>
              <a:gd name="connsiteY6" fmla="*/ 1310556 h 2825346"/>
              <a:gd name="connsiteX0" fmla="*/ 0 w 12247056"/>
              <a:gd name="connsiteY0" fmla="*/ 1310556 h 2829868"/>
              <a:gd name="connsiteX1" fmla="*/ 3642150 w 12247056"/>
              <a:gd name="connsiteY1" fmla="*/ 787791 h 2829868"/>
              <a:gd name="connsiteX2" fmla="*/ 8453301 w 12247056"/>
              <a:gd name="connsiteY2" fmla="*/ 1294227 h 2829868"/>
              <a:gd name="connsiteX3" fmla="*/ 12237510 w 12247056"/>
              <a:gd name="connsiteY3" fmla="*/ 0 h 2829868"/>
              <a:gd name="connsiteX4" fmla="*/ 12247056 w 12247056"/>
              <a:gd name="connsiteY4" fmla="*/ 2825346 h 2829868"/>
              <a:gd name="connsiteX5" fmla="*/ 9043 w 12247056"/>
              <a:gd name="connsiteY5" fmla="*/ 2829868 h 2829868"/>
              <a:gd name="connsiteX6" fmla="*/ 0 w 12247056"/>
              <a:gd name="connsiteY6" fmla="*/ 1310556 h 2829868"/>
              <a:gd name="connsiteX0" fmla="*/ 1938 w 12248994"/>
              <a:gd name="connsiteY0" fmla="*/ 1310556 h 2829868"/>
              <a:gd name="connsiteX1" fmla="*/ 3644088 w 12248994"/>
              <a:gd name="connsiteY1" fmla="*/ 787791 h 2829868"/>
              <a:gd name="connsiteX2" fmla="*/ 8455239 w 12248994"/>
              <a:gd name="connsiteY2" fmla="*/ 1294227 h 2829868"/>
              <a:gd name="connsiteX3" fmla="*/ 12239448 w 12248994"/>
              <a:gd name="connsiteY3" fmla="*/ 0 h 2829868"/>
              <a:gd name="connsiteX4" fmla="*/ 12248994 w 12248994"/>
              <a:gd name="connsiteY4" fmla="*/ 2825346 h 2829868"/>
              <a:gd name="connsiteX5" fmla="*/ 2817 w 12248994"/>
              <a:gd name="connsiteY5" fmla="*/ 2829868 h 2829868"/>
              <a:gd name="connsiteX6" fmla="*/ 1938 w 12248994"/>
              <a:gd name="connsiteY6" fmla="*/ 1310556 h 2829868"/>
              <a:gd name="connsiteX0" fmla="*/ 5555 w 12252611"/>
              <a:gd name="connsiteY0" fmla="*/ 1310556 h 2829868"/>
              <a:gd name="connsiteX1" fmla="*/ 3647705 w 12252611"/>
              <a:gd name="connsiteY1" fmla="*/ 787791 h 2829868"/>
              <a:gd name="connsiteX2" fmla="*/ 8458856 w 12252611"/>
              <a:gd name="connsiteY2" fmla="*/ 1294227 h 2829868"/>
              <a:gd name="connsiteX3" fmla="*/ 12243065 w 12252611"/>
              <a:gd name="connsiteY3" fmla="*/ 0 h 2829868"/>
              <a:gd name="connsiteX4" fmla="*/ 12252611 w 12252611"/>
              <a:gd name="connsiteY4" fmla="*/ 2825346 h 2829868"/>
              <a:gd name="connsiteX5" fmla="*/ 6434 w 12252611"/>
              <a:gd name="connsiteY5" fmla="*/ 2829868 h 2829868"/>
              <a:gd name="connsiteX6" fmla="*/ 5555 w 12252611"/>
              <a:gd name="connsiteY6" fmla="*/ 1310556 h 2829868"/>
              <a:gd name="connsiteX0" fmla="*/ 0 w 12247056"/>
              <a:gd name="connsiteY0" fmla="*/ 1310556 h 2829868"/>
              <a:gd name="connsiteX1" fmla="*/ 3642150 w 12247056"/>
              <a:gd name="connsiteY1" fmla="*/ 787791 h 2829868"/>
              <a:gd name="connsiteX2" fmla="*/ 8453301 w 12247056"/>
              <a:gd name="connsiteY2" fmla="*/ 1294227 h 2829868"/>
              <a:gd name="connsiteX3" fmla="*/ 12237510 w 12247056"/>
              <a:gd name="connsiteY3" fmla="*/ 0 h 2829868"/>
              <a:gd name="connsiteX4" fmla="*/ 12247056 w 12247056"/>
              <a:gd name="connsiteY4" fmla="*/ 2825346 h 2829868"/>
              <a:gd name="connsiteX5" fmla="*/ 879 w 12247056"/>
              <a:gd name="connsiteY5" fmla="*/ 2829868 h 2829868"/>
              <a:gd name="connsiteX6" fmla="*/ 0 w 12247056"/>
              <a:gd name="connsiteY6" fmla="*/ 1310556 h 282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7056" h="2829868">
                <a:moveTo>
                  <a:pt x="0" y="1310556"/>
                </a:moveTo>
                <a:cubicBezTo>
                  <a:pt x="1213339" y="985827"/>
                  <a:pt x="2233267" y="790513"/>
                  <a:pt x="3642150" y="787791"/>
                </a:cubicBezTo>
                <a:cubicBezTo>
                  <a:pt x="5051034" y="785070"/>
                  <a:pt x="7020741" y="1425525"/>
                  <a:pt x="8453301" y="1294227"/>
                </a:cubicBezTo>
                <a:cubicBezTo>
                  <a:pt x="9885861" y="1162929"/>
                  <a:pt x="12066353" y="119575"/>
                  <a:pt x="12237510" y="0"/>
                </a:cubicBezTo>
                <a:cubicBezTo>
                  <a:pt x="12239854" y="893299"/>
                  <a:pt x="12235333" y="1934392"/>
                  <a:pt x="12247056" y="2825346"/>
                </a:cubicBezTo>
                <a:lnTo>
                  <a:pt x="879" y="2829868"/>
                </a:lnTo>
                <a:cubicBezTo>
                  <a:pt x="2009" y="1956458"/>
                  <a:pt x="2512" y="1768510"/>
                  <a:pt x="0" y="1310556"/>
                </a:cubicBezTo>
                <a:close/>
              </a:path>
            </a:pathLst>
          </a:custGeom>
          <a:solidFill>
            <a:srgbClr val="4279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dirty="0"/>
          </a:p>
        </p:txBody>
      </p:sp>
      <p:pic>
        <p:nvPicPr>
          <p:cNvPr id="5" name="Picture 4">
            <a:extLst>
              <a:ext uri="{FF2B5EF4-FFF2-40B4-BE49-F238E27FC236}">
                <a16:creationId xmlns:a16="http://schemas.microsoft.com/office/drawing/2014/main" id="{CDB6007D-3BBD-05B0-5979-3B272E3FE7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3" y="92075"/>
            <a:ext cx="321151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637413"/>
            <a:ext cx="10515600" cy="1457768"/>
          </a:xfrm>
        </p:spPr>
        <p:txBody>
          <a:bodyPr anchor="b"/>
          <a:lstStyle>
            <a:lvl1pPr>
              <a:defRPr sz="6000">
                <a:solidFill>
                  <a:srgbClr val="4279BB"/>
                </a:solidFill>
              </a:defRPr>
            </a:lvl1pPr>
          </a:lstStyle>
          <a:p>
            <a:r>
              <a:rPr lang="en-US" dirty="0"/>
              <a:t>Click to edit Master title style</a:t>
            </a:r>
          </a:p>
        </p:txBody>
      </p:sp>
      <p:sp>
        <p:nvSpPr>
          <p:cNvPr id="3" name="Text Placeholder 2"/>
          <p:cNvSpPr>
            <a:spLocks noGrp="1"/>
          </p:cNvSpPr>
          <p:nvPr>
            <p:ph type="body" idx="1"/>
          </p:nvPr>
        </p:nvSpPr>
        <p:spPr>
          <a:xfrm>
            <a:off x="831850" y="31221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01953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BE82104C-70ED-2B66-2697-75B98B2CFB66}"/>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6BAE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5" name="Freeform 7">
            <a:extLst>
              <a:ext uri="{FF2B5EF4-FFF2-40B4-BE49-F238E27FC236}">
                <a16:creationId xmlns:a16="http://schemas.microsoft.com/office/drawing/2014/main" id="{F9F71036-F44B-8A2B-0D6B-BF8A9EA14730}"/>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4279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4279B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49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ítulo y Contenido - 2 Columnas">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5DFD2901-2382-B3FC-E30B-81E6D87F6809}"/>
              </a:ext>
            </a:extLst>
          </p:cNvPr>
          <p:cNvSpPr/>
          <p:nvPr userDrawn="1"/>
        </p:nvSpPr>
        <p:spPr>
          <a:xfrm>
            <a:off x="-9525" y="6351588"/>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6BAE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6" name="Freeform 7">
            <a:extLst>
              <a:ext uri="{FF2B5EF4-FFF2-40B4-BE49-F238E27FC236}">
                <a16:creationId xmlns:a16="http://schemas.microsoft.com/office/drawing/2014/main" id="{3A826BD2-0C6E-9FE7-5AEC-5A529449CB75}"/>
              </a:ext>
            </a:extLst>
          </p:cNvPr>
          <p:cNvSpPr/>
          <p:nvPr userDrawn="1"/>
        </p:nvSpPr>
        <p:spPr>
          <a:xfrm flipH="1">
            <a:off x="-12700" y="6334125"/>
            <a:ext cx="12204700" cy="523875"/>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4279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 name="Title 1"/>
          <p:cNvSpPr>
            <a:spLocks noGrp="1"/>
          </p:cNvSpPr>
          <p:nvPr>
            <p:ph type="title"/>
          </p:nvPr>
        </p:nvSpPr>
        <p:spPr/>
        <p:txBody>
          <a:bodyPr/>
          <a:lstStyle>
            <a:lvl1pPr>
              <a:defRPr>
                <a:solidFill>
                  <a:srgbClr val="4279B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6942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9FA7F31-DF87-97F7-FDC6-CA2B112350D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0E86AAD-073C-F2A6-1F58-200BEC5156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Lst>
  <p:txStyles>
    <p:titleStyle>
      <a:lvl1pPr algn="l" rtl="0" eaLnBrk="0" fontAlgn="base" hangingPunct="0">
        <a:lnSpc>
          <a:spcPct val="90000"/>
        </a:lnSpc>
        <a:spcBef>
          <a:spcPct val="0"/>
        </a:spcBef>
        <a:spcAft>
          <a:spcPct val="0"/>
        </a:spcAft>
        <a:defRPr sz="4400" b="1" kern="1200">
          <a:solidFill>
            <a:schemeClr val="tx1"/>
          </a:solidFill>
          <a:latin typeface="Barlow SemiBold" pitchFamily="2" charset="77"/>
          <a:ea typeface="+mj-ea"/>
          <a:cs typeface="+mj-cs"/>
        </a:defRPr>
      </a:lvl1pPr>
      <a:lvl2pPr algn="l" rtl="0" eaLnBrk="0" fontAlgn="base" hangingPunct="0">
        <a:lnSpc>
          <a:spcPct val="90000"/>
        </a:lnSpc>
        <a:spcBef>
          <a:spcPct val="0"/>
        </a:spcBef>
        <a:spcAft>
          <a:spcPct val="0"/>
        </a:spcAft>
        <a:defRPr sz="4400" b="1">
          <a:solidFill>
            <a:schemeClr val="tx1"/>
          </a:solidFill>
          <a:latin typeface="Barlow SemiBold"/>
        </a:defRPr>
      </a:lvl2pPr>
      <a:lvl3pPr algn="l" rtl="0" eaLnBrk="0" fontAlgn="base" hangingPunct="0">
        <a:lnSpc>
          <a:spcPct val="90000"/>
        </a:lnSpc>
        <a:spcBef>
          <a:spcPct val="0"/>
        </a:spcBef>
        <a:spcAft>
          <a:spcPct val="0"/>
        </a:spcAft>
        <a:defRPr sz="4400" b="1">
          <a:solidFill>
            <a:schemeClr val="tx1"/>
          </a:solidFill>
          <a:latin typeface="Barlow SemiBold"/>
        </a:defRPr>
      </a:lvl3pPr>
      <a:lvl4pPr algn="l" rtl="0" eaLnBrk="0" fontAlgn="base" hangingPunct="0">
        <a:lnSpc>
          <a:spcPct val="90000"/>
        </a:lnSpc>
        <a:spcBef>
          <a:spcPct val="0"/>
        </a:spcBef>
        <a:spcAft>
          <a:spcPct val="0"/>
        </a:spcAft>
        <a:defRPr sz="4400" b="1">
          <a:solidFill>
            <a:schemeClr val="tx1"/>
          </a:solidFill>
          <a:latin typeface="Barlow SemiBold"/>
        </a:defRPr>
      </a:lvl4pPr>
      <a:lvl5pPr algn="l" rtl="0" eaLnBrk="0" fontAlgn="base" hangingPunct="0">
        <a:lnSpc>
          <a:spcPct val="90000"/>
        </a:lnSpc>
        <a:spcBef>
          <a:spcPct val="0"/>
        </a:spcBef>
        <a:spcAft>
          <a:spcPct val="0"/>
        </a:spcAft>
        <a:defRPr sz="4400" b="1">
          <a:solidFill>
            <a:schemeClr val="tx1"/>
          </a:solidFill>
          <a:latin typeface="Barlow SemiBold"/>
        </a:defRPr>
      </a:lvl5pPr>
      <a:lvl6pPr marL="457200" algn="l" rtl="0" fontAlgn="base">
        <a:lnSpc>
          <a:spcPct val="90000"/>
        </a:lnSpc>
        <a:spcBef>
          <a:spcPct val="0"/>
        </a:spcBef>
        <a:spcAft>
          <a:spcPct val="0"/>
        </a:spcAft>
        <a:defRPr sz="4400" b="1">
          <a:solidFill>
            <a:schemeClr val="tx1"/>
          </a:solidFill>
          <a:latin typeface="Barlow SemiBold"/>
        </a:defRPr>
      </a:lvl6pPr>
      <a:lvl7pPr marL="914400" algn="l" rtl="0" fontAlgn="base">
        <a:lnSpc>
          <a:spcPct val="90000"/>
        </a:lnSpc>
        <a:spcBef>
          <a:spcPct val="0"/>
        </a:spcBef>
        <a:spcAft>
          <a:spcPct val="0"/>
        </a:spcAft>
        <a:defRPr sz="4400" b="1">
          <a:solidFill>
            <a:schemeClr val="tx1"/>
          </a:solidFill>
          <a:latin typeface="Barlow SemiBold"/>
        </a:defRPr>
      </a:lvl7pPr>
      <a:lvl8pPr marL="1371600" algn="l" rtl="0" fontAlgn="base">
        <a:lnSpc>
          <a:spcPct val="90000"/>
        </a:lnSpc>
        <a:spcBef>
          <a:spcPct val="0"/>
        </a:spcBef>
        <a:spcAft>
          <a:spcPct val="0"/>
        </a:spcAft>
        <a:defRPr sz="4400" b="1">
          <a:solidFill>
            <a:schemeClr val="tx1"/>
          </a:solidFill>
          <a:latin typeface="Barlow SemiBold"/>
        </a:defRPr>
      </a:lvl8pPr>
      <a:lvl9pPr marL="1828800" algn="l" rtl="0" fontAlgn="base">
        <a:lnSpc>
          <a:spcPct val="90000"/>
        </a:lnSpc>
        <a:spcBef>
          <a:spcPct val="0"/>
        </a:spcBef>
        <a:spcAft>
          <a:spcPct val="0"/>
        </a:spcAft>
        <a:defRPr sz="4400" b="1">
          <a:solidFill>
            <a:schemeClr val="tx1"/>
          </a:solidFill>
          <a:latin typeface="Barlow SemiBold"/>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Barlow" pitchFamily="2" charset="77"/>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Barlow" pitchFamily="2" charset="77"/>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Barlow" pitchFamily="2" charset="77"/>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Barlow" pitchFamily="2" charset="77"/>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46460EE3-0775-0AF8-3932-0D254A5DFC2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6E21F362-2C6A-4FBC-3839-8F83FAE45E2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Lst>
  <p:txStyles>
    <p:titleStyle>
      <a:lvl1pPr algn="l" rtl="0" eaLnBrk="0" fontAlgn="base" hangingPunct="0">
        <a:lnSpc>
          <a:spcPct val="90000"/>
        </a:lnSpc>
        <a:spcBef>
          <a:spcPct val="0"/>
        </a:spcBef>
        <a:spcAft>
          <a:spcPct val="0"/>
        </a:spcAft>
        <a:defRPr sz="4400" b="1" kern="1200">
          <a:solidFill>
            <a:schemeClr val="tx1"/>
          </a:solidFill>
          <a:latin typeface="Barlow SemiBold" pitchFamily="2" charset="77"/>
          <a:ea typeface="+mj-ea"/>
          <a:cs typeface="+mj-cs"/>
        </a:defRPr>
      </a:lvl1pPr>
      <a:lvl2pPr algn="l" rtl="0" eaLnBrk="0" fontAlgn="base" hangingPunct="0">
        <a:lnSpc>
          <a:spcPct val="90000"/>
        </a:lnSpc>
        <a:spcBef>
          <a:spcPct val="0"/>
        </a:spcBef>
        <a:spcAft>
          <a:spcPct val="0"/>
        </a:spcAft>
        <a:defRPr sz="4400" b="1">
          <a:solidFill>
            <a:schemeClr val="tx1"/>
          </a:solidFill>
          <a:latin typeface="Barlow SemiBold"/>
        </a:defRPr>
      </a:lvl2pPr>
      <a:lvl3pPr algn="l" rtl="0" eaLnBrk="0" fontAlgn="base" hangingPunct="0">
        <a:lnSpc>
          <a:spcPct val="90000"/>
        </a:lnSpc>
        <a:spcBef>
          <a:spcPct val="0"/>
        </a:spcBef>
        <a:spcAft>
          <a:spcPct val="0"/>
        </a:spcAft>
        <a:defRPr sz="4400" b="1">
          <a:solidFill>
            <a:schemeClr val="tx1"/>
          </a:solidFill>
          <a:latin typeface="Barlow SemiBold"/>
        </a:defRPr>
      </a:lvl3pPr>
      <a:lvl4pPr algn="l" rtl="0" eaLnBrk="0" fontAlgn="base" hangingPunct="0">
        <a:lnSpc>
          <a:spcPct val="90000"/>
        </a:lnSpc>
        <a:spcBef>
          <a:spcPct val="0"/>
        </a:spcBef>
        <a:spcAft>
          <a:spcPct val="0"/>
        </a:spcAft>
        <a:defRPr sz="4400" b="1">
          <a:solidFill>
            <a:schemeClr val="tx1"/>
          </a:solidFill>
          <a:latin typeface="Barlow SemiBold"/>
        </a:defRPr>
      </a:lvl4pPr>
      <a:lvl5pPr algn="l" rtl="0" eaLnBrk="0" fontAlgn="base" hangingPunct="0">
        <a:lnSpc>
          <a:spcPct val="90000"/>
        </a:lnSpc>
        <a:spcBef>
          <a:spcPct val="0"/>
        </a:spcBef>
        <a:spcAft>
          <a:spcPct val="0"/>
        </a:spcAft>
        <a:defRPr sz="4400" b="1">
          <a:solidFill>
            <a:schemeClr val="tx1"/>
          </a:solidFill>
          <a:latin typeface="Barlow SemiBold"/>
        </a:defRPr>
      </a:lvl5pPr>
      <a:lvl6pPr marL="457200" algn="l" rtl="0" fontAlgn="base">
        <a:lnSpc>
          <a:spcPct val="90000"/>
        </a:lnSpc>
        <a:spcBef>
          <a:spcPct val="0"/>
        </a:spcBef>
        <a:spcAft>
          <a:spcPct val="0"/>
        </a:spcAft>
        <a:defRPr sz="4400" b="1">
          <a:solidFill>
            <a:schemeClr val="tx1"/>
          </a:solidFill>
          <a:latin typeface="Barlow SemiBold"/>
        </a:defRPr>
      </a:lvl6pPr>
      <a:lvl7pPr marL="914400" algn="l" rtl="0" fontAlgn="base">
        <a:lnSpc>
          <a:spcPct val="90000"/>
        </a:lnSpc>
        <a:spcBef>
          <a:spcPct val="0"/>
        </a:spcBef>
        <a:spcAft>
          <a:spcPct val="0"/>
        </a:spcAft>
        <a:defRPr sz="4400" b="1">
          <a:solidFill>
            <a:schemeClr val="tx1"/>
          </a:solidFill>
          <a:latin typeface="Barlow SemiBold"/>
        </a:defRPr>
      </a:lvl7pPr>
      <a:lvl8pPr marL="1371600" algn="l" rtl="0" fontAlgn="base">
        <a:lnSpc>
          <a:spcPct val="90000"/>
        </a:lnSpc>
        <a:spcBef>
          <a:spcPct val="0"/>
        </a:spcBef>
        <a:spcAft>
          <a:spcPct val="0"/>
        </a:spcAft>
        <a:defRPr sz="4400" b="1">
          <a:solidFill>
            <a:schemeClr val="tx1"/>
          </a:solidFill>
          <a:latin typeface="Barlow SemiBold"/>
        </a:defRPr>
      </a:lvl8pPr>
      <a:lvl9pPr marL="1828800" algn="l" rtl="0" fontAlgn="base">
        <a:lnSpc>
          <a:spcPct val="90000"/>
        </a:lnSpc>
        <a:spcBef>
          <a:spcPct val="0"/>
        </a:spcBef>
        <a:spcAft>
          <a:spcPct val="0"/>
        </a:spcAft>
        <a:defRPr sz="4400" b="1">
          <a:solidFill>
            <a:schemeClr val="tx1"/>
          </a:solidFill>
          <a:latin typeface="Barlow SemiBold"/>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Barlow" pitchFamily="2" charset="77"/>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Barlow" pitchFamily="2" charset="77"/>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Barlow" pitchFamily="2" charset="77"/>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Barlow" pitchFamily="2" charset="77"/>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F07C1DF4-FA09-838E-C3E1-9C880E54075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04CAEABA-39E5-E72C-FB57-572485CFD65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Lst>
  <p:txStyles>
    <p:titleStyle>
      <a:lvl1pPr algn="l" rtl="0" eaLnBrk="0" fontAlgn="base" hangingPunct="0">
        <a:lnSpc>
          <a:spcPct val="90000"/>
        </a:lnSpc>
        <a:spcBef>
          <a:spcPct val="0"/>
        </a:spcBef>
        <a:spcAft>
          <a:spcPct val="0"/>
        </a:spcAft>
        <a:defRPr sz="4400" b="1" kern="1200">
          <a:solidFill>
            <a:schemeClr val="tx1"/>
          </a:solidFill>
          <a:latin typeface="Barlow SemiBold" pitchFamily="2" charset="77"/>
          <a:ea typeface="+mj-ea"/>
          <a:cs typeface="+mj-cs"/>
        </a:defRPr>
      </a:lvl1pPr>
      <a:lvl2pPr algn="l" rtl="0" eaLnBrk="0" fontAlgn="base" hangingPunct="0">
        <a:lnSpc>
          <a:spcPct val="90000"/>
        </a:lnSpc>
        <a:spcBef>
          <a:spcPct val="0"/>
        </a:spcBef>
        <a:spcAft>
          <a:spcPct val="0"/>
        </a:spcAft>
        <a:defRPr sz="4400" b="1">
          <a:solidFill>
            <a:schemeClr val="tx1"/>
          </a:solidFill>
          <a:latin typeface="Barlow SemiBold"/>
        </a:defRPr>
      </a:lvl2pPr>
      <a:lvl3pPr algn="l" rtl="0" eaLnBrk="0" fontAlgn="base" hangingPunct="0">
        <a:lnSpc>
          <a:spcPct val="90000"/>
        </a:lnSpc>
        <a:spcBef>
          <a:spcPct val="0"/>
        </a:spcBef>
        <a:spcAft>
          <a:spcPct val="0"/>
        </a:spcAft>
        <a:defRPr sz="4400" b="1">
          <a:solidFill>
            <a:schemeClr val="tx1"/>
          </a:solidFill>
          <a:latin typeface="Barlow SemiBold"/>
        </a:defRPr>
      </a:lvl3pPr>
      <a:lvl4pPr algn="l" rtl="0" eaLnBrk="0" fontAlgn="base" hangingPunct="0">
        <a:lnSpc>
          <a:spcPct val="90000"/>
        </a:lnSpc>
        <a:spcBef>
          <a:spcPct val="0"/>
        </a:spcBef>
        <a:spcAft>
          <a:spcPct val="0"/>
        </a:spcAft>
        <a:defRPr sz="4400" b="1">
          <a:solidFill>
            <a:schemeClr val="tx1"/>
          </a:solidFill>
          <a:latin typeface="Barlow SemiBold"/>
        </a:defRPr>
      </a:lvl4pPr>
      <a:lvl5pPr algn="l" rtl="0" eaLnBrk="0" fontAlgn="base" hangingPunct="0">
        <a:lnSpc>
          <a:spcPct val="90000"/>
        </a:lnSpc>
        <a:spcBef>
          <a:spcPct val="0"/>
        </a:spcBef>
        <a:spcAft>
          <a:spcPct val="0"/>
        </a:spcAft>
        <a:defRPr sz="4400" b="1">
          <a:solidFill>
            <a:schemeClr val="tx1"/>
          </a:solidFill>
          <a:latin typeface="Barlow SemiBold"/>
        </a:defRPr>
      </a:lvl5pPr>
      <a:lvl6pPr marL="457200" algn="l" rtl="0" fontAlgn="base">
        <a:lnSpc>
          <a:spcPct val="90000"/>
        </a:lnSpc>
        <a:spcBef>
          <a:spcPct val="0"/>
        </a:spcBef>
        <a:spcAft>
          <a:spcPct val="0"/>
        </a:spcAft>
        <a:defRPr sz="4400" b="1">
          <a:solidFill>
            <a:schemeClr val="tx1"/>
          </a:solidFill>
          <a:latin typeface="Barlow SemiBold"/>
        </a:defRPr>
      </a:lvl6pPr>
      <a:lvl7pPr marL="914400" algn="l" rtl="0" fontAlgn="base">
        <a:lnSpc>
          <a:spcPct val="90000"/>
        </a:lnSpc>
        <a:spcBef>
          <a:spcPct val="0"/>
        </a:spcBef>
        <a:spcAft>
          <a:spcPct val="0"/>
        </a:spcAft>
        <a:defRPr sz="4400" b="1">
          <a:solidFill>
            <a:schemeClr val="tx1"/>
          </a:solidFill>
          <a:latin typeface="Barlow SemiBold"/>
        </a:defRPr>
      </a:lvl7pPr>
      <a:lvl8pPr marL="1371600" algn="l" rtl="0" fontAlgn="base">
        <a:lnSpc>
          <a:spcPct val="90000"/>
        </a:lnSpc>
        <a:spcBef>
          <a:spcPct val="0"/>
        </a:spcBef>
        <a:spcAft>
          <a:spcPct val="0"/>
        </a:spcAft>
        <a:defRPr sz="4400" b="1">
          <a:solidFill>
            <a:schemeClr val="tx1"/>
          </a:solidFill>
          <a:latin typeface="Barlow SemiBold"/>
        </a:defRPr>
      </a:lvl8pPr>
      <a:lvl9pPr marL="1828800" algn="l" rtl="0" fontAlgn="base">
        <a:lnSpc>
          <a:spcPct val="90000"/>
        </a:lnSpc>
        <a:spcBef>
          <a:spcPct val="0"/>
        </a:spcBef>
        <a:spcAft>
          <a:spcPct val="0"/>
        </a:spcAft>
        <a:defRPr sz="4400" b="1">
          <a:solidFill>
            <a:schemeClr val="tx1"/>
          </a:solidFill>
          <a:latin typeface="Barlow SemiBold"/>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Barlow" pitchFamily="2" charset="77"/>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Barlow" pitchFamily="2" charset="77"/>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Barlow" pitchFamily="2" charset="77"/>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Barlow" pitchFamily="2" charset="77"/>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ECFD5F8B-256A-B6AE-D5AD-979E424FF4C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E6FFFB02-56CC-1562-A83A-92939D0FBAA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Lst>
  <p:txStyles>
    <p:titleStyle>
      <a:lvl1pPr algn="l" rtl="0" eaLnBrk="0" fontAlgn="base" hangingPunct="0">
        <a:lnSpc>
          <a:spcPct val="90000"/>
        </a:lnSpc>
        <a:spcBef>
          <a:spcPct val="0"/>
        </a:spcBef>
        <a:spcAft>
          <a:spcPct val="0"/>
        </a:spcAft>
        <a:defRPr sz="4400" b="1" kern="1200">
          <a:solidFill>
            <a:schemeClr val="tx1"/>
          </a:solidFill>
          <a:latin typeface="Barlow SemiBold" pitchFamily="2" charset="77"/>
          <a:ea typeface="+mj-ea"/>
          <a:cs typeface="+mj-cs"/>
        </a:defRPr>
      </a:lvl1pPr>
      <a:lvl2pPr algn="l" rtl="0" eaLnBrk="0" fontAlgn="base" hangingPunct="0">
        <a:lnSpc>
          <a:spcPct val="90000"/>
        </a:lnSpc>
        <a:spcBef>
          <a:spcPct val="0"/>
        </a:spcBef>
        <a:spcAft>
          <a:spcPct val="0"/>
        </a:spcAft>
        <a:defRPr sz="4400" b="1">
          <a:solidFill>
            <a:schemeClr val="tx1"/>
          </a:solidFill>
          <a:latin typeface="Barlow SemiBold"/>
        </a:defRPr>
      </a:lvl2pPr>
      <a:lvl3pPr algn="l" rtl="0" eaLnBrk="0" fontAlgn="base" hangingPunct="0">
        <a:lnSpc>
          <a:spcPct val="90000"/>
        </a:lnSpc>
        <a:spcBef>
          <a:spcPct val="0"/>
        </a:spcBef>
        <a:spcAft>
          <a:spcPct val="0"/>
        </a:spcAft>
        <a:defRPr sz="4400" b="1">
          <a:solidFill>
            <a:schemeClr val="tx1"/>
          </a:solidFill>
          <a:latin typeface="Barlow SemiBold"/>
        </a:defRPr>
      </a:lvl3pPr>
      <a:lvl4pPr algn="l" rtl="0" eaLnBrk="0" fontAlgn="base" hangingPunct="0">
        <a:lnSpc>
          <a:spcPct val="90000"/>
        </a:lnSpc>
        <a:spcBef>
          <a:spcPct val="0"/>
        </a:spcBef>
        <a:spcAft>
          <a:spcPct val="0"/>
        </a:spcAft>
        <a:defRPr sz="4400" b="1">
          <a:solidFill>
            <a:schemeClr val="tx1"/>
          </a:solidFill>
          <a:latin typeface="Barlow SemiBold"/>
        </a:defRPr>
      </a:lvl4pPr>
      <a:lvl5pPr algn="l" rtl="0" eaLnBrk="0" fontAlgn="base" hangingPunct="0">
        <a:lnSpc>
          <a:spcPct val="90000"/>
        </a:lnSpc>
        <a:spcBef>
          <a:spcPct val="0"/>
        </a:spcBef>
        <a:spcAft>
          <a:spcPct val="0"/>
        </a:spcAft>
        <a:defRPr sz="4400" b="1">
          <a:solidFill>
            <a:schemeClr val="tx1"/>
          </a:solidFill>
          <a:latin typeface="Barlow SemiBold"/>
        </a:defRPr>
      </a:lvl5pPr>
      <a:lvl6pPr marL="457200" algn="l" rtl="0" fontAlgn="base">
        <a:lnSpc>
          <a:spcPct val="90000"/>
        </a:lnSpc>
        <a:spcBef>
          <a:spcPct val="0"/>
        </a:spcBef>
        <a:spcAft>
          <a:spcPct val="0"/>
        </a:spcAft>
        <a:defRPr sz="4400" b="1">
          <a:solidFill>
            <a:schemeClr val="tx1"/>
          </a:solidFill>
          <a:latin typeface="Barlow SemiBold"/>
        </a:defRPr>
      </a:lvl6pPr>
      <a:lvl7pPr marL="914400" algn="l" rtl="0" fontAlgn="base">
        <a:lnSpc>
          <a:spcPct val="90000"/>
        </a:lnSpc>
        <a:spcBef>
          <a:spcPct val="0"/>
        </a:spcBef>
        <a:spcAft>
          <a:spcPct val="0"/>
        </a:spcAft>
        <a:defRPr sz="4400" b="1">
          <a:solidFill>
            <a:schemeClr val="tx1"/>
          </a:solidFill>
          <a:latin typeface="Barlow SemiBold"/>
        </a:defRPr>
      </a:lvl7pPr>
      <a:lvl8pPr marL="1371600" algn="l" rtl="0" fontAlgn="base">
        <a:lnSpc>
          <a:spcPct val="90000"/>
        </a:lnSpc>
        <a:spcBef>
          <a:spcPct val="0"/>
        </a:spcBef>
        <a:spcAft>
          <a:spcPct val="0"/>
        </a:spcAft>
        <a:defRPr sz="4400" b="1">
          <a:solidFill>
            <a:schemeClr val="tx1"/>
          </a:solidFill>
          <a:latin typeface="Barlow SemiBold"/>
        </a:defRPr>
      </a:lvl8pPr>
      <a:lvl9pPr marL="1828800" algn="l" rtl="0" fontAlgn="base">
        <a:lnSpc>
          <a:spcPct val="90000"/>
        </a:lnSpc>
        <a:spcBef>
          <a:spcPct val="0"/>
        </a:spcBef>
        <a:spcAft>
          <a:spcPct val="0"/>
        </a:spcAft>
        <a:defRPr sz="4400" b="1">
          <a:solidFill>
            <a:schemeClr val="tx1"/>
          </a:solidFill>
          <a:latin typeface="Barlow SemiBold"/>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Barlow" pitchFamily="2" charset="77"/>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Barlow" pitchFamily="2" charset="77"/>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Barlow" pitchFamily="2" charset="77"/>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Barlow" pitchFamily="2" charset="77"/>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9E7BBA71-A58F-B470-F52A-D03F8B02E70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s-ES_tradnl" altLang="en-US"/>
          </a:p>
        </p:txBody>
      </p:sp>
      <p:sp>
        <p:nvSpPr>
          <p:cNvPr id="5123" name="Text Placeholder 2">
            <a:extLst>
              <a:ext uri="{FF2B5EF4-FFF2-40B4-BE49-F238E27FC236}">
                <a16:creationId xmlns:a16="http://schemas.microsoft.com/office/drawing/2014/main" id="{DF7F527A-604B-AFA2-E06E-B9892AE1C7F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s-ES_tradnl" altLang="en-US"/>
          </a:p>
        </p:txBody>
      </p:sp>
      <p:sp>
        <p:nvSpPr>
          <p:cNvPr id="4" name="Date Placeholder 3">
            <a:extLst>
              <a:ext uri="{FF2B5EF4-FFF2-40B4-BE49-F238E27FC236}">
                <a16:creationId xmlns:a16="http://schemas.microsoft.com/office/drawing/2014/main" id="{183B0666-FB46-46CC-5903-8FA9D5B23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72680C5-8A69-4104-9E1A-77201BE78D14}" type="datetimeFigureOut">
              <a:rPr lang="es-ES_tradnl"/>
              <a:pPr>
                <a:defRPr/>
              </a:pPr>
              <a:t>30/07/2023</a:t>
            </a:fld>
            <a:endParaRPr lang="es-ES_tradnl"/>
          </a:p>
        </p:txBody>
      </p:sp>
      <p:sp>
        <p:nvSpPr>
          <p:cNvPr id="5" name="Footer Placeholder 4">
            <a:extLst>
              <a:ext uri="{FF2B5EF4-FFF2-40B4-BE49-F238E27FC236}">
                <a16:creationId xmlns:a16="http://schemas.microsoft.com/office/drawing/2014/main" id="{2B9FDA0B-D9ED-E962-F760-B993352DAA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_tradnl"/>
          </a:p>
        </p:txBody>
      </p:sp>
      <p:sp>
        <p:nvSpPr>
          <p:cNvPr id="6" name="Slide Number Placeholder 5">
            <a:extLst>
              <a:ext uri="{FF2B5EF4-FFF2-40B4-BE49-F238E27FC236}">
                <a16:creationId xmlns:a16="http://schemas.microsoft.com/office/drawing/2014/main" id="{8FB32C91-61E7-E60B-2BEF-B896D7F1FD2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4BAC8F6B-E244-49D2-8B86-4F7C1A85773D}" type="slidenum">
              <a:rPr lang="es-ES_tradnl" altLang="en-US"/>
              <a:pPr>
                <a:defRPr/>
              </a:pPr>
              <a:t>‹#›</a:t>
            </a:fld>
            <a:endParaRPr lang="es-ES_tradnl" altLang="en-US"/>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Lst>
  <p:txStyles>
    <p:titleStyle>
      <a:lvl1pPr algn="l" rtl="0" eaLnBrk="0" fontAlgn="base" hangingPunct="0">
        <a:lnSpc>
          <a:spcPct val="90000"/>
        </a:lnSpc>
        <a:spcBef>
          <a:spcPct val="0"/>
        </a:spcBef>
        <a:spcAft>
          <a:spcPct val="0"/>
        </a:spcAft>
        <a:defRPr sz="4400" b="1" kern="1200">
          <a:solidFill>
            <a:schemeClr val="tx1"/>
          </a:solidFill>
          <a:latin typeface="Barlow SemiBold" pitchFamily="2" charset="77"/>
          <a:ea typeface="+mj-ea"/>
          <a:cs typeface="+mj-cs"/>
        </a:defRPr>
      </a:lvl1pPr>
      <a:lvl2pPr algn="l" rtl="0" eaLnBrk="0" fontAlgn="base" hangingPunct="0">
        <a:lnSpc>
          <a:spcPct val="90000"/>
        </a:lnSpc>
        <a:spcBef>
          <a:spcPct val="0"/>
        </a:spcBef>
        <a:spcAft>
          <a:spcPct val="0"/>
        </a:spcAft>
        <a:defRPr sz="4400" b="1">
          <a:solidFill>
            <a:schemeClr val="tx1"/>
          </a:solidFill>
          <a:latin typeface="Barlow SemiBold"/>
        </a:defRPr>
      </a:lvl2pPr>
      <a:lvl3pPr algn="l" rtl="0" eaLnBrk="0" fontAlgn="base" hangingPunct="0">
        <a:lnSpc>
          <a:spcPct val="90000"/>
        </a:lnSpc>
        <a:spcBef>
          <a:spcPct val="0"/>
        </a:spcBef>
        <a:spcAft>
          <a:spcPct val="0"/>
        </a:spcAft>
        <a:defRPr sz="4400" b="1">
          <a:solidFill>
            <a:schemeClr val="tx1"/>
          </a:solidFill>
          <a:latin typeface="Barlow SemiBold"/>
        </a:defRPr>
      </a:lvl3pPr>
      <a:lvl4pPr algn="l" rtl="0" eaLnBrk="0" fontAlgn="base" hangingPunct="0">
        <a:lnSpc>
          <a:spcPct val="90000"/>
        </a:lnSpc>
        <a:spcBef>
          <a:spcPct val="0"/>
        </a:spcBef>
        <a:spcAft>
          <a:spcPct val="0"/>
        </a:spcAft>
        <a:defRPr sz="4400" b="1">
          <a:solidFill>
            <a:schemeClr val="tx1"/>
          </a:solidFill>
          <a:latin typeface="Barlow SemiBold"/>
        </a:defRPr>
      </a:lvl4pPr>
      <a:lvl5pPr algn="l" rtl="0" eaLnBrk="0" fontAlgn="base" hangingPunct="0">
        <a:lnSpc>
          <a:spcPct val="90000"/>
        </a:lnSpc>
        <a:spcBef>
          <a:spcPct val="0"/>
        </a:spcBef>
        <a:spcAft>
          <a:spcPct val="0"/>
        </a:spcAft>
        <a:defRPr sz="4400" b="1">
          <a:solidFill>
            <a:schemeClr val="tx1"/>
          </a:solidFill>
          <a:latin typeface="Barlow SemiBold"/>
        </a:defRPr>
      </a:lvl5pPr>
      <a:lvl6pPr marL="457200" algn="l" rtl="0" fontAlgn="base">
        <a:lnSpc>
          <a:spcPct val="90000"/>
        </a:lnSpc>
        <a:spcBef>
          <a:spcPct val="0"/>
        </a:spcBef>
        <a:spcAft>
          <a:spcPct val="0"/>
        </a:spcAft>
        <a:defRPr sz="4400" b="1">
          <a:solidFill>
            <a:schemeClr val="tx1"/>
          </a:solidFill>
          <a:latin typeface="Barlow SemiBold"/>
        </a:defRPr>
      </a:lvl6pPr>
      <a:lvl7pPr marL="914400" algn="l" rtl="0" fontAlgn="base">
        <a:lnSpc>
          <a:spcPct val="90000"/>
        </a:lnSpc>
        <a:spcBef>
          <a:spcPct val="0"/>
        </a:spcBef>
        <a:spcAft>
          <a:spcPct val="0"/>
        </a:spcAft>
        <a:defRPr sz="4400" b="1">
          <a:solidFill>
            <a:schemeClr val="tx1"/>
          </a:solidFill>
          <a:latin typeface="Barlow SemiBold"/>
        </a:defRPr>
      </a:lvl7pPr>
      <a:lvl8pPr marL="1371600" algn="l" rtl="0" fontAlgn="base">
        <a:lnSpc>
          <a:spcPct val="90000"/>
        </a:lnSpc>
        <a:spcBef>
          <a:spcPct val="0"/>
        </a:spcBef>
        <a:spcAft>
          <a:spcPct val="0"/>
        </a:spcAft>
        <a:defRPr sz="4400" b="1">
          <a:solidFill>
            <a:schemeClr val="tx1"/>
          </a:solidFill>
          <a:latin typeface="Barlow SemiBold"/>
        </a:defRPr>
      </a:lvl8pPr>
      <a:lvl9pPr marL="1828800" algn="l" rtl="0" fontAlgn="base">
        <a:lnSpc>
          <a:spcPct val="90000"/>
        </a:lnSpc>
        <a:spcBef>
          <a:spcPct val="0"/>
        </a:spcBef>
        <a:spcAft>
          <a:spcPct val="0"/>
        </a:spcAft>
        <a:defRPr sz="4400" b="1">
          <a:solidFill>
            <a:schemeClr val="tx1"/>
          </a:solidFill>
          <a:latin typeface="Barlow SemiBold"/>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Barlow" pitchFamily="2" charset="77"/>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Barlow" pitchFamily="2" charset="77"/>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Barlow" pitchFamily="2" charset="77"/>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Barlow" pitchFamily="2" charset="77"/>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jpeg"/><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0F453799-DDC0-0056-43AE-974390C9788D}"/>
              </a:ext>
            </a:extLst>
          </p:cNvPr>
          <p:cNvSpPr>
            <a:spLocks noGrp="1" noChangeArrowheads="1"/>
          </p:cNvSpPr>
          <p:nvPr>
            <p:ph type="title"/>
          </p:nvPr>
        </p:nvSpPr>
        <p:spPr>
          <a:xfrm>
            <a:off x="831850" y="1636713"/>
            <a:ext cx="10515600" cy="1458912"/>
          </a:xfrm>
        </p:spPr>
        <p:txBody>
          <a:bodyPr/>
          <a:lstStyle/>
          <a:p>
            <a:pPr eaLnBrk="1" hangingPunct="1"/>
            <a:r>
              <a:rPr lang="es-ES_tradnl" altLang="en-US" sz="5400" dirty="0">
                <a:latin typeface="Barlow SemiBold" panose="00000700000000000000" pitchFamily="2" charset="0"/>
              </a:rPr>
              <a:t>Unidad 1. </a:t>
            </a:r>
            <a:r>
              <a:rPr lang="es-CR" altLang="en-US" sz="5400" dirty="0">
                <a:latin typeface="Barlow SemiBold" panose="00000700000000000000" pitchFamily="2" charset="0"/>
              </a:rPr>
              <a:t>Conceptos Básicos de la Evaluación Ambiental</a:t>
            </a:r>
            <a:endParaRPr lang="es-ES_tradnl" altLang="en-US" sz="5400" dirty="0">
              <a:latin typeface="Barlow SemiBold" panose="00000700000000000000" pitchFamily="2" charset="0"/>
            </a:endParaRPr>
          </a:p>
        </p:txBody>
      </p:sp>
      <p:sp>
        <p:nvSpPr>
          <p:cNvPr id="3" name="Text Placeholder 2">
            <a:extLst>
              <a:ext uri="{FF2B5EF4-FFF2-40B4-BE49-F238E27FC236}">
                <a16:creationId xmlns:a16="http://schemas.microsoft.com/office/drawing/2014/main" id="{9AA872C7-5324-B125-E95D-B39787F9649A}"/>
              </a:ext>
            </a:extLst>
          </p:cNvPr>
          <p:cNvSpPr>
            <a:spLocks noGrp="1"/>
          </p:cNvSpPr>
          <p:nvPr>
            <p:ph type="body" idx="1"/>
          </p:nvPr>
        </p:nvSpPr>
        <p:spPr>
          <a:xfrm>
            <a:off x="831850" y="3122613"/>
            <a:ext cx="10515600" cy="1500187"/>
          </a:xfrm>
        </p:spPr>
        <p:txBody>
          <a:bodyPr rtlCol="0">
            <a:normAutofit/>
          </a:bodyPr>
          <a:lstStyle/>
          <a:p>
            <a:pPr eaLnBrk="1" fontAlgn="auto" hangingPunct="1">
              <a:spcAft>
                <a:spcPts val="0"/>
              </a:spcAft>
              <a:defRPr/>
            </a:pPr>
            <a:r>
              <a:rPr lang="es-ES_tradnl" dirty="0"/>
              <a:t>Universidad para la Cooperación Internacional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14215BDB-A84E-1950-55B6-37A148275B72}"/>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Indicadores de calidad ambiental</a:t>
            </a:r>
          </a:p>
        </p:txBody>
      </p:sp>
      <p:sp>
        <p:nvSpPr>
          <p:cNvPr id="3" name="Content Placeholder 2">
            <a:extLst>
              <a:ext uri="{FF2B5EF4-FFF2-40B4-BE49-F238E27FC236}">
                <a16:creationId xmlns:a16="http://schemas.microsoft.com/office/drawing/2014/main" id="{5353FE18-8C52-27E6-A433-D79740F83BF4}"/>
              </a:ext>
            </a:extLst>
          </p:cNvPr>
          <p:cNvSpPr>
            <a:spLocks noGrp="1"/>
          </p:cNvSpPr>
          <p:nvPr>
            <p:ph sz="half" idx="1"/>
          </p:nvPr>
        </p:nvSpPr>
        <p:spPr>
          <a:xfrm>
            <a:off x="550863" y="1606550"/>
            <a:ext cx="6794500" cy="4722813"/>
          </a:xfrm>
        </p:spPr>
        <p:txBody>
          <a:bodyPr rtlCol="0">
            <a:normAutofit/>
          </a:bodyPr>
          <a:lstStyle/>
          <a:p>
            <a:pPr eaLnBrk="1" hangingPunct="1">
              <a:defRPr/>
            </a:pPr>
            <a:r>
              <a:rPr lang="en-US" b="1" dirty="0" err="1">
                <a:solidFill>
                  <a:schemeClr val="accent1">
                    <a:lumMod val="75000"/>
                  </a:schemeClr>
                </a:solidFill>
              </a:rPr>
              <a:t>Según</a:t>
            </a:r>
            <a:r>
              <a:rPr lang="en-US" b="1" dirty="0">
                <a:solidFill>
                  <a:schemeClr val="accent1">
                    <a:lumMod val="75000"/>
                  </a:schemeClr>
                </a:solidFill>
              </a:rPr>
              <a:t> la ISO 14031:1999</a:t>
            </a:r>
          </a:p>
          <a:p>
            <a:pPr eaLnBrk="1" hangingPunct="1">
              <a:defRPr/>
            </a:pPr>
            <a:r>
              <a:rPr lang="es-ES" b="1" dirty="0">
                <a:solidFill>
                  <a:schemeClr val="accent6">
                    <a:lumMod val="75000"/>
                  </a:schemeClr>
                </a:solidFill>
              </a:rPr>
              <a:t>Indicadores de desempeño ambiental, operativo y de gestión</a:t>
            </a:r>
            <a:r>
              <a:rPr lang="es-ES" dirty="0">
                <a:solidFill>
                  <a:schemeClr val="accent6">
                    <a:lumMod val="75000"/>
                  </a:schemeClr>
                </a:solidFill>
              </a:rPr>
              <a:t> – </a:t>
            </a:r>
            <a:r>
              <a:rPr lang="es-ES" dirty="0"/>
              <a:t>que proporcionan información sobre el desempeño ambiental de las operaciones de una organización.</a:t>
            </a:r>
          </a:p>
          <a:p>
            <a:pPr eaLnBrk="1" hangingPunct="1">
              <a:defRPr/>
            </a:pPr>
            <a:r>
              <a:rPr lang="es-ES" b="1" dirty="0">
                <a:solidFill>
                  <a:schemeClr val="accent6">
                    <a:lumMod val="75000"/>
                  </a:schemeClr>
                </a:solidFill>
              </a:rPr>
              <a:t>Indicadores de condición ambiental</a:t>
            </a:r>
            <a:r>
              <a:rPr lang="es-ES" dirty="0">
                <a:solidFill>
                  <a:schemeClr val="accent6">
                    <a:lumMod val="75000"/>
                  </a:schemeClr>
                </a:solidFill>
              </a:rPr>
              <a:t>  </a:t>
            </a:r>
            <a:r>
              <a:rPr lang="es-ES" dirty="0"/>
              <a:t>-otorgan información sobre la condición local, regional, nacional o global del medio ambiente, así como también sobre la condición ambiental y las actividades, productos y servicios de una organización-</a:t>
            </a:r>
            <a:endParaRPr lang="en-US" dirty="0"/>
          </a:p>
        </p:txBody>
      </p:sp>
      <p:pic>
        <p:nvPicPr>
          <p:cNvPr id="50180" name="Picture 3" descr="A picture containing drawing&#10;&#10;Description automatically generated">
            <a:extLst>
              <a:ext uri="{FF2B5EF4-FFF2-40B4-BE49-F238E27FC236}">
                <a16:creationId xmlns:a16="http://schemas.microsoft.com/office/drawing/2014/main" id="{89BE0229-4095-151D-DDE1-99DCC26D4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788" y="2290763"/>
            <a:ext cx="449262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6C8ED379-19E4-9CC5-7979-7F70660E37AB}"/>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Impacto ambiental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A97AA929-5A6C-95E1-C343-B05DB66D7EE8}"/>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Impacto ambiental (IA)</a:t>
            </a:r>
          </a:p>
        </p:txBody>
      </p:sp>
      <p:sp>
        <p:nvSpPr>
          <p:cNvPr id="3" name="Content Placeholder 2">
            <a:extLst>
              <a:ext uri="{FF2B5EF4-FFF2-40B4-BE49-F238E27FC236}">
                <a16:creationId xmlns:a16="http://schemas.microsoft.com/office/drawing/2014/main" id="{DA0CD578-74E5-A964-1E55-8D7D55DDD38B}"/>
              </a:ext>
            </a:extLst>
          </p:cNvPr>
          <p:cNvSpPr>
            <a:spLocks noGrp="1"/>
          </p:cNvSpPr>
          <p:nvPr>
            <p:ph sz="half" idx="1"/>
          </p:nvPr>
        </p:nvSpPr>
        <p:spPr>
          <a:xfrm>
            <a:off x="838200" y="1751013"/>
            <a:ext cx="5257800" cy="4351337"/>
          </a:xfrm>
        </p:spPr>
        <p:txBody>
          <a:bodyPr rtlCol="0">
            <a:normAutofit/>
          </a:bodyPr>
          <a:lstStyle/>
          <a:p>
            <a:pPr eaLnBrk="1" hangingPunct="1">
              <a:defRPr/>
            </a:pPr>
            <a:r>
              <a:rPr lang="es-ES" dirty="0"/>
              <a:t>Un </a:t>
            </a:r>
            <a:r>
              <a:rPr lang="es-ES" b="1" dirty="0"/>
              <a:t>impacto ambiental</a:t>
            </a:r>
            <a:r>
              <a:rPr lang="es-ES" dirty="0"/>
              <a:t> puede definirse como la, debido a la ejecución </a:t>
            </a:r>
            <a:r>
              <a:rPr lang="es-ES" dirty="0">
                <a:solidFill>
                  <a:schemeClr val="accent6">
                    <a:lumMod val="75000"/>
                  </a:schemeClr>
                </a:solidFill>
              </a:rPr>
              <a:t>alteración positiva o negativa de la calidad de una variable ambiental</a:t>
            </a:r>
            <a:r>
              <a:rPr lang="es-ES" dirty="0"/>
              <a:t> de una acción antrópica.</a:t>
            </a:r>
          </a:p>
          <a:p>
            <a:pPr eaLnBrk="1" hangingPunct="1">
              <a:defRPr/>
            </a:pPr>
            <a:r>
              <a:rPr lang="es-ES" dirty="0"/>
              <a:t>Entendiéndose entonces, el impacto ambiental como la variación de la calidad ambiental.</a:t>
            </a:r>
            <a:endParaRPr lang="en-US" dirty="0"/>
          </a:p>
        </p:txBody>
      </p:sp>
      <p:pic>
        <p:nvPicPr>
          <p:cNvPr id="52228" name="Picture 1">
            <a:extLst>
              <a:ext uri="{FF2B5EF4-FFF2-40B4-BE49-F238E27FC236}">
                <a16:creationId xmlns:a16="http://schemas.microsoft.com/office/drawing/2014/main" id="{0FFC4746-05B8-BCDD-6578-F8DBEB6D2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188" y="1241425"/>
            <a:ext cx="62753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3">
            <a:extLst>
              <a:ext uri="{FF2B5EF4-FFF2-40B4-BE49-F238E27FC236}">
                <a16:creationId xmlns:a16="http://schemas.microsoft.com/office/drawing/2014/main" id="{72FB1D43-7AC9-8893-8172-38C8255E4D72}"/>
              </a:ext>
            </a:extLst>
          </p:cNvPr>
          <p:cNvSpPr>
            <a:spLocks noGrp="1" noChangeArrowheads="1"/>
          </p:cNvSpPr>
          <p:nvPr>
            <p:ph sz="half" idx="1"/>
          </p:nvPr>
        </p:nvSpPr>
        <p:spPr/>
        <p:txBody>
          <a:bodyPr/>
          <a:lstStyle/>
          <a:p>
            <a:pPr eaLnBrk="1" hangingPunct="1"/>
            <a:endParaRPr lang="en-US" altLang="en-US">
              <a:latin typeface="Barlow" panose="00000500000000000000" pitchFamily="2" charset="0"/>
            </a:endParaRPr>
          </a:p>
        </p:txBody>
      </p:sp>
      <p:sp>
        <p:nvSpPr>
          <p:cNvPr id="53251" name="Title 4">
            <a:extLst>
              <a:ext uri="{FF2B5EF4-FFF2-40B4-BE49-F238E27FC236}">
                <a16:creationId xmlns:a16="http://schemas.microsoft.com/office/drawing/2014/main" id="{436A2FEB-D1CA-2F46-0595-33C67AA587C5}"/>
              </a:ext>
            </a:extLst>
          </p:cNvPr>
          <p:cNvSpPr>
            <a:spLocks noGrp="1" noChangeArrowheads="1"/>
          </p:cNvSpPr>
          <p:nvPr>
            <p:ph type="title"/>
          </p:nvPr>
        </p:nvSpPr>
        <p:spPr/>
        <p:txBody>
          <a:bodyPr/>
          <a:lstStyle/>
          <a:p>
            <a:pPr eaLnBrk="1" hangingPunct="1"/>
            <a:endParaRPr lang="en-US" altLang="en-US">
              <a:latin typeface="Barlow SemiBold" panose="00000700000000000000" pitchFamily="2" charset="0"/>
            </a:endParaRPr>
          </a:p>
        </p:txBody>
      </p:sp>
      <p:pic>
        <p:nvPicPr>
          <p:cNvPr id="53252" name="Picture 5">
            <a:extLst>
              <a:ext uri="{FF2B5EF4-FFF2-40B4-BE49-F238E27FC236}">
                <a16:creationId xmlns:a16="http://schemas.microsoft.com/office/drawing/2014/main" id="{4731C673-ADD2-E3E2-E716-FA358CF7F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475" y="225425"/>
            <a:ext cx="72644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89079F7B-C12C-2775-2078-71AB999FC13A}"/>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Daño ambiental</a:t>
            </a:r>
          </a:p>
        </p:txBody>
      </p:sp>
      <p:pic>
        <p:nvPicPr>
          <p:cNvPr id="54275" name="Picture 4" descr="A sunset in the background&#10;&#10;Description automatically generated">
            <a:extLst>
              <a:ext uri="{FF2B5EF4-FFF2-40B4-BE49-F238E27FC236}">
                <a16:creationId xmlns:a16="http://schemas.microsoft.com/office/drawing/2014/main" id="{06AA12FC-F1E7-0CFF-FE3B-03B7FFBF2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325" y="1539875"/>
            <a:ext cx="55181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CFCC3FE5-96C7-DE10-FC4F-35A416A7AF9C}"/>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Daño ambiental (DA)</a:t>
            </a:r>
          </a:p>
        </p:txBody>
      </p:sp>
      <p:sp>
        <p:nvSpPr>
          <p:cNvPr id="3" name="Content Placeholder 2">
            <a:extLst>
              <a:ext uri="{FF2B5EF4-FFF2-40B4-BE49-F238E27FC236}">
                <a16:creationId xmlns:a16="http://schemas.microsoft.com/office/drawing/2014/main" id="{4E5A62A6-A08B-2151-2B64-891938A5F470}"/>
              </a:ext>
            </a:extLst>
          </p:cNvPr>
          <p:cNvSpPr>
            <a:spLocks noGrp="1"/>
          </p:cNvSpPr>
          <p:nvPr>
            <p:ph sz="half" idx="1"/>
          </p:nvPr>
        </p:nvSpPr>
        <p:spPr>
          <a:xfrm>
            <a:off x="838200" y="1751013"/>
            <a:ext cx="5257800" cy="4351337"/>
          </a:xfrm>
        </p:spPr>
        <p:txBody>
          <a:bodyPr rtlCol="0">
            <a:normAutofit/>
          </a:bodyPr>
          <a:lstStyle/>
          <a:p>
            <a:pPr eaLnBrk="1" hangingPunct="1">
              <a:defRPr/>
            </a:pPr>
            <a:r>
              <a:rPr lang="es-ES" dirty="0"/>
              <a:t>Acción o actividad que produce </a:t>
            </a:r>
            <a:r>
              <a:rPr lang="es-ES" dirty="0">
                <a:solidFill>
                  <a:schemeClr val="accent6">
                    <a:lumMod val="75000"/>
                  </a:schemeClr>
                </a:solidFill>
              </a:rPr>
              <a:t>una alteración desfavorable en el medio natural</a:t>
            </a:r>
            <a:r>
              <a:rPr lang="es-ES" dirty="0"/>
              <a:t>.  Esta acción provoca un cambio en la condición de los recursos afectados, para lo que se requiere conocer el </a:t>
            </a:r>
            <a:r>
              <a:rPr lang="es-ES" b="1" dirty="0"/>
              <a:t>estado de conservación</a:t>
            </a:r>
            <a:r>
              <a:rPr lang="es-ES" dirty="0"/>
              <a:t> del recurso antes y después de la alteración.</a:t>
            </a:r>
            <a:endParaRPr lang="en-US" dirty="0"/>
          </a:p>
        </p:txBody>
      </p:sp>
      <p:pic>
        <p:nvPicPr>
          <p:cNvPr id="55300" name="Picture 4" descr="A sunset in the background&#10;&#10;Description automatically generated">
            <a:extLst>
              <a:ext uri="{FF2B5EF4-FFF2-40B4-BE49-F238E27FC236}">
                <a16:creationId xmlns:a16="http://schemas.microsoft.com/office/drawing/2014/main" id="{1CE5E79E-82B2-1F5E-121A-E7FA6DB52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325" y="1539875"/>
            <a:ext cx="55181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DCD1DFEE-02C7-0CC3-A95F-1A966C1A76E9}"/>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Aspecto ambiental</a:t>
            </a:r>
          </a:p>
        </p:txBody>
      </p:sp>
      <p:sp>
        <p:nvSpPr>
          <p:cNvPr id="3" name="Content Placeholder 2">
            <a:extLst>
              <a:ext uri="{FF2B5EF4-FFF2-40B4-BE49-F238E27FC236}">
                <a16:creationId xmlns:a16="http://schemas.microsoft.com/office/drawing/2014/main" id="{5174ED68-D2CC-F658-1349-7B39F3B1A5C0}"/>
              </a:ext>
            </a:extLst>
          </p:cNvPr>
          <p:cNvSpPr>
            <a:spLocks noGrp="1"/>
          </p:cNvSpPr>
          <p:nvPr>
            <p:ph sz="half" idx="1"/>
          </p:nvPr>
        </p:nvSpPr>
        <p:spPr>
          <a:xfrm>
            <a:off x="549275" y="1482725"/>
            <a:ext cx="5153025" cy="4619625"/>
          </a:xfrm>
        </p:spPr>
        <p:txBody>
          <a:bodyPr rtlCol="0">
            <a:normAutofit/>
          </a:bodyPr>
          <a:lstStyle/>
          <a:p>
            <a:pPr eaLnBrk="1" hangingPunct="1">
              <a:defRPr/>
            </a:pPr>
            <a:r>
              <a:rPr lang="es-ES" b="1" dirty="0"/>
              <a:t>ISO 14050:2009 </a:t>
            </a:r>
            <a:r>
              <a:rPr lang="es-ES" dirty="0"/>
              <a:t>“Gestión Ambiental-Vocabulario”, </a:t>
            </a:r>
            <a:r>
              <a:rPr lang="es-ES" dirty="0">
                <a:solidFill>
                  <a:schemeClr val="accent6">
                    <a:lumMod val="75000"/>
                  </a:schemeClr>
                </a:solidFill>
              </a:rPr>
              <a:t>es un elemento de las actividades, productos o servicios de una organización que puede interactuar con el ambiente. </a:t>
            </a:r>
            <a:r>
              <a:rPr lang="es-ES" dirty="0"/>
              <a:t>Un aspecto ambiental significativo tiene o puede tener un impacto ambiental significativo</a:t>
            </a:r>
            <a:endParaRPr lang="en-US" dirty="0"/>
          </a:p>
        </p:txBody>
      </p:sp>
      <p:pic>
        <p:nvPicPr>
          <p:cNvPr id="56324" name="Picture 1">
            <a:extLst>
              <a:ext uri="{FF2B5EF4-FFF2-40B4-BE49-F238E27FC236}">
                <a16:creationId xmlns:a16="http://schemas.microsoft.com/office/drawing/2014/main" id="{AC853E2A-63A5-A0D0-84E6-FABA9D0D7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63" y="1482725"/>
            <a:ext cx="6726237"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CBCB4B64-34FD-673F-27A6-37824F717982}"/>
              </a:ext>
            </a:extLst>
          </p:cNvPr>
          <p:cNvSpPr>
            <a:spLocks noGrp="1" noChangeArrowheads="1"/>
          </p:cNvSpPr>
          <p:nvPr>
            <p:ph type="title"/>
          </p:nvPr>
        </p:nvSpPr>
        <p:spPr>
          <a:xfrm>
            <a:off x="838200" y="334963"/>
            <a:ext cx="10515600" cy="1325562"/>
          </a:xfrm>
        </p:spPr>
        <p:txBody>
          <a:bodyPr/>
          <a:lstStyle/>
          <a:p>
            <a:pPr eaLnBrk="1" hangingPunct="1"/>
            <a:r>
              <a:rPr lang="es-ES_tradnl" altLang="en-US">
                <a:latin typeface="Barlow SemiBold" panose="00000700000000000000" pitchFamily="2" charset="0"/>
              </a:rPr>
              <a:t>Estudio de Impacto ambiental (EsIA)</a:t>
            </a:r>
          </a:p>
        </p:txBody>
      </p:sp>
      <p:pic>
        <p:nvPicPr>
          <p:cNvPr id="57347" name="Picture 4" descr="A car driving down a busy highway&#10;&#10;Description automatically generated">
            <a:extLst>
              <a:ext uri="{FF2B5EF4-FFF2-40B4-BE49-F238E27FC236}">
                <a16:creationId xmlns:a16="http://schemas.microsoft.com/office/drawing/2014/main" id="{CDA2E803-97BA-58AD-3141-5AFA97C01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775" y="1981200"/>
            <a:ext cx="440531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Content Placeholder 5">
            <a:extLst>
              <a:ext uri="{FF2B5EF4-FFF2-40B4-BE49-F238E27FC236}">
                <a16:creationId xmlns:a16="http://schemas.microsoft.com/office/drawing/2014/main" id="{A1C4A8AC-93E7-AFE3-1F99-3DA5B68EFF99}"/>
              </a:ext>
            </a:extLst>
          </p:cNvPr>
          <p:cNvSpPr>
            <a:spLocks noGrp="1" noChangeArrowheads="1"/>
          </p:cNvSpPr>
          <p:nvPr>
            <p:ph sz="half" idx="1"/>
          </p:nvPr>
        </p:nvSpPr>
        <p:spPr/>
        <p:txBody>
          <a:bodyPr/>
          <a:lstStyle/>
          <a:p>
            <a:pPr eaLnBrk="1" hangingPunct="1"/>
            <a:endParaRPr lang="en-US" altLang="en-US">
              <a:latin typeface="Barlow" panose="00000500000000000000"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BA12EE96-1459-0964-628D-4162D7E22E25}"/>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Estudio de Impacto ambiental</a:t>
            </a:r>
          </a:p>
        </p:txBody>
      </p:sp>
      <p:sp>
        <p:nvSpPr>
          <p:cNvPr id="3" name="Content Placeholder 2">
            <a:extLst>
              <a:ext uri="{FF2B5EF4-FFF2-40B4-BE49-F238E27FC236}">
                <a16:creationId xmlns:a16="http://schemas.microsoft.com/office/drawing/2014/main" id="{99CE45B3-253E-A88A-6CC3-AA3D3724BFEA}"/>
              </a:ext>
            </a:extLst>
          </p:cNvPr>
          <p:cNvSpPr>
            <a:spLocks noGrp="1"/>
          </p:cNvSpPr>
          <p:nvPr>
            <p:ph sz="half" idx="1"/>
          </p:nvPr>
        </p:nvSpPr>
        <p:spPr>
          <a:xfrm>
            <a:off x="549275" y="1751013"/>
            <a:ext cx="6816725" cy="4351337"/>
          </a:xfrm>
        </p:spPr>
        <p:txBody>
          <a:bodyPr rtlCol="0">
            <a:normAutofit/>
          </a:bodyPr>
          <a:lstStyle/>
          <a:p>
            <a:pPr eaLnBrk="1" hangingPunct="1">
              <a:defRPr/>
            </a:pPr>
            <a:r>
              <a:rPr lang="es-ES" b="1" dirty="0">
                <a:solidFill>
                  <a:schemeClr val="accent6">
                    <a:lumMod val="75000"/>
                  </a:schemeClr>
                </a:solidFill>
              </a:rPr>
              <a:t>Es un estudio técnico, </a:t>
            </a:r>
            <a:r>
              <a:rPr lang="es-ES" dirty="0"/>
              <a:t>objetivo, de carácter pluri e interdisciplinario, que se realiza para predecir y gestionar los impactos </a:t>
            </a:r>
            <a:r>
              <a:rPr lang="es-ES" b="1" dirty="0"/>
              <a:t>ambientales</a:t>
            </a:r>
            <a:r>
              <a:rPr lang="es-ES" dirty="0"/>
              <a:t> que pueden derivarse de la ejecución de un proyecto o actividad de gran envergadura (con potenciales impactos </a:t>
            </a:r>
            <a:r>
              <a:rPr lang="es-ES" b="1" dirty="0"/>
              <a:t>ambientales</a:t>
            </a:r>
            <a:r>
              <a:rPr lang="es-ES" dirty="0"/>
              <a:t> negativos significativos).</a:t>
            </a:r>
            <a:endParaRPr lang="en-US" dirty="0"/>
          </a:p>
        </p:txBody>
      </p:sp>
      <p:pic>
        <p:nvPicPr>
          <p:cNvPr id="58372" name="Picture 4" descr="A car driving down a busy highway&#10;&#10;Description automatically generated">
            <a:extLst>
              <a:ext uri="{FF2B5EF4-FFF2-40B4-BE49-F238E27FC236}">
                <a16:creationId xmlns:a16="http://schemas.microsoft.com/office/drawing/2014/main" id="{46A5990C-227E-6ABF-201E-8082AEF99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775" y="1981200"/>
            <a:ext cx="440531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icture Placeholder 1">
            <a:extLst>
              <a:ext uri="{FF2B5EF4-FFF2-40B4-BE49-F238E27FC236}">
                <a16:creationId xmlns:a16="http://schemas.microsoft.com/office/drawing/2014/main" id="{5AFD0B37-B71C-A40A-E148-A0166DBDF45A}"/>
              </a:ext>
            </a:extLst>
          </p:cNvPr>
          <p:cNvSpPr>
            <a:spLocks noGrp="1" noTextEdit="1"/>
          </p:cNvSpPr>
          <p:nvPr>
            <p:ph type="pic" sz="quarter" idx="13"/>
          </p:nvPr>
        </p:nvSpPr>
        <p:spPr>
          <a:xfrm>
            <a:off x="7196138" y="-19050"/>
            <a:ext cx="5014912" cy="6892925"/>
          </a:xfrm>
          <a:custGeom>
            <a:avLst/>
            <a:gdLst>
              <a:gd name="T0" fmla="*/ 420661350 w 10000"/>
              <a:gd name="T1" fmla="*/ 0 h 10002"/>
              <a:gd name="T2" fmla="*/ 2147483646 w 10000"/>
              <a:gd name="T3" fmla="*/ 3799999 h 10002"/>
              <a:gd name="T4" fmla="*/ 2147483646 w 10000"/>
              <a:gd name="T5" fmla="*/ 2147483646 h 10002"/>
              <a:gd name="T6" fmla="*/ 557193834 w 10000"/>
              <a:gd name="T7" fmla="*/ 2147483646 h 10002"/>
              <a:gd name="T8" fmla="*/ 347491778 w 10000"/>
              <a:gd name="T9" fmla="*/ 2147483646 h 10002"/>
              <a:gd name="T10" fmla="*/ 420661350 w 10000"/>
              <a:gd name="T11" fmla="*/ 0 h 100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002">
                <a:moveTo>
                  <a:pt x="1673" y="0"/>
                </a:moveTo>
                <a:lnTo>
                  <a:pt x="9963" y="8"/>
                </a:lnTo>
                <a:cubicBezTo>
                  <a:pt x="9964" y="1660"/>
                  <a:pt x="10000" y="9451"/>
                  <a:pt x="10000" y="10000"/>
                </a:cubicBezTo>
                <a:lnTo>
                  <a:pt x="2216" y="10002"/>
                </a:lnTo>
                <a:cubicBezTo>
                  <a:pt x="2330" y="9065"/>
                  <a:pt x="2232" y="8404"/>
                  <a:pt x="1382" y="6880"/>
                </a:cubicBezTo>
                <a:cubicBezTo>
                  <a:pt x="-1046" y="2494"/>
                  <a:pt x="162" y="1705"/>
                  <a:pt x="1673" y="0"/>
                </a:cubicBezTo>
                <a:close/>
              </a:path>
            </a:pathLst>
          </a:custGeom>
        </p:spPr>
        <p:txBody>
          <a:bodyPr vert="horz" wrap="square" lIns="91440" tIns="45720" rIns="91440" bIns="45720" numCol="1" anchor="t" anchorCtr="0" compatLnSpc="1">
            <a:prstTxWarp prst="textNoShape">
              <a:avLst/>
            </a:prstTxWarp>
          </a:bodyPr>
          <a:lstStyle/>
          <a:p>
            <a:endParaRPr lang="en-US"/>
          </a:p>
        </p:txBody>
      </p:sp>
      <p:sp>
        <p:nvSpPr>
          <p:cNvPr id="59395" name="Title 2">
            <a:extLst>
              <a:ext uri="{FF2B5EF4-FFF2-40B4-BE49-F238E27FC236}">
                <a16:creationId xmlns:a16="http://schemas.microsoft.com/office/drawing/2014/main" id="{B220AAF1-5555-D77E-C738-C7C807C301D5}"/>
              </a:ext>
            </a:extLst>
          </p:cNvPr>
          <p:cNvSpPr>
            <a:spLocks noGrp="1" noChangeArrowheads="1"/>
          </p:cNvSpPr>
          <p:nvPr>
            <p:ph type="ctrTitle"/>
          </p:nvPr>
        </p:nvSpPr>
        <p:spPr>
          <a:xfrm>
            <a:off x="550863" y="2076450"/>
            <a:ext cx="6219825" cy="2387600"/>
          </a:xfrm>
        </p:spPr>
        <p:txBody>
          <a:bodyPr/>
          <a:lstStyle/>
          <a:p>
            <a:pPr eaLnBrk="1" hangingPunct="1"/>
            <a:r>
              <a:rPr lang="es-ES_tradnl" altLang="en-US">
                <a:latin typeface="Barlow SemiBold" panose="00000700000000000000" pitchFamily="2" charset="0"/>
              </a:rPr>
              <a:t>Aspectos históricos de EIA</a:t>
            </a:r>
          </a:p>
        </p:txBody>
      </p:sp>
      <p:sp>
        <p:nvSpPr>
          <p:cNvPr id="59396" name="Subtitle 3">
            <a:extLst>
              <a:ext uri="{FF2B5EF4-FFF2-40B4-BE49-F238E27FC236}">
                <a16:creationId xmlns:a16="http://schemas.microsoft.com/office/drawing/2014/main" id="{F433A433-5270-964C-FE52-74BCBD9B4959}"/>
              </a:ext>
            </a:extLst>
          </p:cNvPr>
          <p:cNvSpPr>
            <a:spLocks noGrp="1" noChangeArrowheads="1"/>
          </p:cNvSpPr>
          <p:nvPr>
            <p:ph type="subTitle" idx="1"/>
          </p:nvPr>
        </p:nvSpPr>
        <p:spPr>
          <a:xfrm>
            <a:off x="550863" y="4556125"/>
            <a:ext cx="6219825" cy="1655763"/>
          </a:xfrm>
        </p:spPr>
        <p:txBody>
          <a:bodyPr/>
          <a:lstStyle/>
          <a:p>
            <a:pPr eaLnBrk="1" hangingPunct="1"/>
            <a:endParaRPr lang="es-ES_tradnl" altLang="en-US">
              <a:latin typeface="Barlow" panose="00000500000000000000"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163696F7-7C9D-30F6-EC39-BA8410CF8C8D}"/>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Agenda</a:t>
            </a:r>
          </a:p>
        </p:txBody>
      </p:sp>
      <p:graphicFrame>
        <p:nvGraphicFramePr>
          <p:cNvPr id="4" name="Content Placeholder 3">
            <a:extLst>
              <a:ext uri="{FF2B5EF4-FFF2-40B4-BE49-F238E27FC236}">
                <a16:creationId xmlns:a16="http://schemas.microsoft.com/office/drawing/2014/main" id="{A1BAB3AC-2680-B094-7637-C457394BBF90}"/>
              </a:ext>
            </a:extLst>
          </p:cNvPr>
          <p:cNvGraphicFramePr>
            <a:graphicFrameLocks noGrp="1"/>
          </p:cNvGraphicFramePr>
          <p:nvPr>
            <p:ph sz="half" idx="1"/>
          </p:nvPr>
        </p:nvGraphicFramePr>
        <p:xfrm>
          <a:off x="838200" y="1500027"/>
          <a:ext cx="10515600" cy="4676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D90F9571-4659-8699-77BE-8C097B289954}"/>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Antecedentes</a:t>
            </a:r>
          </a:p>
        </p:txBody>
      </p:sp>
      <p:graphicFrame>
        <p:nvGraphicFramePr>
          <p:cNvPr id="2" name="1 Diagrama">
            <a:extLst>
              <a:ext uri="{FF2B5EF4-FFF2-40B4-BE49-F238E27FC236}">
                <a16:creationId xmlns:a16="http://schemas.microsoft.com/office/drawing/2014/main" id="{A2E62BEA-4531-6598-8491-B4E2065AFA8E}"/>
              </a:ext>
            </a:extLst>
          </p:cNvPr>
          <p:cNvGraphicFramePr/>
          <p:nvPr/>
        </p:nvGraphicFramePr>
        <p:xfrm>
          <a:off x="1191836" y="1677513"/>
          <a:ext cx="9808327" cy="1751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0420" name="Picture 9" descr="A person walking up a hill&#10;&#10;Description automatically generated">
            <a:extLst>
              <a:ext uri="{FF2B5EF4-FFF2-40B4-BE49-F238E27FC236}">
                <a16:creationId xmlns:a16="http://schemas.microsoft.com/office/drawing/2014/main" id="{60E1C99C-1AE9-D51D-43FD-DC7B37B026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425" y="2882900"/>
            <a:ext cx="45942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AFAFFFD4-AA2C-227F-E687-B387DB6F5FA8}"/>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1960 - 1969</a:t>
            </a:r>
          </a:p>
        </p:txBody>
      </p:sp>
      <p:sp>
        <p:nvSpPr>
          <p:cNvPr id="61443" name="Content Placeholder 2">
            <a:extLst>
              <a:ext uri="{FF2B5EF4-FFF2-40B4-BE49-F238E27FC236}">
                <a16:creationId xmlns:a16="http://schemas.microsoft.com/office/drawing/2014/main" id="{10A19B43-A901-5912-8178-78276B35CEB7}"/>
              </a:ext>
            </a:extLst>
          </p:cNvPr>
          <p:cNvSpPr>
            <a:spLocks noGrp="1" noChangeArrowheads="1"/>
          </p:cNvSpPr>
          <p:nvPr>
            <p:ph sz="half" idx="1"/>
          </p:nvPr>
        </p:nvSpPr>
        <p:spPr>
          <a:xfrm>
            <a:off x="549275" y="1751013"/>
            <a:ext cx="8680450" cy="4351337"/>
          </a:xfrm>
        </p:spPr>
        <p:txBody>
          <a:bodyPr/>
          <a:lstStyle/>
          <a:p>
            <a:pPr eaLnBrk="1" hangingPunct="1"/>
            <a:r>
              <a:rPr lang="es-ES_tradnl" altLang="en-US">
                <a:latin typeface="Barlow" panose="00000500000000000000" pitchFamily="2" charset="0"/>
              </a:rPr>
              <a:t>La Organización de las Naciones Unidas para el Desarrollo Industrial (ONUDI) es creada en 1965</a:t>
            </a:r>
          </a:p>
          <a:p>
            <a:pPr eaLnBrk="1" hangingPunct="1"/>
            <a:r>
              <a:rPr lang="es-ES_tradnl" altLang="en-US">
                <a:latin typeface="Barlow" panose="00000500000000000000" pitchFamily="2" charset="0"/>
              </a:rPr>
              <a:t>Conferencia intergubernamental para el uso racional  y la conservación de la biosfera,  UNESCO (1968)</a:t>
            </a:r>
          </a:p>
          <a:p>
            <a:pPr eaLnBrk="1" hangingPunct="1"/>
            <a:r>
              <a:rPr lang="es-ES_tradnl" altLang="en-US">
                <a:latin typeface="Barlow" panose="00000500000000000000" pitchFamily="2" charset="0"/>
              </a:rPr>
              <a:t>National Environmetal  Policy  Act y creación de EPA, EEUU (1969) </a:t>
            </a:r>
          </a:p>
          <a:p>
            <a:pPr eaLnBrk="1" hangingPunct="1"/>
            <a:r>
              <a:rPr lang="es-SV" altLang="en-US">
                <a:latin typeface="Barlow" panose="00000500000000000000" pitchFamily="2" charset="0"/>
              </a:rPr>
              <a:t>Convención sobre responsabilidad civil por daños causados por la contaminación de las aguas del mar por hidrocarburos (1969)</a:t>
            </a:r>
            <a:endParaRPr lang="en-US" altLang="en-US">
              <a:latin typeface="Barlow" panose="00000500000000000000" pitchFamily="2" charset="0"/>
            </a:endParaRPr>
          </a:p>
        </p:txBody>
      </p:sp>
      <p:pic>
        <p:nvPicPr>
          <p:cNvPr id="61444" name="Picture 2" descr="http://news.uy.buscojobs.com/wp-content/uploads/2010/07/onudi.jpg">
            <a:extLst>
              <a:ext uri="{FF2B5EF4-FFF2-40B4-BE49-F238E27FC236}">
                <a16:creationId xmlns:a16="http://schemas.microsoft.com/office/drawing/2014/main" id="{B7145AFD-FEB7-618B-4C91-3652A1E99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0" y="2760663"/>
            <a:ext cx="2286000"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1FC3D9E0-1314-7339-C689-C0A8BCE7C2F6}"/>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1970 - 1979</a:t>
            </a:r>
          </a:p>
        </p:txBody>
      </p:sp>
      <p:sp>
        <p:nvSpPr>
          <p:cNvPr id="62467" name="Content Placeholder 2">
            <a:extLst>
              <a:ext uri="{FF2B5EF4-FFF2-40B4-BE49-F238E27FC236}">
                <a16:creationId xmlns:a16="http://schemas.microsoft.com/office/drawing/2014/main" id="{B6CE2174-72C3-8570-ACBD-E355F960D432}"/>
              </a:ext>
            </a:extLst>
          </p:cNvPr>
          <p:cNvSpPr>
            <a:spLocks noGrp="1" noChangeArrowheads="1"/>
          </p:cNvSpPr>
          <p:nvPr>
            <p:ph sz="half" idx="1"/>
          </p:nvPr>
        </p:nvSpPr>
        <p:spPr>
          <a:xfrm>
            <a:off x="549275" y="1751013"/>
            <a:ext cx="9794875" cy="4351337"/>
          </a:xfrm>
        </p:spPr>
        <p:txBody>
          <a:bodyPr/>
          <a:lstStyle/>
          <a:p>
            <a:pPr algn="just" eaLnBrk="1" hangingPunct="1"/>
            <a:r>
              <a:rPr lang="es-ES_tradnl" altLang="en-US">
                <a:latin typeface="Barlow" panose="00000500000000000000" pitchFamily="2" charset="0"/>
              </a:rPr>
              <a:t>Se dan algunos accidentes industriales y se agrava la crisis del petróleo </a:t>
            </a:r>
          </a:p>
          <a:p>
            <a:pPr algn="just" eaLnBrk="1" hangingPunct="1"/>
            <a:r>
              <a:rPr lang="es-ES_tradnl" altLang="en-US">
                <a:latin typeface="Barlow" panose="00000500000000000000" pitchFamily="2" charset="0"/>
              </a:rPr>
              <a:t>Surgen publicaciones que hacen énfasis al problema ambiental : </a:t>
            </a:r>
          </a:p>
          <a:p>
            <a:pPr marL="742950" lvl="1" indent="-285750" eaLnBrk="1" hangingPunct="1"/>
            <a:r>
              <a:rPr lang="es-SV" altLang="en-US" sz="2800">
                <a:latin typeface="Barlow" panose="00000500000000000000" pitchFamily="2" charset="0"/>
              </a:rPr>
              <a:t>Explorando la nueva ética de la supervivencia , Garrett Hardin, 1972</a:t>
            </a:r>
          </a:p>
          <a:p>
            <a:pPr marL="742950" lvl="1" indent="-285750" eaLnBrk="1" hangingPunct="1"/>
            <a:r>
              <a:rPr lang="es-SV" altLang="en-US" sz="2800">
                <a:latin typeface="Barlow" panose="00000500000000000000" pitchFamily="2" charset="0"/>
              </a:rPr>
              <a:t>Una sola tierra, Barbara Ward and Rene Dubos, 1972</a:t>
            </a:r>
          </a:p>
          <a:p>
            <a:pPr marL="742950" lvl="1" indent="-285750" eaLnBrk="1" hangingPunct="1"/>
            <a:r>
              <a:rPr lang="es-SV" altLang="en-US" sz="2800">
                <a:latin typeface="Barlow" panose="00000500000000000000" pitchFamily="2" charset="0"/>
              </a:rPr>
              <a:t>Los límites del crecimiento, Donella Meadows et al. 1974</a:t>
            </a:r>
          </a:p>
          <a:p>
            <a:pPr marL="742950" lvl="1" indent="-285750" eaLnBrk="1" hangingPunct="1"/>
            <a:r>
              <a:rPr lang="es-SV" altLang="en-US" sz="2800">
                <a:latin typeface="Barlow" panose="00000500000000000000" pitchFamily="2" charset="0"/>
              </a:rPr>
              <a:t>El día 29 , Lester Brown, 1978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F69E8047-09CD-344B-4AB2-50CB4C7B32D4}"/>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1970 - 1979</a:t>
            </a:r>
          </a:p>
        </p:txBody>
      </p:sp>
      <p:sp>
        <p:nvSpPr>
          <p:cNvPr id="63491" name="Content Placeholder 2">
            <a:extLst>
              <a:ext uri="{FF2B5EF4-FFF2-40B4-BE49-F238E27FC236}">
                <a16:creationId xmlns:a16="http://schemas.microsoft.com/office/drawing/2014/main" id="{4F5707E5-A23D-4BF1-042C-3048AB9FE84C}"/>
              </a:ext>
            </a:extLst>
          </p:cNvPr>
          <p:cNvSpPr>
            <a:spLocks noGrp="1" noChangeArrowheads="1"/>
          </p:cNvSpPr>
          <p:nvPr>
            <p:ph sz="half" idx="1"/>
          </p:nvPr>
        </p:nvSpPr>
        <p:spPr>
          <a:xfrm>
            <a:off x="549275" y="1751013"/>
            <a:ext cx="8718550" cy="4351337"/>
          </a:xfrm>
        </p:spPr>
        <p:txBody>
          <a:bodyPr/>
          <a:lstStyle/>
          <a:p>
            <a:pPr algn="just" eaLnBrk="1" hangingPunct="1"/>
            <a:r>
              <a:rPr lang="es-ES_tradnl" altLang="en-US">
                <a:latin typeface="Barlow" panose="00000500000000000000" pitchFamily="2" charset="0"/>
              </a:rPr>
              <a:t>Conferencia de Estocolmo: El problema ambiente/empresa se empezó a trabajar internacionalmente después de la Conferencia de las Naciones Unidas para el Desarrollo realizada en 1972. </a:t>
            </a:r>
          </a:p>
          <a:p>
            <a:pPr algn="just" eaLnBrk="1" hangingPunct="1"/>
            <a:r>
              <a:rPr lang="es-ES_tradnl" altLang="en-US">
                <a:latin typeface="Barlow" panose="00000500000000000000" pitchFamily="2" charset="0"/>
              </a:rPr>
              <a:t>Se estableció el programa de las UN para el Medio Ambiente (UNEP)</a:t>
            </a:r>
          </a:p>
        </p:txBody>
      </p:sp>
      <p:pic>
        <p:nvPicPr>
          <p:cNvPr id="63492" name="Picture 6" descr="http://4.bp.blogspot.com/-0TFXQEqMI0k/Tg9u7IlW7LI/AAAAAAAAAHk/1cLQVaahj6w/s400/Estocolmo+1972.gif">
            <a:extLst>
              <a:ext uri="{FF2B5EF4-FFF2-40B4-BE49-F238E27FC236}">
                <a16:creationId xmlns:a16="http://schemas.microsoft.com/office/drawing/2014/main" id="{E1867CFA-8EDB-AF18-4D9B-A3642CE9E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5700" y="1690688"/>
            <a:ext cx="1955800"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393BB2C1-4EB1-DB35-F671-A7AF173A8B51}"/>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1980 - 1989</a:t>
            </a:r>
          </a:p>
        </p:txBody>
      </p:sp>
      <p:sp>
        <p:nvSpPr>
          <p:cNvPr id="3" name="Content Placeholder 2">
            <a:extLst>
              <a:ext uri="{FF2B5EF4-FFF2-40B4-BE49-F238E27FC236}">
                <a16:creationId xmlns:a16="http://schemas.microsoft.com/office/drawing/2014/main" id="{01AF1810-1D23-5DE4-6162-A18CEF7DAF12}"/>
              </a:ext>
            </a:extLst>
          </p:cNvPr>
          <p:cNvSpPr>
            <a:spLocks noGrp="1"/>
          </p:cNvSpPr>
          <p:nvPr>
            <p:ph sz="half" idx="1"/>
          </p:nvPr>
        </p:nvSpPr>
        <p:spPr>
          <a:xfrm>
            <a:off x="549275" y="1751013"/>
            <a:ext cx="8718550" cy="4351337"/>
          </a:xfrm>
        </p:spPr>
        <p:txBody>
          <a:bodyPr rtlCol="0">
            <a:noAutofit/>
          </a:bodyPr>
          <a:lstStyle/>
          <a:p>
            <a:pPr algn="just" eaLnBrk="1" hangingPunct="1">
              <a:defRPr/>
            </a:pPr>
            <a:r>
              <a:rPr lang="es-ES_tradnl" altLang="en-US" dirty="0"/>
              <a:t>En 1984 se crea la Comisión Mundial para el Medio Ambiente y Desarrollo (Comisión Brundtland) que en 1987 publica “</a:t>
            </a:r>
            <a:r>
              <a:rPr lang="es-ES_tradnl" altLang="en-US" dirty="0" err="1"/>
              <a:t>Our</a:t>
            </a:r>
            <a:r>
              <a:rPr lang="es-ES_tradnl" altLang="en-US" dirty="0"/>
              <a:t> </a:t>
            </a:r>
            <a:r>
              <a:rPr lang="es-ES_tradnl" altLang="en-US" dirty="0" err="1"/>
              <a:t>Common</a:t>
            </a:r>
            <a:r>
              <a:rPr lang="es-ES_tradnl" altLang="en-US" dirty="0"/>
              <a:t> Future” e introduce el término de Desarrollo Sostenible.</a:t>
            </a:r>
          </a:p>
          <a:p>
            <a:pPr algn="just" eaLnBrk="1" hangingPunct="1">
              <a:defRPr/>
            </a:pPr>
            <a:r>
              <a:rPr lang="es-MX" altLang="en-US" dirty="0"/>
              <a:t>La EPA define en 1986 la auditoría ambiental como “una revisión sistemática, documentada y objetiva a cargo de una entidad regularizada de las operaciones y prácticas de una instalación en relación a ciertos requisitos medioambientales específicos". </a:t>
            </a:r>
            <a:endParaRPr lang="es-ES" altLang="en-US" dirty="0"/>
          </a:p>
          <a:p>
            <a:pPr marL="0" indent="0" algn="just" eaLnBrk="1" hangingPunct="1">
              <a:buFont typeface="Arial" panose="020B0604020202020204" pitchFamily="34" charset="0"/>
              <a:buNone/>
              <a:defRPr/>
            </a:pPr>
            <a:endParaRPr lang="es-SV" altLang="en-US" dirty="0"/>
          </a:p>
        </p:txBody>
      </p:sp>
      <p:pic>
        <p:nvPicPr>
          <p:cNvPr id="64516" name="Picture 2" descr="http://3.bp.blogspot.com/_gA4ZejFBGQU/Sg4R-AYuGCI/AAAAAAAABEE/FmR7uAjt4DI/s400/brundtland.JPG">
            <a:extLst>
              <a:ext uri="{FF2B5EF4-FFF2-40B4-BE49-F238E27FC236}">
                <a16:creationId xmlns:a16="http://schemas.microsoft.com/office/drawing/2014/main" id="{135EF384-6D0D-3D94-9EB0-A1495A511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0263" y="1617663"/>
            <a:ext cx="23844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D30554F4-27F4-074E-711E-52A3280CC9B9}"/>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1990 - 1999</a:t>
            </a:r>
          </a:p>
        </p:txBody>
      </p:sp>
      <p:sp>
        <p:nvSpPr>
          <p:cNvPr id="65539" name="Content Placeholder 2">
            <a:extLst>
              <a:ext uri="{FF2B5EF4-FFF2-40B4-BE49-F238E27FC236}">
                <a16:creationId xmlns:a16="http://schemas.microsoft.com/office/drawing/2014/main" id="{0ED96DF6-8394-BCDC-9246-D6F7F6358AC5}"/>
              </a:ext>
            </a:extLst>
          </p:cNvPr>
          <p:cNvSpPr>
            <a:spLocks noGrp="1" noChangeArrowheads="1"/>
          </p:cNvSpPr>
          <p:nvPr>
            <p:ph sz="half" idx="1"/>
          </p:nvPr>
        </p:nvSpPr>
        <p:spPr>
          <a:xfrm>
            <a:off x="549275" y="1751013"/>
            <a:ext cx="8718550" cy="4351337"/>
          </a:xfrm>
        </p:spPr>
        <p:txBody>
          <a:bodyPr/>
          <a:lstStyle/>
          <a:p>
            <a:pPr eaLnBrk="1" hangingPunct="1">
              <a:buFontTx/>
              <a:buChar char="•"/>
            </a:pPr>
            <a:r>
              <a:rPr lang="es-ES_tradnl" altLang="en-US">
                <a:latin typeface="Barlow" panose="00000500000000000000" pitchFamily="2" charset="0"/>
              </a:rPr>
              <a:t>En 1990 la Cámara Internacional de Comercio publica la Carta de principios para el Desarrollo Sostenible.</a:t>
            </a:r>
          </a:p>
          <a:p>
            <a:pPr eaLnBrk="1" hangingPunct="1">
              <a:buFontTx/>
              <a:buChar char="•"/>
            </a:pPr>
            <a:endParaRPr lang="es-ES_tradnl" altLang="en-US">
              <a:latin typeface="Barlow" panose="00000500000000000000" pitchFamily="2" charset="0"/>
            </a:endParaRPr>
          </a:p>
          <a:p>
            <a:pPr eaLnBrk="1" hangingPunct="1">
              <a:buFontTx/>
              <a:buChar char="•"/>
            </a:pPr>
            <a:r>
              <a:rPr lang="es-ES_tradnl" altLang="en-US">
                <a:latin typeface="Barlow" panose="00000500000000000000" pitchFamily="2" charset="0"/>
              </a:rPr>
              <a:t>Se crea en 1990 el Consejo Empresarial para el Desarrollo Sostenible.</a:t>
            </a:r>
          </a:p>
          <a:p>
            <a:pPr eaLnBrk="1" hangingPunct="1">
              <a:buFontTx/>
              <a:buChar char="•"/>
            </a:pPr>
            <a:endParaRPr lang="es-ES_tradnl" altLang="en-US">
              <a:latin typeface="Barlow" panose="00000500000000000000" pitchFamily="2" charset="0"/>
            </a:endParaRPr>
          </a:p>
          <a:p>
            <a:pPr eaLnBrk="1" hangingPunct="1">
              <a:buFontTx/>
              <a:buChar char="•"/>
            </a:pPr>
            <a:r>
              <a:rPr lang="es-ES_tradnl" altLang="en-US">
                <a:latin typeface="Barlow" panose="00000500000000000000" pitchFamily="2" charset="0"/>
              </a:rPr>
              <a:t>En 1991 la ONUDI convoca a la Conferencia sobre un Desarrollo Industrial Ecológicamente Sostenible (DIES) en donde se acordó que la clave para alcanzar un DIES es la Producción + Limpia. </a:t>
            </a:r>
          </a:p>
          <a:p>
            <a:pPr eaLnBrk="1" hangingPunct="1">
              <a:buFontTx/>
              <a:buChar char="•"/>
            </a:pPr>
            <a:endParaRPr lang="es-ES_tradnl" altLang="en-US">
              <a:latin typeface="Barlow" panose="00000500000000000000" pitchFamily="2" charset="0"/>
            </a:endParaRPr>
          </a:p>
        </p:txBody>
      </p:sp>
      <p:pic>
        <p:nvPicPr>
          <p:cNvPr id="65540" name="Picture 2" descr="http://profile.ak.fbcdn.net/hprofile-ak-prn1/s160x160/65390_430012867052709_1655099565_a.jpg">
            <a:extLst>
              <a:ext uri="{FF2B5EF4-FFF2-40B4-BE49-F238E27FC236}">
                <a16:creationId xmlns:a16="http://schemas.microsoft.com/office/drawing/2014/main" id="{F3479D74-9ED5-9EF0-AD39-EFDEE3A6A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1913" y="1690688"/>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4C4E44CD-3FB8-93EA-F12B-B7E854F74991}"/>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1990 - 1999</a:t>
            </a:r>
          </a:p>
        </p:txBody>
      </p:sp>
      <p:sp>
        <p:nvSpPr>
          <p:cNvPr id="66563" name="Content Placeholder 2">
            <a:extLst>
              <a:ext uri="{FF2B5EF4-FFF2-40B4-BE49-F238E27FC236}">
                <a16:creationId xmlns:a16="http://schemas.microsoft.com/office/drawing/2014/main" id="{D6C9D31C-817D-A41D-2ED3-631B7EB1958C}"/>
              </a:ext>
            </a:extLst>
          </p:cNvPr>
          <p:cNvSpPr>
            <a:spLocks noGrp="1" noChangeArrowheads="1"/>
          </p:cNvSpPr>
          <p:nvPr>
            <p:ph sz="half" idx="1"/>
          </p:nvPr>
        </p:nvSpPr>
        <p:spPr>
          <a:xfrm>
            <a:off x="549275" y="1751013"/>
            <a:ext cx="6191250" cy="4351337"/>
          </a:xfrm>
        </p:spPr>
        <p:txBody>
          <a:bodyPr/>
          <a:lstStyle/>
          <a:p>
            <a:pPr eaLnBrk="1" hangingPunct="1"/>
            <a:r>
              <a:rPr lang="es-SV" altLang="en-US">
                <a:latin typeface="Barlow" panose="00000500000000000000" pitchFamily="2" charset="0"/>
              </a:rPr>
              <a:t>Conferencia de las Naciones Unidas sobre Medio Ambiente y Desarrollo (Cumbre de Río), junio de 1992. </a:t>
            </a:r>
            <a:endParaRPr lang="es-ES_tradnl" altLang="en-US" b="1">
              <a:latin typeface="Barlow" panose="00000500000000000000" pitchFamily="2" charset="0"/>
            </a:endParaRPr>
          </a:p>
        </p:txBody>
      </p:sp>
      <p:graphicFrame>
        <p:nvGraphicFramePr>
          <p:cNvPr id="2" name="3 Diagrama">
            <a:extLst>
              <a:ext uri="{FF2B5EF4-FFF2-40B4-BE49-F238E27FC236}">
                <a16:creationId xmlns:a16="http://schemas.microsoft.com/office/drawing/2014/main" id="{67B7C30C-4077-6A5B-A383-90E32454B75C}"/>
              </a:ext>
            </a:extLst>
          </p:cNvPr>
          <p:cNvGraphicFramePr/>
          <p:nvPr/>
        </p:nvGraphicFramePr>
        <p:xfrm>
          <a:off x="5291191" y="1224554"/>
          <a:ext cx="7577660" cy="4877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A0B8F293-14D4-E674-690B-3F61AD142F9F}"/>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Problemas globales</a:t>
            </a:r>
          </a:p>
        </p:txBody>
      </p:sp>
      <p:sp>
        <p:nvSpPr>
          <p:cNvPr id="3" name="Content Placeholder 2">
            <a:extLst>
              <a:ext uri="{FF2B5EF4-FFF2-40B4-BE49-F238E27FC236}">
                <a16:creationId xmlns:a16="http://schemas.microsoft.com/office/drawing/2014/main" id="{3573EA03-9592-B943-DA87-126D68A68AC3}"/>
              </a:ext>
            </a:extLst>
          </p:cNvPr>
          <p:cNvSpPr>
            <a:spLocks noGrp="1"/>
          </p:cNvSpPr>
          <p:nvPr>
            <p:ph sz="half" idx="1"/>
          </p:nvPr>
        </p:nvSpPr>
        <p:spPr>
          <a:xfrm>
            <a:off x="549275" y="1751013"/>
            <a:ext cx="8718550" cy="4351337"/>
          </a:xfrm>
        </p:spPr>
        <p:txBody>
          <a:bodyPr rtlCol="0">
            <a:noAutofit/>
          </a:bodyPr>
          <a:lstStyle/>
          <a:p>
            <a:pPr eaLnBrk="1" hangingPunct="1">
              <a:defRPr/>
            </a:pPr>
            <a:r>
              <a:rPr lang="es-ES" altLang="en-US" dirty="0"/>
              <a:t>Destrucción de la Capa de Ozono</a:t>
            </a:r>
          </a:p>
          <a:p>
            <a:pPr eaLnBrk="1" hangingPunct="1">
              <a:defRPr/>
            </a:pPr>
            <a:r>
              <a:rPr lang="es-ES" altLang="en-US" dirty="0"/>
              <a:t>Cambio Climático </a:t>
            </a:r>
          </a:p>
          <a:p>
            <a:pPr eaLnBrk="1" hangingPunct="1">
              <a:defRPr/>
            </a:pPr>
            <a:r>
              <a:rPr lang="es-ES" altLang="en-US" dirty="0"/>
              <a:t>Compuestos Orgánicos Persistentes</a:t>
            </a:r>
          </a:p>
          <a:p>
            <a:pPr marL="0" indent="0" eaLnBrk="1" hangingPunct="1">
              <a:buFont typeface="Arial" panose="020B0604020202020204" pitchFamily="34" charset="0"/>
              <a:buNone/>
              <a:defRPr/>
            </a:pPr>
            <a:endParaRPr lang="es-ES_tradnl" altLang="en-US" dirty="0"/>
          </a:p>
        </p:txBody>
      </p:sp>
      <p:pic>
        <p:nvPicPr>
          <p:cNvPr id="67588" name="Picture 3" descr="A picture containing person, table, food, sitting&#10;&#10;Description automatically generated">
            <a:extLst>
              <a:ext uri="{FF2B5EF4-FFF2-40B4-BE49-F238E27FC236}">
                <a16:creationId xmlns:a16="http://schemas.microsoft.com/office/drawing/2014/main" id="{2C5E3A80-B946-8CA4-A47D-A087F5CCA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925" y="1438275"/>
            <a:ext cx="48768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Picture Placeholder 1">
            <a:extLst>
              <a:ext uri="{FF2B5EF4-FFF2-40B4-BE49-F238E27FC236}">
                <a16:creationId xmlns:a16="http://schemas.microsoft.com/office/drawing/2014/main" id="{479EE189-C1BA-0558-6827-FFC345A2E3F5}"/>
              </a:ext>
            </a:extLst>
          </p:cNvPr>
          <p:cNvSpPr>
            <a:spLocks noGrp="1" noTextEdit="1"/>
          </p:cNvSpPr>
          <p:nvPr>
            <p:ph type="pic" sz="quarter" idx="13"/>
          </p:nvPr>
        </p:nvSpPr>
        <p:spPr>
          <a:xfrm>
            <a:off x="7196138" y="-19050"/>
            <a:ext cx="5014912" cy="6892925"/>
          </a:xfrm>
          <a:custGeom>
            <a:avLst/>
            <a:gdLst>
              <a:gd name="T0" fmla="*/ 420661350 w 10000"/>
              <a:gd name="T1" fmla="*/ 0 h 10002"/>
              <a:gd name="T2" fmla="*/ 2147483646 w 10000"/>
              <a:gd name="T3" fmla="*/ 3799999 h 10002"/>
              <a:gd name="T4" fmla="*/ 2147483646 w 10000"/>
              <a:gd name="T5" fmla="*/ 2147483646 h 10002"/>
              <a:gd name="T6" fmla="*/ 557193834 w 10000"/>
              <a:gd name="T7" fmla="*/ 2147483646 h 10002"/>
              <a:gd name="T8" fmla="*/ 347491778 w 10000"/>
              <a:gd name="T9" fmla="*/ 2147483646 h 10002"/>
              <a:gd name="T10" fmla="*/ 420661350 w 10000"/>
              <a:gd name="T11" fmla="*/ 0 h 100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002">
                <a:moveTo>
                  <a:pt x="1673" y="0"/>
                </a:moveTo>
                <a:lnTo>
                  <a:pt x="9963" y="8"/>
                </a:lnTo>
                <a:cubicBezTo>
                  <a:pt x="9964" y="1660"/>
                  <a:pt x="10000" y="9451"/>
                  <a:pt x="10000" y="10000"/>
                </a:cubicBezTo>
                <a:lnTo>
                  <a:pt x="2216" y="10002"/>
                </a:lnTo>
                <a:cubicBezTo>
                  <a:pt x="2330" y="9065"/>
                  <a:pt x="2232" y="8404"/>
                  <a:pt x="1382" y="6880"/>
                </a:cubicBezTo>
                <a:cubicBezTo>
                  <a:pt x="-1046" y="2494"/>
                  <a:pt x="162" y="1705"/>
                  <a:pt x="1673" y="0"/>
                </a:cubicBezTo>
                <a:close/>
              </a:path>
            </a:pathLst>
          </a:custGeom>
        </p:spPr>
        <p:txBody>
          <a:bodyPr vert="horz" wrap="square" lIns="91440" tIns="45720" rIns="91440" bIns="45720" numCol="1" anchor="t" anchorCtr="0" compatLnSpc="1">
            <a:prstTxWarp prst="textNoShape">
              <a:avLst/>
            </a:prstTxWarp>
          </a:bodyPr>
          <a:lstStyle/>
          <a:p>
            <a:endParaRPr lang="en-US"/>
          </a:p>
        </p:txBody>
      </p:sp>
      <p:sp>
        <p:nvSpPr>
          <p:cNvPr id="68611" name="Title 2">
            <a:extLst>
              <a:ext uri="{FF2B5EF4-FFF2-40B4-BE49-F238E27FC236}">
                <a16:creationId xmlns:a16="http://schemas.microsoft.com/office/drawing/2014/main" id="{2BA048B0-28CE-B68D-648F-B21E08927B60}"/>
              </a:ext>
            </a:extLst>
          </p:cNvPr>
          <p:cNvSpPr>
            <a:spLocks noGrp="1" noChangeArrowheads="1"/>
          </p:cNvSpPr>
          <p:nvPr>
            <p:ph type="ctrTitle"/>
          </p:nvPr>
        </p:nvSpPr>
        <p:spPr>
          <a:xfrm>
            <a:off x="550863" y="2076450"/>
            <a:ext cx="6219825" cy="2387600"/>
          </a:xfrm>
        </p:spPr>
        <p:txBody>
          <a:bodyPr/>
          <a:lstStyle/>
          <a:p>
            <a:pPr eaLnBrk="1" hangingPunct="1"/>
            <a:r>
              <a:rPr lang="es-ES_tradnl" altLang="en-US">
                <a:latin typeface="Barlow SemiBold" panose="00000700000000000000" pitchFamily="2" charset="0"/>
              </a:rPr>
              <a:t>Principios de la EIA</a:t>
            </a:r>
          </a:p>
        </p:txBody>
      </p:sp>
      <p:sp>
        <p:nvSpPr>
          <p:cNvPr id="68612" name="Subtitle 3">
            <a:extLst>
              <a:ext uri="{FF2B5EF4-FFF2-40B4-BE49-F238E27FC236}">
                <a16:creationId xmlns:a16="http://schemas.microsoft.com/office/drawing/2014/main" id="{F93448DA-E43E-C95E-E8DE-B3B54F4E31B2}"/>
              </a:ext>
            </a:extLst>
          </p:cNvPr>
          <p:cNvSpPr>
            <a:spLocks noGrp="1" noChangeArrowheads="1"/>
          </p:cNvSpPr>
          <p:nvPr>
            <p:ph type="subTitle" idx="1"/>
          </p:nvPr>
        </p:nvSpPr>
        <p:spPr>
          <a:xfrm>
            <a:off x="550863" y="4556125"/>
            <a:ext cx="6219825" cy="1655763"/>
          </a:xfrm>
        </p:spPr>
        <p:txBody>
          <a:bodyPr/>
          <a:lstStyle/>
          <a:p>
            <a:pPr eaLnBrk="1" hangingPunct="1"/>
            <a:endParaRPr lang="es-ES_tradnl" altLang="en-US">
              <a:latin typeface="Barlow" panose="00000500000000000000" pitchFamily="2"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0158531B-0227-A57E-9C99-B58FAC4FD80D}"/>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Beneficios del EIA</a:t>
            </a:r>
          </a:p>
        </p:txBody>
      </p:sp>
      <p:sp>
        <p:nvSpPr>
          <p:cNvPr id="9" name="TextBox 8">
            <a:extLst>
              <a:ext uri="{FF2B5EF4-FFF2-40B4-BE49-F238E27FC236}">
                <a16:creationId xmlns:a16="http://schemas.microsoft.com/office/drawing/2014/main" id="{9E16A774-5B5F-2E1B-8E21-12E5337D8D09}"/>
              </a:ext>
            </a:extLst>
          </p:cNvPr>
          <p:cNvSpPr txBox="1"/>
          <p:nvPr/>
        </p:nvSpPr>
        <p:spPr>
          <a:xfrm>
            <a:off x="838200" y="1190625"/>
            <a:ext cx="6056313" cy="3268663"/>
          </a:xfrm>
          <a:prstGeom prst="rect">
            <a:avLst/>
          </a:prstGeom>
          <a:noFill/>
        </p:spPr>
        <p:txBody>
          <a:bodyPr>
            <a:spAutoFit/>
          </a:bodyPr>
          <a:lstStyle/>
          <a:p>
            <a:pPr>
              <a:defRPr/>
            </a:pPr>
            <a:endParaRPr lang="en-US" sz="1050" dirty="0">
              <a:solidFill>
                <a:srgbClr val="000000"/>
              </a:solidFill>
              <a:latin typeface="Arial" panose="020B0604020202020204" pitchFamily="34" charset="0"/>
            </a:endParaRPr>
          </a:p>
          <a:p>
            <a:pPr marL="457200" indent="-457200">
              <a:buFont typeface="Arial" panose="020B0604020202020204" pitchFamily="34" charset="0"/>
              <a:buChar char="•"/>
              <a:defRPr/>
            </a:pPr>
            <a:r>
              <a:rPr lang="en-US" sz="2800" dirty="0" err="1">
                <a:solidFill>
                  <a:schemeClr val="accent6">
                    <a:lumMod val="75000"/>
                  </a:schemeClr>
                </a:solidFill>
                <a:latin typeface="Barlow" pitchFamily="2" charset="77"/>
              </a:rPr>
              <a:t>Potenciar</a:t>
            </a:r>
            <a:r>
              <a:rPr lang="en-US" sz="2800" dirty="0">
                <a:latin typeface="Barlow" pitchFamily="2" charset="77"/>
              </a:rPr>
              <a:t> </a:t>
            </a:r>
            <a:r>
              <a:rPr lang="en-US" sz="2800" dirty="0" err="1">
                <a:latin typeface="Barlow" pitchFamily="2" charset="77"/>
              </a:rPr>
              <a:t>supuestos</a:t>
            </a:r>
            <a:r>
              <a:rPr lang="en-US" sz="2800" dirty="0">
                <a:latin typeface="Barlow" pitchFamily="2" charset="77"/>
              </a:rPr>
              <a:t> </a:t>
            </a:r>
            <a:r>
              <a:rPr lang="en-US" sz="2800" dirty="0" err="1">
                <a:latin typeface="Barlow" pitchFamily="2" charset="77"/>
              </a:rPr>
              <a:t>sobre</a:t>
            </a:r>
            <a:r>
              <a:rPr lang="en-US" sz="2800" dirty="0">
                <a:latin typeface="Barlow" pitchFamily="2" charset="77"/>
              </a:rPr>
              <a:t> </a:t>
            </a:r>
            <a:r>
              <a:rPr lang="en-US" sz="2800" dirty="0" err="1">
                <a:latin typeface="Barlow" pitchFamily="2" charset="77"/>
              </a:rPr>
              <a:t>consideraciones</a:t>
            </a:r>
            <a:r>
              <a:rPr lang="en-US" sz="2800" dirty="0">
                <a:latin typeface="Barlow" pitchFamily="2" charset="77"/>
              </a:rPr>
              <a:t> </a:t>
            </a:r>
            <a:r>
              <a:rPr lang="en-US" sz="2800" dirty="0" err="1">
                <a:latin typeface="Barlow" pitchFamily="2" charset="77"/>
              </a:rPr>
              <a:t>ambientales</a:t>
            </a:r>
            <a:r>
              <a:rPr lang="en-US" sz="2800" dirty="0">
                <a:latin typeface="Barlow" pitchFamily="2" charset="77"/>
              </a:rPr>
              <a:t> por </a:t>
            </a:r>
            <a:r>
              <a:rPr lang="en-US" sz="2800" dirty="0" err="1">
                <a:latin typeface="Barlow" pitchFamily="2" charset="77"/>
              </a:rPr>
              <a:t>parte</a:t>
            </a:r>
            <a:r>
              <a:rPr lang="en-US" sz="2800" dirty="0">
                <a:latin typeface="Barlow" pitchFamily="2" charset="77"/>
              </a:rPr>
              <a:t> de </a:t>
            </a:r>
            <a:r>
              <a:rPr lang="en-US" sz="2800" dirty="0" err="1">
                <a:latin typeface="Barlow" pitchFamily="2" charset="77"/>
              </a:rPr>
              <a:t>promotores</a:t>
            </a:r>
            <a:r>
              <a:rPr lang="en-US" sz="2800" dirty="0">
                <a:latin typeface="Barlow" pitchFamily="2" charset="77"/>
              </a:rPr>
              <a:t>.</a:t>
            </a:r>
          </a:p>
          <a:p>
            <a:pPr marL="457200" indent="-457200">
              <a:buFont typeface="Arial" panose="020B0604020202020204" pitchFamily="34" charset="0"/>
              <a:buChar char="•"/>
              <a:defRPr/>
            </a:pPr>
            <a:r>
              <a:rPr lang="en-US" sz="2800" dirty="0" err="1">
                <a:solidFill>
                  <a:schemeClr val="accent6">
                    <a:lumMod val="75000"/>
                  </a:schemeClr>
                </a:solidFill>
                <a:latin typeface="Barlow" pitchFamily="2" charset="77"/>
              </a:rPr>
              <a:t>Facilita</a:t>
            </a:r>
            <a:r>
              <a:rPr lang="en-US" sz="2800" dirty="0">
                <a:solidFill>
                  <a:schemeClr val="accent6">
                    <a:lumMod val="75000"/>
                  </a:schemeClr>
                </a:solidFill>
                <a:latin typeface="Barlow" pitchFamily="2" charset="77"/>
              </a:rPr>
              <a:t> </a:t>
            </a:r>
            <a:r>
              <a:rPr lang="en-US" sz="2800" dirty="0">
                <a:latin typeface="Barlow" pitchFamily="2" charset="77"/>
              </a:rPr>
              <a:t>la </a:t>
            </a:r>
            <a:r>
              <a:rPr lang="en-US" sz="2800" dirty="0" err="1">
                <a:latin typeface="Barlow" pitchFamily="2" charset="77"/>
              </a:rPr>
              <a:t>obtención</a:t>
            </a:r>
            <a:r>
              <a:rPr lang="en-US" sz="2800" dirty="0">
                <a:latin typeface="Barlow" pitchFamily="2" charset="77"/>
              </a:rPr>
              <a:t> de </a:t>
            </a:r>
            <a:r>
              <a:rPr lang="en-US" sz="2800" dirty="0" err="1">
                <a:latin typeface="Barlow" pitchFamily="2" charset="77"/>
              </a:rPr>
              <a:t>información</a:t>
            </a:r>
            <a:r>
              <a:rPr lang="en-US" sz="2800" dirty="0">
                <a:latin typeface="Barlow" pitchFamily="2" charset="77"/>
              </a:rPr>
              <a:t> </a:t>
            </a:r>
            <a:r>
              <a:rPr lang="en-US" sz="2800" dirty="0" err="1">
                <a:latin typeface="Barlow" pitchFamily="2" charset="77"/>
              </a:rPr>
              <a:t>sobre</a:t>
            </a:r>
            <a:r>
              <a:rPr lang="en-US" sz="2800" dirty="0">
                <a:latin typeface="Barlow" pitchFamily="2" charset="77"/>
              </a:rPr>
              <a:t> </a:t>
            </a:r>
            <a:r>
              <a:rPr lang="en-US" sz="2800" dirty="0" err="1">
                <a:latin typeface="Barlow" pitchFamily="2" charset="77"/>
              </a:rPr>
              <a:t>proyectos</a:t>
            </a:r>
            <a:r>
              <a:rPr lang="en-US" sz="2800" dirty="0">
                <a:latin typeface="Barlow" pitchFamily="2" charset="77"/>
              </a:rPr>
              <a:t>.</a:t>
            </a:r>
          </a:p>
          <a:p>
            <a:pPr marL="457200" indent="-457200">
              <a:buFont typeface="Arial" panose="020B0604020202020204" pitchFamily="34" charset="0"/>
              <a:buChar char="•"/>
              <a:defRPr/>
            </a:pPr>
            <a:r>
              <a:rPr lang="en-US" sz="2800" dirty="0" err="1">
                <a:solidFill>
                  <a:schemeClr val="accent6">
                    <a:lumMod val="75000"/>
                  </a:schemeClr>
                </a:solidFill>
                <a:latin typeface="Barlow" pitchFamily="2" charset="77"/>
              </a:rPr>
              <a:t>Ayuda</a:t>
            </a:r>
            <a:r>
              <a:rPr lang="en-US" sz="2800" dirty="0">
                <a:solidFill>
                  <a:schemeClr val="accent6">
                    <a:lumMod val="75000"/>
                  </a:schemeClr>
                </a:solidFill>
                <a:latin typeface="Barlow" pitchFamily="2" charset="77"/>
              </a:rPr>
              <a:t> </a:t>
            </a:r>
            <a:r>
              <a:rPr lang="en-US" sz="2800" dirty="0">
                <a:latin typeface="Barlow" pitchFamily="2" charset="77"/>
              </a:rPr>
              <a:t>a </a:t>
            </a:r>
            <a:r>
              <a:rPr lang="en-US" sz="2800" dirty="0" err="1">
                <a:latin typeface="Barlow" pitchFamily="2" charset="77"/>
              </a:rPr>
              <a:t>identificar</a:t>
            </a:r>
            <a:r>
              <a:rPr lang="en-US" sz="2800" dirty="0">
                <a:latin typeface="Barlow" pitchFamily="2" charset="77"/>
              </a:rPr>
              <a:t> </a:t>
            </a:r>
            <a:r>
              <a:rPr lang="en-US" sz="2800" dirty="0" err="1">
                <a:latin typeface="Barlow" pitchFamily="2" charset="77"/>
              </a:rPr>
              <a:t>intereses</a:t>
            </a:r>
            <a:r>
              <a:rPr lang="en-US" sz="2800" dirty="0">
                <a:latin typeface="Barlow" pitchFamily="2" charset="77"/>
              </a:rPr>
              <a:t> y </a:t>
            </a:r>
            <a:r>
              <a:rPr lang="en-US" sz="2800" dirty="0" err="1">
                <a:latin typeface="Barlow" pitchFamily="2" charset="77"/>
              </a:rPr>
              <a:t>acuerdos</a:t>
            </a:r>
            <a:r>
              <a:rPr lang="en-US" sz="2800" dirty="0">
                <a:latin typeface="Barlow" pitchFamily="2" charset="77"/>
              </a:rPr>
              <a:t>.</a:t>
            </a:r>
          </a:p>
        </p:txBody>
      </p:sp>
      <p:pic>
        <p:nvPicPr>
          <p:cNvPr id="69636" name="Picture 9" descr="A picture containing engine&#10;&#10;Description automatically generated">
            <a:extLst>
              <a:ext uri="{FF2B5EF4-FFF2-40B4-BE49-F238E27FC236}">
                <a16:creationId xmlns:a16="http://schemas.microsoft.com/office/drawing/2014/main" id="{A13E5FE2-E1E9-AC55-CBC7-AA7F82954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563" y="1149350"/>
            <a:ext cx="5310187"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Placeholder 1">
            <a:extLst>
              <a:ext uri="{FF2B5EF4-FFF2-40B4-BE49-F238E27FC236}">
                <a16:creationId xmlns:a16="http://schemas.microsoft.com/office/drawing/2014/main" id="{C0FC4FDE-798D-5E60-A953-A8EE829C2A68}"/>
              </a:ext>
            </a:extLst>
          </p:cNvPr>
          <p:cNvSpPr>
            <a:spLocks noGrp="1" noTextEdit="1"/>
          </p:cNvSpPr>
          <p:nvPr>
            <p:ph type="pic" sz="quarter" idx="13"/>
          </p:nvPr>
        </p:nvSpPr>
        <p:spPr>
          <a:xfrm>
            <a:off x="7196138" y="-19050"/>
            <a:ext cx="5014912" cy="6892925"/>
          </a:xfrm>
          <a:custGeom>
            <a:avLst/>
            <a:gdLst>
              <a:gd name="T0" fmla="*/ 420661350 w 10000"/>
              <a:gd name="T1" fmla="*/ 0 h 10002"/>
              <a:gd name="T2" fmla="*/ 2147483646 w 10000"/>
              <a:gd name="T3" fmla="*/ 3799999 h 10002"/>
              <a:gd name="T4" fmla="*/ 2147483646 w 10000"/>
              <a:gd name="T5" fmla="*/ 2147483646 h 10002"/>
              <a:gd name="T6" fmla="*/ 557193834 w 10000"/>
              <a:gd name="T7" fmla="*/ 2147483646 h 10002"/>
              <a:gd name="T8" fmla="*/ 347491778 w 10000"/>
              <a:gd name="T9" fmla="*/ 2147483646 h 10002"/>
              <a:gd name="T10" fmla="*/ 420661350 w 10000"/>
              <a:gd name="T11" fmla="*/ 0 h 100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002">
                <a:moveTo>
                  <a:pt x="1673" y="0"/>
                </a:moveTo>
                <a:lnTo>
                  <a:pt x="9963" y="8"/>
                </a:lnTo>
                <a:cubicBezTo>
                  <a:pt x="9964" y="1660"/>
                  <a:pt x="10000" y="9451"/>
                  <a:pt x="10000" y="10000"/>
                </a:cubicBezTo>
                <a:lnTo>
                  <a:pt x="2216" y="10002"/>
                </a:lnTo>
                <a:cubicBezTo>
                  <a:pt x="2330" y="9065"/>
                  <a:pt x="2232" y="8404"/>
                  <a:pt x="1382" y="6880"/>
                </a:cubicBezTo>
                <a:cubicBezTo>
                  <a:pt x="-1046" y="2494"/>
                  <a:pt x="162" y="1705"/>
                  <a:pt x="1673" y="0"/>
                </a:cubicBezTo>
                <a:close/>
              </a:path>
            </a:pathLst>
          </a:custGeom>
        </p:spPr>
        <p:txBody>
          <a:bodyPr vert="horz" wrap="square" lIns="91440" tIns="45720" rIns="91440" bIns="45720" numCol="1" anchor="t" anchorCtr="0" compatLnSpc="1">
            <a:prstTxWarp prst="textNoShape">
              <a:avLst/>
            </a:prstTxWarp>
          </a:bodyPr>
          <a:lstStyle/>
          <a:p>
            <a:endParaRPr lang="en-US"/>
          </a:p>
        </p:txBody>
      </p:sp>
      <p:sp>
        <p:nvSpPr>
          <p:cNvPr id="43011" name="Title 2">
            <a:extLst>
              <a:ext uri="{FF2B5EF4-FFF2-40B4-BE49-F238E27FC236}">
                <a16:creationId xmlns:a16="http://schemas.microsoft.com/office/drawing/2014/main" id="{B7804524-B6B4-B932-B50E-74F4FBCF57DD}"/>
              </a:ext>
            </a:extLst>
          </p:cNvPr>
          <p:cNvSpPr>
            <a:spLocks noGrp="1" noChangeArrowheads="1"/>
          </p:cNvSpPr>
          <p:nvPr>
            <p:ph type="ctrTitle"/>
          </p:nvPr>
        </p:nvSpPr>
        <p:spPr>
          <a:xfrm>
            <a:off x="550863" y="2076450"/>
            <a:ext cx="6219825" cy="2387600"/>
          </a:xfrm>
        </p:spPr>
        <p:txBody>
          <a:bodyPr/>
          <a:lstStyle/>
          <a:p>
            <a:pPr eaLnBrk="1" hangingPunct="1"/>
            <a:r>
              <a:rPr lang="es-ES_tradnl" altLang="en-US">
                <a:latin typeface="Barlow SemiBold" panose="00000700000000000000" pitchFamily="2" charset="0"/>
              </a:rPr>
              <a:t>Conceptos básicos</a:t>
            </a:r>
          </a:p>
        </p:txBody>
      </p:sp>
      <p:sp>
        <p:nvSpPr>
          <p:cNvPr id="43012" name="Subtitle 3">
            <a:extLst>
              <a:ext uri="{FF2B5EF4-FFF2-40B4-BE49-F238E27FC236}">
                <a16:creationId xmlns:a16="http://schemas.microsoft.com/office/drawing/2014/main" id="{0D1ABB7D-05F6-E2BF-48EA-9A4A225C53BA}"/>
              </a:ext>
            </a:extLst>
          </p:cNvPr>
          <p:cNvSpPr>
            <a:spLocks noGrp="1" noChangeArrowheads="1"/>
          </p:cNvSpPr>
          <p:nvPr>
            <p:ph type="subTitle" idx="1"/>
          </p:nvPr>
        </p:nvSpPr>
        <p:spPr>
          <a:xfrm>
            <a:off x="550863" y="4556125"/>
            <a:ext cx="6219825" cy="1655763"/>
          </a:xfrm>
        </p:spPr>
        <p:txBody>
          <a:bodyPr/>
          <a:lstStyle/>
          <a:p>
            <a:pPr eaLnBrk="1" hangingPunct="1"/>
            <a:endParaRPr lang="es-ES_tradnl" altLang="en-US">
              <a:latin typeface="Barlow" panose="00000500000000000000"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69CC3B1D-1061-7643-726B-64030EEAC38D}"/>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Beneficios del EIA</a:t>
            </a:r>
          </a:p>
        </p:txBody>
      </p:sp>
      <p:sp>
        <p:nvSpPr>
          <p:cNvPr id="9" name="TextBox 8">
            <a:extLst>
              <a:ext uri="{FF2B5EF4-FFF2-40B4-BE49-F238E27FC236}">
                <a16:creationId xmlns:a16="http://schemas.microsoft.com/office/drawing/2014/main" id="{9D908A33-1DC4-81A2-1FFC-0D65B1FF3301}"/>
              </a:ext>
            </a:extLst>
          </p:cNvPr>
          <p:cNvSpPr txBox="1"/>
          <p:nvPr/>
        </p:nvSpPr>
        <p:spPr>
          <a:xfrm>
            <a:off x="838200" y="1190625"/>
            <a:ext cx="6056313" cy="3700463"/>
          </a:xfrm>
          <a:prstGeom prst="rect">
            <a:avLst/>
          </a:prstGeom>
          <a:noFill/>
        </p:spPr>
        <p:txBody>
          <a:bodyPr>
            <a:spAutoFit/>
          </a:bodyPr>
          <a:lstStyle/>
          <a:p>
            <a:pPr>
              <a:defRPr/>
            </a:pPr>
            <a:endParaRPr lang="en-US" sz="1050" dirty="0">
              <a:solidFill>
                <a:srgbClr val="000000"/>
              </a:solidFill>
              <a:latin typeface="Arial" panose="020B0604020202020204" pitchFamily="34" charset="0"/>
            </a:endParaRPr>
          </a:p>
          <a:p>
            <a:pPr marL="457200" indent="-457200">
              <a:buFont typeface="Arial" panose="020B0604020202020204" pitchFamily="34" charset="0"/>
              <a:buChar char="•"/>
              <a:defRPr/>
            </a:pPr>
            <a:r>
              <a:rPr lang="en-US" sz="2800" dirty="0" err="1">
                <a:solidFill>
                  <a:schemeClr val="accent6">
                    <a:lumMod val="75000"/>
                  </a:schemeClr>
                </a:solidFill>
                <a:latin typeface="Barlow" pitchFamily="2" charset="77"/>
              </a:rPr>
              <a:t>Ayuda</a:t>
            </a:r>
            <a:r>
              <a:rPr lang="en-US" sz="2800" dirty="0">
                <a:latin typeface="Barlow" pitchFamily="2" charset="77"/>
              </a:rPr>
              <a:t> a </a:t>
            </a:r>
            <a:r>
              <a:rPr lang="en-US" sz="2800" dirty="0" err="1">
                <a:latin typeface="Barlow" pitchFamily="2" charset="77"/>
              </a:rPr>
              <a:t>identificar</a:t>
            </a:r>
            <a:r>
              <a:rPr lang="en-US" sz="2800" dirty="0">
                <a:latin typeface="Barlow" pitchFamily="2" charset="77"/>
              </a:rPr>
              <a:t> </a:t>
            </a:r>
            <a:r>
              <a:rPr lang="en-US" sz="2800" dirty="0" err="1">
                <a:latin typeface="Barlow" pitchFamily="2" charset="77"/>
              </a:rPr>
              <a:t>medidas</a:t>
            </a:r>
            <a:r>
              <a:rPr lang="en-US" sz="2800" dirty="0">
                <a:latin typeface="Barlow" pitchFamily="2" charset="77"/>
              </a:rPr>
              <a:t> de gestion y </a:t>
            </a:r>
            <a:r>
              <a:rPr lang="en-US" sz="2800" dirty="0" err="1">
                <a:latin typeface="Barlow" pitchFamily="2" charset="77"/>
              </a:rPr>
              <a:t>corrección</a:t>
            </a:r>
            <a:r>
              <a:rPr lang="en-US" sz="2800" dirty="0">
                <a:latin typeface="Barlow" pitchFamily="2" charset="77"/>
              </a:rPr>
              <a:t>.</a:t>
            </a:r>
          </a:p>
          <a:p>
            <a:pPr marL="457200" indent="-457200">
              <a:buFont typeface="Arial" panose="020B0604020202020204" pitchFamily="34" charset="0"/>
              <a:buChar char="•"/>
              <a:defRPr/>
            </a:pPr>
            <a:r>
              <a:rPr lang="en-US" sz="2800" dirty="0">
                <a:solidFill>
                  <a:schemeClr val="accent6">
                    <a:lumMod val="75000"/>
                  </a:schemeClr>
                </a:solidFill>
                <a:latin typeface="Barlow" pitchFamily="2" charset="77"/>
              </a:rPr>
              <a:t>Introduce</a:t>
            </a:r>
            <a:r>
              <a:rPr lang="en-US" sz="2800" dirty="0">
                <a:latin typeface="Barlow" pitchFamily="2" charset="77"/>
              </a:rPr>
              <a:t> </a:t>
            </a:r>
            <a:r>
              <a:rPr lang="en-US" sz="2800" dirty="0" err="1">
                <a:latin typeface="Barlow" pitchFamily="2" charset="77"/>
              </a:rPr>
              <a:t>vías</a:t>
            </a:r>
            <a:r>
              <a:rPr lang="en-US" sz="2800" dirty="0">
                <a:latin typeface="Barlow" pitchFamily="2" charset="77"/>
              </a:rPr>
              <a:t> de </a:t>
            </a:r>
            <a:r>
              <a:rPr lang="en-US" sz="2800" dirty="0" err="1">
                <a:latin typeface="Barlow" pitchFamily="2" charset="77"/>
              </a:rPr>
              <a:t>coordinación</a:t>
            </a:r>
            <a:r>
              <a:rPr lang="en-US" sz="2800" dirty="0">
                <a:latin typeface="Barlow" pitchFamily="2" charset="77"/>
              </a:rPr>
              <a:t> y consulta con los </a:t>
            </a:r>
            <a:r>
              <a:rPr lang="en-US" sz="2800" dirty="0" err="1">
                <a:latin typeface="Barlow" pitchFamily="2" charset="77"/>
              </a:rPr>
              <a:t>grupos</a:t>
            </a:r>
            <a:r>
              <a:rPr lang="en-US" sz="2800" dirty="0">
                <a:latin typeface="Barlow" pitchFamily="2" charset="77"/>
              </a:rPr>
              <a:t> </a:t>
            </a:r>
            <a:r>
              <a:rPr lang="en-US" sz="2800" dirty="0" err="1">
                <a:latin typeface="Barlow" pitchFamily="2" charset="77"/>
              </a:rPr>
              <a:t>interesados</a:t>
            </a:r>
            <a:r>
              <a:rPr lang="en-US" sz="2800" dirty="0">
                <a:latin typeface="Barlow" pitchFamily="2" charset="77"/>
              </a:rPr>
              <a:t>.</a:t>
            </a:r>
          </a:p>
          <a:p>
            <a:pPr marL="457200" indent="-457200">
              <a:buFont typeface="Arial" panose="020B0604020202020204" pitchFamily="34" charset="0"/>
              <a:buChar char="•"/>
              <a:defRPr/>
            </a:pPr>
            <a:r>
              <a:rPr lang="en-US" sz="2800" dirty="0" err="1">
                <a:solidFill>
                  <a:schemeClr val="accent6">
                    <a:lumMod val="75000"/>
                  </a:schemeClr>
                </a:solidFill>
                <a:latin typeface="Barlow" pitchFamily="2" charset="77"/>
              </a:rPr>
              <a:t>Aumenta</a:t>
            </a:r>
            <a:r>
              <a:rPr lang="en-US" sz="2800" dirty="0">
                <a:latin typeface="Barlow" pitchFamily="2" charset="77"/>
              </a:rPr>
              <a:t> la </a:t>
            </a:r>
            <a:r>
              <a:rPr lang="en-US" sz="2800" dirty="0" err="1">
                <a:latin typeface="Barlow" pitchFamily="2" charset="77"/>
              </a:rPr>
              <a:t>experiencia</a:t>
            </a:r>
            <a:r>
              <a:rPr lang="en-US" sz="2800" dirty="0">
                <a:latin typeface="Barlow" pitchFamily="2" charset="77"/>
              </a:rPr>
              <a:t> y </a:t>
            </a:r>
            <a:r>
              <a:rPr lang="en-US" sz="2800" dirty="0" err="1">
                <a:latin typeface="Barlow" pitchFamily="2" charset="77"/>
              </a:rPr>
              <a:t>dominio</a:t>
            </a:r>
            <a:r>
              <a:rPr lang="en-US" sz="2800" dirty="0">
                <a:latin typeface="Barlow" pitchFamily="2" charset="77"/>
              </a:rPr>
              <a:t> </a:t>
            </a:r>
            <a:r>
              <a:rPr lang="en-US" sz="2800" dirty="0" err="1">
                <a:latin typeface="Barlow" pitchFamily="2" charset="77"/>
              </a:rPr>
              <a:t>técnico</a:t>
            </a:r>
            <a:r>
              <a:rPr lang="en-US" sz="2800" dirty="0">
                <a:latin typeface="Barlow" pitchFamily="2" charset="77"/>
              </a:rPr>
              <a:t>.</a:t>
            </a:r>
          </a:p>
          <a:p>
            <a:pPr marL="457200" indent="-457200">
              <a:buFont typeface="Arial" panose="020B0604020202020204" pitchFamily="34" charset="0"/>
              <a:buChar char="•"/>
              <a:defRPr/>
            </a:pPr>
            <a:r>
              <a:rPr lang="en-US" sz="2800" dirty="0" err="1">
                <a:solidFill>
                  <a:schemeClr val="accent6">
                    <a:lumMod val="75000"/>
                  </a:schemeClr>
                </a:solidFill>
                <a:latin typeface="Barlow" pitchFamily="2" charset="77"/>
              </a:rPr>
              <a:t>Favorece</a:t>
            </a:r>
            <a:r>
              <a:rPr lang="en-US" sz="2800" dirty="0">
                <a:latin typeface="Barlow" pitchFamily="2" charset="77"/>
              </a:rPr>
              <a:t> la </a:t>
            </a:r>
            <a:r>
              <a:rPr lang="en-US" sz="2800" dirty="0" err="1">
                <a:latin typeface="Barlow" pitchFamily="2" charset="77"/>
              </a:rPr>
              <a:t>toma</a:t>
            </a:r>
            <a:r>
              <a:rPr lang="en-US" sz="2800" dirty="0">
                <a:latin typeface="Barlow" pitchFamily="2" charset="77"/>
              </a:rPr>
              <a:t> de decisions de major </a:t>
            </a:r>
            <a:r>
              <a:rPr lang="en-US" sz="2800" dirty="0" err="1">
                <a:latin typeface="Barlow" pitchFamily="2" charset="77"/>
              </a:rPr>
              <a:t>calidad</a:t>
            </a:r>
            <a:r>
              <a:rPr lang="en-US" sz="2800" dirty="0">
                <a:latin typeface="Barlow" pitchFamily="2" charset="77"/>
              </a:rPr>
              <a:t>.</a:t>
            </a:r>
          </a:p>
        </p:txBody>
      </p:sp>
      <p:pic>
        <p:nvPicPr>
          <p:cNvPr id="70660" name="Picture 9" descr="A picture containing engine&#10;&#10;Description automatically generated">
            <a:extLst>
              <a:ext uri="{FF2B5EF4-FFF2-40B4-BE49-F238E27FC236}">
                <a16:creationId xmlns:a16="http://schemas.microsoft.com/office/drawing/2014/main" id="{3BDDE6B2-6D31-24E6-F953-F70454611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563" y="1149350"/>
            <a:ext cx="5310187"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12DF8195-D3AE-A742-62CE-4A4A528709FD}"/>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Limitaciones del EIA</a:t>
            </a:r>
          </a:p>
        </p:txBody>
      </p:sp>
      <p:sp>
        <p:nvSpPr>
          <p:cNvPr id="3" name="Content Placeholder 2">
            <a:extLst>
              <a:ext uri="{FF2B5EF4-FFF2-40B4-BE49-F238E27FC236}">
                <a16:creationId xmlns:a16="http://schemas.microsoft.com/office/drawing/2014/main" id="{96D7FC4B-1457-4573-6D2A-85551704FE9C}"/>
              </a:ext>
            </a:extLst>
          </p:cNvPr>
          <p:cNvSpPr>
            <a:spLocks noGrp="1"/>
          </p:cNvSpPr>
          <p:nvPr>
            <p:ph sz="half" idx="1"/>
          </p:nvPr>
        </p:nvSpPr>
        <p:spPr>
          <a:xfrm>
            <a:off x="549275" y="1751013"/>
            <a:ext cx="5851525" cy="4351337"/>
          </a:xfrm>
        </p:spPr>
        <p:txBody>
          <a:bodyPr rtlCol="0">
            <a:noAutofit/>
          </a:bodyPr>
          <a:lstStyle/>
          <a:p>
            <a:pPr eaLnBrk="1" hangingPunct="1">
              <a:defRPr/>
            </a:pPr>
            <a:r>
              <a:rPr lang="en-US" dirty="0" err="1"/>
              <a:t>Fragmentación</a:t>
            </a:r>
            <a:r>
              <a:rPr lang="en-US" dirty="0"/>
              <a:t> de la </a:t>
            </a:r>
            <a:r>
              <a:rPr lang="en-US" dirty="0" err="1"/>
              <a:t>autoridad</a:t>
            </a:r>
            <a:r>
              <a:rPr lang="en-US" dirty="0"/>
              <a:t> entre </a:t>
            </a:r>
            <a:r>
              <a:rPr lang="en-US" dirty="0" err="1"/>
              <a:t>organizaciones</a:t>
            </a:r>
            <a:r>
              <a:rPr lang="en-US" dirty="0"/>
              <a:t> de </a:t>
            </a:r>
            <a:r>
              <a:rPr lang="en-US" dirty="0" err="1"/>
              <a:t>gobierno</a:t>
            </a:r>
            <a:r>
              <a:rPr lang="en-US" dirty="0"/>
              <a:t>.</a:t>
            </a:r>
          </a:p>
          <a:p>
            <a:pPr eaLnBrk="1" hangingPunct="1">
              <a:defRPr/>
            </a:pPr>
            <a:r>
              <a:rPr lang="en-US" dirty="0"/>
              <a:t>Toma de decisions sin </a:t>
            </a:r>
            <a:r>
              <a:rPr lang="en-US" dirty="0" err="1"/>
              <a:t>coordinación</a:t>
            </a:r>
            <a:r>
              <a:rPr lang="en-US" dirty="0"/>
              <a:t>.</a:t>
            </a:r>
          </a:p>
          <a:p>
            <a:pPr eaLnBrk="1" hangingPunct="1">
              <a:defRPr/>
            </a:pPr>
            <a:r>
              <a:rPr lang="en-US" dirty="0"/>
              <a:t>Falta de </a:t>
            </a:r>
            <a:r>
              <a:rPr lang="en-US" dirty="0" err="1"/>
              <a:t>conscietización</a:t>
            </a:r>
            <a:r>
              <a:rPr lang="en-US" dirty="0"/>
              <a:t> dentro del </a:t>
            </a:r>
            <a:r>
              <a:rPr lang="en-US" dirty="0" err="1"/>
              <a:t>gobierno</a:t>
            </a:r>
            <a:r>
              <a:rPr lang="en-US" dirty="0"/>
              <a:t> central o local.</a:t>
            </a:r>
          </a:p>
          <a:p>
            <a:pPr eaLnBrk="1" hangingPunct="1">
              <a:defRPr/>
            </a:pPr>
            <a:r>
              <a:rPr lang="en-US" dirty="0" err="1"/>
              <a:t>Poder</a:t>
            </a:r>
            <a:r>
              <a:rPr lang="en-US" dirty="0"/>
              <a:t> de los principals </a:t>
            </a:r>
            <a:r>
              <a:rPr lang="en-US" dirty="0" err="1"/>
              <a:t>sectores</a:t>
            </a:r>
            <a:r>
              <a:rPr lang="en-US" dirty="0"/>
              <a:t> de Desarrollo.</a:t>
            </a:r>
          </a:p>
          <a:p>
            <a:pPr marL="0" indent="0" eaLnBrk="1" hangingPunct="1">
              <a:buFont typeface="Arial" panose="020B0604020202020204" pitchFamily="34" charset="0"/>
              <a:buNone/>
              <a:defRPr/>
            </a:pPr>
            <a:endParaRPr lang="es-ES_tradnl" altLang="en-US" dirty="0"/>
          </a:p>
        </p:txBody>
      </p:sp>
      <p:pic>
        <p:nvPicPr>
          <p:cNvPr id="71684" name="Picture 1" descr="A picture containing snail, standing&#10;&#10;Description automatically generated">
            <a:extLst>
              <a:ext uri="{FF2B5EF4-FFF2-40B4-BE49-F238E27FC236}">
                <a16:creationId xmlns:a16="http://schemas.microsoft.com/office/drawing/2014/main" id="{0A1DFC83-67A7-4B1F-3942-03CB42633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293813"/>
            <a:ext cx="54737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AA532945-B6EE-DA35-5A41-FF19A00E115A}"/>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Limitaciones del EIA</a:t>
            </a:r>
          </a:p>
        </p:txBody>
      </p:sp>
      <p:sp>
        <p:nvSpPr>
          <p:cNvPr id="3" name="Content Placeholder 2">
            <a:extLst>
              <a:ext uri="{FF2B5EF4-FFF2-40B4-BE49-F238E27FC236}">
                <a16:creationId xmlns:a16="http://schemas.microsoft.com/office/drawing/2014/main" id="{66B1B7BE-FAD3-FAF0-B490-AD03D4DE2209}"/>
              </a:ext>
            </a:extLst>
          </p:cNvPr>
          <p:cNvSpPr>
            <a:spLocks noGrp="1"/>
          </p:cNvSpPr>
          <p:nvPr>
            <p:ph sz="half" idx="1"/>
          </p:nvPr>
        </p:nvSpPr>
        <p:spPr>
          <a:xfrm>
            <a:off x="549275" y="1751013"/>
            <a:ext cx="5851525" cy="4351337"/>
          </a:xfrm>
        </p:spPr>
        <p:txBody>
          <a:bodyPr rtlCol="0">
            <a:noAutofit/>
          </a:bodyPr>
          <a:lstStyle/>
          <a:p>
            <a:pPr eaLnBrk="1" hangingPunct="1">
              <a:defRPr/>
            </a:pPr>
            <a:r>
              <a:rPr lang="en-US" dirty="0">
                <a:solidFill>
                  <a:schemeClr val="accent6">
                    <a:lumMod val="75000"/>
                  </a:schemeClr>
                </a:solidFill>
              </a:rPr>
              <a:t>Falta </a:t>
            </a:r>
            <a:r>
              <a:rPr lang="en-US" dirty="0"/>
              <a:t>de </a:t>
            </a:r>
            <a:r>
              <a:rPr lang="en-US" dirty="0" err="1"/>
              <a:t>criterios</a:t>
            </a:r>
            <a:r>
              <a:rPr lang="en-US" dirty="0"/>
              <a:t> </a:t>
            </a:r>
            <a:r>
              <a:rPr lang="en-US" dirty="0" err="1"/>
              <a:t>básicos</a:t>
            </a:r>
            <a:r>
              <a:rPr lang="en-US" dirty="0"/>
              <a:t> de </a:t>
            </a:r>
            <a:r>
              <a:rPr lang="en-US" dirty="0" err="1"/>
              <a:t>valoración</a:t>
            </a:r>
            <a:r>
              <a:rPr lang="en-US" dirty="0"/>
              <a:t> y </a:t>
            </a:r>
            <a:r>
              <a:rPr lang="en-US" dirty="0" err="1"/>
              <a:t>técnicas</a:t>
            </a:r>
            <a:r>
              <a:rPr lang="en-US" dirty="0"/>
              <a:t> </a:t>
            </a:r>
            <a:r>
              <a:rPr lang="en-US" dirty="0" err="1"/>
              <a:t>analíticas</a:t>
            </a:r>
            <a:r>
              <a:rPr lang="en-US" dirty="0"/>
              <a:t>.</a:t>
            </a:r>
          </a:p>
          <a:p>
            <a:pPr eaLnBrk="1" hangingPunct="1">
              <a:defRPr/>
            </a:pPr>
            <a:r>
              <a:rPr lang="en-US" dirty="0" err="1"/>
              <a:t>Algunos</a:t>
            </a:r>
            <a:r>
              <a:rPr lang="en-US" dirty="0"/>
              <a:t> </a:t>
            </a:r>
            <a:r>
              <a:rPr lang="en-US" dirty="0" err="1"/>
              <a:t>mecanismos</a:t>
            </a:r>
            <a:r>
              <a:rPr lang="en-US" dirty="0"/>
              <a:t> </a:t>
            </a:r>
            <a:r>
              <a:rPr lang="en-US" dirty="0">
                <a:solidFill>
                  <a:schemeClr val="accent6">
                    <a:lumMod val="75000"/>
                  </a:schemeClr>
                </a:solidFill>
              </a:rPr>
              <a:t>de </a:t>
            </a:r>
            <a:r>
              <a:rPr lang="en-US" dirty="0" err="1">
                <a:solidFill>
                  <a:schemeClr val="accent6">
                    <a:lumMod val="75000"/>
                  </a:schemeClr>
                </a:solidFill>
              </a:rPr>
              <a:t>corrección</a:t>
            </a:r>
            <a:r>
              <a:rPr lang="en-US" dirty="0">
                <a:solidFill>
                  <a:schemeClr val="accent6">
                    <a:lumMod val="75000"/>
                  </a:schemeClr>
                </a:solidFill>
              </a:rPr>
              <a:t> Ambiental </a:t>
            </a:r>
            <a:r>
              <a:rPr lang="en-US" dirty="0"/>
              <a:t>no </a:t>
            </a:r>
            <a:r>
              <a:rPr lang="en-US" dirty="0" err="1"/>
              <a:t>están</a:t>
            </a:r>
            <a:r>
              <a:rPr lang="en-US" dirty="0"/>
              <a:t> </a:t>
            </a:r>
            <a:r>
              <a:rPr lang="en-US" dirty="0" err="1"/>
              <a:t>debidamente</a:t>
            </a:r>
            <a:r>
              <a:rPr lang="en-US" dirty="0"/>
              <a:t> </a:t>
            </a:r>
            <a:r>
              <a:rPr lang="en-US" dirty="0" err="1"/>
              <a:t>comprobados</a:t>
            </a:r>
            <a:r>
              <a:rPr lang="en-US" dirty="0"/>
              <a:t>.</a:t>
            </a:r>
          </a:p>
          <a:p>
            <a:pPr eaLnBrk="1" hangingPunct="1">
              <a:defRPr/>
            </a:pPr>
            <a:r>
              <a:rPr lang="en-US" dirty="0">
                <a:solidFill>
                  <a:schemeClr val="accent6">
                    <a:lumMod val="75000"/>
                  </a:schemeClr>
                </a:solidFill>
              </a:rPr>
              <a:t>Falta de Recursos </a:t>
            </a:r>
            <a:r>
              <a:rPr lang="en-US" dirty="0" err="1"/>
              <a:t>técnicos</a:t>
            </a:r>
            <a:r>
              <a:rPr lang="en-US" dirty="0"/>
              <a:t> y </a:t>
            </a:r>
            <a:r>
              <a:rPr lang="en-US" dirty="0" err="1"/>
              <a:t>financieros</a:t>
            </a:r>
            <a:r>
              <a:rPr lang="en-US" dirty="0"/>
              <a:t>.</a:t>
            </a:r>
          </a:p>
          <a:p>
            <a:pPr marL="0" indent="0" eaLnBrk="1" hangingPunct="1">
              <a:buFont typeface="Arial" panose="020B0604020202020204" pitchFamily="34" charset="0"/>
              <a:buNone/>
              <a:defRPr/>
            </a:pPr>
            <a:endParaRPr lang="es-ES_tradnl" altLang="en-US" dirty="0"/>
          </a:p>
        </p:txBody>
      </p:sp>
      <p:pic>
        <p:nvPicPr>
          <p:cNvPr id="72708" name="Picture 5" descr="A picture containing snail, standing&#10;&#10;Description automatically generated">
            <a:extLst>
              <a:ext uri="{FF2B5EF4-FFF2-40B4-BE49-F238E27FC236}">
                <a16:creationId xmlns:a16="http://schemas.microsoft.com/office/drawing/2014/main" id="{E5A10050-2DAE-7791-48C7-DB1B22120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293813"/>
            <a:ext cx="54737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5A20D9EE-CAE1-345B-CCE6-506A5BEC23FA}"/>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Importancia del EIA</a:t>
            </a:r>
          </a:p>
        </p:txBody>
      </p:sp>
      <p:sp>
        <p:nvSpPr>
          <p:cNvPr id="73731" name="Content Placeholder 1">
            <a:extLst>
              <a:ext uri="{FF2B5EF4-FFF2-40B4-BE49-F238E27FC236}">
                <a16:creationId xmlns:a16="http://schemas.microsoft.com/office/drawing/2014/main" id="{88F55AAA-A639-99F9-BCF2-652857032DE6}"/>
              </a:ext>
            </a:extLst>
          </p:cNvPr>
          <p:cNvSpPr>
            <a:spLocks noGrp="1" noChangeArrowheads="1"/>
          </p:cNvSpPr>
          <p:nvPr>
            <p:ph sz="half" idx="1"/>
          </p:nvPr>
        </p:nvSpPr>
        <p:spPr/>
        <p:txBody>
          <a:bodyPr/>
          <a:lstStyle/>
          <a:p>
            <a:pPr eaLnBrk="1" hangingPunct="1"/>
            <a:endParaRPr lang="en-US" altLang="en-US">
              <a:latin typeface="Barlow" panose="00000500000000000000" pitchFamily="2"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CBE80D3E-2BAC-A93B-3414-E89E1DC27967}"/>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Importancia del EIA</a:t>
            </a:r>
          </a:p>
        </p:txBody>
      </p:sp>
      <p:sp>
        <p:nvSpPr>
          <p:cNvPr id="3" name="Content Placeholder 2">
            <a:extLst>
              <a:ext uri="{FF2B5EF4-FFF2-40B4-BE49-F238E27FC236}">
                <a16:creationId xmlns:a16="http://schemas.microsoft.com/office/drawing/2014/main" id="{3877D0EA-5208-9632-BA2B-439EF52C7924}"/>
              </a:ext>
            </a:extLst>
          </p:cNvPr>
          <p:cNvSpPr>
            <a:spLocks noGrp="1"/>
          </p:cNvSpPr>
          <p:nvPr>
            <p:ph sz="half" idx="1"/>
          </p:nvPr>
        </p:nvSpPr>
        <p:spPr>
          <a:xfrm>
            <a:off x="549275" y="1751013"/>
            <a:ext cx="10804525" cy="4537075"/>
          </a:xfrm>
        </p:spPr>
        <p:txBody>
          <a:bodyPr rtlCol="0">
            <a:noAutofit/>
          </a:bodyPr>
          <a:lstStyle/>
          <a:p>
            <a:pPr eaLnBrk="1" hangingPunct="1">
              <a:defRPr/>
            </a:pPr>
            <a:endParaRPr lang="en-US" sz="1800" dirty="0">
              <a:solidFill>
                <a:srgbClr val="000000"/>
              </a:solidFill>
              <a:latin typeface="Arial" panose="020B0604020202020204" pitchFamily="34" charset="0"/>
            </a:endParaRPr>
          </a:p>
          <a:p>
            <a:pPr eaLnBrk="1" hangingPunct="1">
              <a:defRPr/>
            </a:pPr>
            <a:r>
              <a:rPr lang="en-US" b="1" dirty="0" err="1"/>
              <a:t>Ordena</a:t>
            </a:r>
            <a:r>
              <a:rPr lang="en-US" dirty="0"/>
              <a:t> </a:t>
            </a:r>
            <a:r>
              <a:rPr lang="en-US" dirty="0" err="1"/>
              <a:t>toda</a:t>
            </a:r>
            <a:r>
              <a:rPr lang="en-US" dirty="0"/>
              <a:t> la </a:t>
            </a:r>
            <a:r>
              <a:rPr lang="en-US" dirty="0" err="1"/>
              <a:t>información</a:t>
            </a:r>
            <a:r>
              <a:rPr lang="en-US" dirty="0"/>
              <a:t> del </a:t>
            </a:r>
            <a:r>
              <a:rPr lang="en-US" dirty="0" err="1"/>
              <a:t>entorno</a:t>
            </a:r>
            <a:r>
              <a:rPr lang="en-US" dirty="0"/>
              <a:t> </a:t>
            </a:r>
            <a:r>
              <a:rPr lang="en-US" dirty="0" err="1"/>
              <a:t>físico-químico</a:t>
            </a:r>
            <a:r>
              <a:rPr lang="en-US" dirty="0"/>
              <a:t>, cultural, </a:t>
            </a:r>
            <a:r>
              <a:rPr lang="en-US" dirty="0" err="1"/>
              <a:t>socioeconómico</a:t>
            </a:r>
            <a:r>
              <a:rPr lang="en-US" dirty="0"/>
              <a:t>, </a:t>
            </a:r>
            <a:r>
              <a:rPr lang="en-US" dirty="0" err="1"/>
              <a:t>biótico</a:t>
            </a:r>
            <a:r>
              <a:rPr lang="en-US" dirty="0"/>
              <a:t>.</a:t>
            </a:r>
          </a:p>
          <a:p>
            <a:pPr eaLnBrk="1" hangingPunct="1">
              <a:defRPr/>
            </a:pPr>
            <a:r>
              <a:rPr lang="en-US" dirty="0" err="1"/>
              <a:t>Aplicación</a:t>
            </a:r>
            <a:r>
              <a:rPr lang="en-US" dirty="0"/>
              <a:t> del </a:t>
            </a:r>
            <a:r>
              <a:rPr lang="en-US" dirty="0" err="1"/>
              <a:t>concepto</a:t>
            </a:r>
            <a:r>
              <a:rPr lang="en-US" dirty="0"/>
              <a:t> “</a:t>
            </a:r>
            <a:r>
              <a:rPr lang="en-US" b="1" dirty="0" err="1"/>
              <a:t>análisis</a:t>
            </a:r>
            <a:r>
              <a:rPr lang="en-US" b="1" dirty="0"/>
              <a:t> de </a:t>
            </a:r>
            <a:r>
              <a:rPr lang="en-US" b="1" dirty="0" err="1"/>
              <a:t>ciclo</a:t>
            </a:r>
            <a:r>
              <a:rPr lang="en-US" b="1" dirty="0"/>
              <a:t> de </a:t>
            </a:r>
            <a:r>
              <a:rPr lang="en-US" b="1" dirty="0" err="1"/>
              <a:t>vida</a:t>
            </a:r>
            <a:r>
              <a:rPr lang="en-US" dirty="0"/>
              <a:t>” </a:t>
            </a:r>
            <a:r>
              <a:rPr lang="en-US" dirty="0" err="1"/>
              <a:t>sobre</a:t>
            </a:r>
            <a:r>
              <a:rPr lang="en-US" dirty="0"/>
              <a:t> </a:t>
            </a:r>
            <a:r>
              <a:rPr lang="en-US" dirty="0" err="1"/>
              <a:t>consecuencias</a:t>
            </a:r>
            <a:r>
              <a:rPr lang="en-US" dirty="0"/>
              <a:t> </a:t>
            </a:r>
            <a:r>
              <a:rPr lang="en-US" dirty="0" err="1"/>
              <a:t>ambientales</a:t>
            </a:r>
            <a:r>
              <a:rPr lang="en-US" dirty="0"/>
              <a:t> </a:t>
            </a:r>
            <a:r>
              <a:rPr lang="en-US" dirty="0" err="1"/>
              <a:t>directas</a:t>
            </a:r>
            <a:r>
              <a:rPr lang="en-US" dirty="0"/>
              <a:t> e </a:t>
            </a:r>
            <a:r>
              <a:rPr lang="en-US" dirty="0" err="1"/>
              <a:t>indirectas</a:t>
            </a:r>
            <a:r>
              <a:rPr lang="en-US" dirty="0"/>
              <a:t> en el </a:t>
            </a:r>
            <a:r>
              <a:rPr lang="en-US" dirty="0" err="1"/>
              <a:t>uso</a:t>
            </a:r>
            <a:r>
              <a:rPr lang="en-US" dirty="0"/>
              <a:t> de los Recursos </a:t>
            </a:r>
            <a:r>
              <a:rPr lang="en-US" dirty="0" err="1"/>
              <a:t>durante</a:t>
            </a:r>
            <a:r>
              <a:rPr lang="en-US" dirty="0"/>
              <a:t> </a:t>
            </a:r>
            <a:r>
              <a:rPr lang="en-US" dirty="0" err="1"/>
              <a:t>todas</a:t>
            </a:r>
            <a:r>
              <a:rPr lang="en-US" dirty="0"/>
              <a:t> las </a:t>
            </a:r>
            <a:r>
              <a:rPr lang="en-US" dirty="0" err="1"/>
              <a:t>fases</a:t>
            </a:r>
            <a:r>
              <a:rPr lang="en-US" dirty="0"/>
              <a:t> del </a:t>
            </a:r>
            <a:r>
              <a:rPr lang="en-US" dirty="0" err="1"/>
              <a:t>proyecto</a:t>
            </a:r>
            <a:r>
              <a:rPr lang="en-US" dirty="0"/>
              <a:t>.</a:t>
            </a:r>
          </a:p>
          <a:p>
            <a:pPr eaLnBrk="1" hangingPunct="1">
              <a:defRPr/>
            </a:pPr>
            <a:r>
              <a:rPr lang="en-US" b="1" dirty="0" err="1"/>
              <a:t>Planifica</a:t>
            </a:r>
            <a:r>
              <a:rPr lang="en-US" b="1" dirty="0"/>
              <a:t> </a:t>
            </a:r>
            <a:r>
              <a:rPr lang="en-US" b="1" dirty="0" err="1"/>
              <a:t>actividades</a:t>
            </a:r>
            <a:r>
              <a:rPr lang="en-US" b="1" dirty="0"/>
              <a:t> </a:t>
            </a:r>
            <a:r>
              <a:rPr lang="en-US" dirty="0"/>
              <a:t>a </a:t>
            </a:r>
            <a:r>
              <a:rPr lang="en-US" dirty="0" err="1"/>
              <a:t>cada</a:t>
            </a:r>
            <a:r>
              <a:rPr lang="en-US" dirty="0"/>
              <a:t> </a:t>
            </a:r>
            <a:r>
              <a:rPr lang="en-US" dirty="0" err="1"/>
              <a:t>fase</a:t>
            </a:r>
            <a:r>
              <a:rPr lang="en-US" dirty="0"/>
              <a:t> de la “</a:t>
            </a:r>
            <a:r>
              <a:rPr lang="en-US" dirty="0" err="1"/>
              <a:t>vida</a:t>
            </a:r>
            <a:r>
              <a:rPr lang="en-US" dirty="0"/>
              <a:t> </a:t>
            </a:r>
            <a:r>
              <a:rPr lang="en-US" dirty="0" err="1"/>
              <a:t>útil</a:t>
            </a:r>
            <a:r>
              <a:rPr lang="en-US" dirty="0"/>
              <a:t>” del Proyecto e </a:t>
            </a:r>
            <a:r>
              <a:rPr lang="en-US" dirty="0" err="1"/>
              <a:t>incluye</a:t>
            </a:r>
            <a:r>
              <a:rPr lang="en-US" dirty="0"/>
              <a:t> la </a:t>
            </a:r>
            <a:r>
              <a:rPr lang="en-US" dirty="0" err="1"/>
              <a:t>planificación</a:t>
            </a:r>
            <a:r>
              <a:rPr lang="en-US" dirty="0"/>
              <a:t> de </a:t>
            </a:r>
            <a:r>
              <a:rPr lang="en-US" dirty="0" err="1"/>
              <a:t>actividades</a:t>
            </a:r>
            <a:r>
              <a:rPr lang="en-US" dirty="0"/>
              <a:t> </a:t>
            </a:r>
            <a:r>
              <a:rPr lang="en-US" dirty="0" err="1"/>
              <a:t>posteriores</a:t>
            </a:r>
            <a:r>
              <a:rPr lang="en-US" dirty="0"/>
              <a:t> al fin de </a:t>
            </a:r>
            <a:r>
              <a:rPr lang="en-US" dirty="0" err="1"/>
              <a:t>su</a:t>
            </a:r>
            <a:r>
              <a:rPr lang="en-US" dirty="0"/>
              <a:t> </a:t>
            </a:r>
            <a:r>
              <a:rPr lang="en-US" dirty="0" err="1"/>
              <a:t>uso</a:t>
            </a:r>
            <a:r>
              <a:rPr lang="en-US" dirty="0"/>
              <a:t>.</a:t>
            </a:r>
          </a:p>
          <a:p>
            <a:pPr marL="0" indent="0" eaLnBrk="1" hangingPunct="1">
              <a:buFont typeface="Arial" panose="020B0604020202020204" pitchFamily="34" charset="0"/>
              <a:buNone/>
              <a:defRPr/>
            </a:pPr>
            <a:endParaRPr lang="es-ES_tradnl"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F0D7AFC5-EF68-2FCB-499F-981FAF40C762}"/>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Proceso de desarrollo del proyecto</a:t>
            </a:r>
          </a:p>
        </p:txBody>
      </p:sp>
      <p:sp>
        <p:nvSpPr>
          <p:cNvPr id="75779" name="Content Placeholder 1">
            <a:extLst>
              <a:ext uri="{FF2B5EF4-FFF2-40B4-BE49-F238E27FC236}">
                <a16:creationId xmlns:a16="http://schemas.microsoft.com/office/drawing/2014/main" id="{21246B5C-608F-21A9-E08C-13F6D1E27DE6}"/>
              </a:ext>
            </a:extLst>
          </p:cNvPr>
          <p:cNvSpPr>
            <a:spLocks noGrp="1" noChangeArrowheads="1"/>
          </p:cNvSpPr>
          <p:nvPr>
            <p:ph sz="half" idx="1"/>
          </p:nvPr>
        </p:nvSpPr>
        <p:spPr/>
        <p:txBody>
          <a:bodyPr/>
          <a:lstStyle/>
          <a:p>
            <a:pPr eaLnBrk="1" hangingPunct="1"/>
            <a:endParaRPr lang="en-US" altLang="en-US">
              <a:latin typeface="Barlow" panose="00000500000000000000" pitchFamily="2" charset="0"/>
            </a:endParaRPr>
          </a:p>
        </p:txBody>
      </p:sp>
      <p:pic>
        <p:nvPicPr>
          <p:cNvPr id="75780" name="Picture 3">
            <a:extLst>
              <a:ext uri="{FF2B5EF4-FFF2-40B4-BE49-F238E27FC236}">
                <a16:creationId xmlns:a16="http://schemas.microsoft.com/office/drawing/2014/main" id="{1F260229-9C15-B2AD-9E27-9CF391414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801" b="-4305"/>
          <a:stretch>
            <a:fillRect/>
          </a:stretch>
        </p:blipFill>
        <p:spPr bwMode="auto">
          <a:xfrm>
            <a:off x="1487488" y="1400175"/>
            <a:ext cx="8848725"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BA837634-4517-DEA1-2DA0-7E604C1DF2A3}"/>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Procedimiento para realización de EIA</a:t>
            </a:r>
          </a:p>
        </p:txBody>
      </p:sp>
      <p:sp>
        <p:nvSpPr>
          <p:cNvPr id="3" name="Content Placeholder 2">
            <a:extLst>
              <a:ext uri="{FF2B5EF4-FFF2-40B4-BE49-F238E27FC236}">
                <a16:creationId xmlns:a16="http://schemas.microsoft.com/office/drawing/2014/main" id="{2E988BF1-24A7-813E-B7C5-203DE572061A}"/>
              </a:ext>
            </a:extLst>
          </p:cNvPr>
          <p:cNvSpPr>
            <a:spLocks noGrp="1"/>
          </p:cNvSpPr>
          <p:nvPr>
            <p:ph sz="half" idx="1"/>
          </p:nvPr>
        </p:nvSpPr>
        <p:spPr>
          <a:xfrm>
            <a:off x="338138" y="1690688"/>
            <a:ext cx="6643687" cy="4351337"/>
          </a:xfrm>
        </p:spPr>
        <p:txBody>
          <a:bodyPr rtlCol="0">
            <a:noAutofit/>
          </a:bodyPr>
          <a:lstStyle/>
          <a:p>
            <a:pPr marL="0" indent="0" eaLnBrk="1" hangingPunct="1">
              <a:buFont typeface="Arial" panose="020B0604020202020204" pitchFamily="34" charset="0"/>
              <a:buNone/>
              <a:defRPr/>
            </a:pPr>
            <a:r>
              <a:rPr lang="en-US" b="1" dirty="0">
                <a:latin typeface="Barlow"/>
              </a:rPr>
              <a:t>Pre-</a:t>
            </a:r>
            <a:r>
              <a:rPr lang="en-US" b="1" dirty="0" err="1">
                <a:latin typeface="Barlow"/>
              </a:rPr>
              <a:t>estudio</a:t>
            </a:r>
            <a:r>
              <a:rPr lang="en-US" b="1" dirty="0">
                <a:latin typeface="Barlow"/>
              </a:rPr>
              <a:t>:</a:t>
            </a:r>
          </a:p>
          <a:p>
            <a:pPr eaLnBrk="1" hangingPunct="1">
              <a:defRPr/>
            </a:pPr>
            <a:r>
              <a:rPr lang="en-US" dirty="0" err="1">
                <a:latin typeface="Barlow"/>
              </a:rPr>
              <a:t>Recolección</a:t>
            </a:r>
            <a:r>
              <a:rPr lang="en-US" dirty="0">
                <a:latin typeface="Barlow"/>
              </a:rPr>
              <a:t> y </a:t>
            </a:r>
            <a:r>
              <a:rPr lang="en-US" dirty="0" err="1">
                <a:latin typeface="Barlow"/>
              </a:rPr>
              <a:t>análisis</a:t>
            </a:r>
            <a:r>
              <a:rPr lang="en-US" dirty="0">
                <a:latin typeface="Barlow"/>
              </a:rPr>
              <a:t> de </a:t>
            </a:r>
            <a:r>
              <a:rPr lang="en-US" dirty="0" err="1">
                <a:latin typeface="Barlow"/>
              </a:rPr>
              <a:t>información</a:t>
            </a:r>
            <a:r>
              <a:rPr lang="en-US" dirty="0">
                <a:latin typeface="Barlow"/>
              </a:rPr>
              <a:t> base (</a:t>
            </a:r>
            <a:r>
              <a:rPr lang="en-US" dirty="0" err="1">
                <a:latin typeface="Barlow"/>
              </a:rPr>
              <a:t>incluyendo</a:t>
            </a:r>
            <a:r>
              <a:rPr lang="en-US" dirty="0">
                <a:latin typeface="Barlow"/>
              </a:rPr>
              <a:t> </a:t>
            </a:r>
            <a:r>
              <a:rPr lang="en-US" dirty="0" err="1">
                <a:latin typeface="Barlow"/>
              </a:rPr>
              <a:t>proyectos</a:t>
            </a:r>
            <a:r>
              <a:rPr lang="en-US" dirty="0">
                <a:latin typeface="Barlow"/>
              </a:rPr>
              <a:t> alternativos) del Proyecto y del </a:t>
            </a:r>
            <a:r>
              <a:rPr lang="en-US" dirty="0" err="1">
                <a:latin typeface="Barlow"/>
              </a:rPr>
              <a:t>ambiente</a:t>
            </a:r>
            <a:r>
              <a:rPr lang="en-US" dirty="0">
                <a:latin typeface="Barlow"/>
              </a:rPr>
              <a:t> que sea possible que se </a:t>
            </a:r>
            <a:r>
              <a:rPr lang="en-US" dirty="0" err="1">
                <a:latin typeface="Barlow"/>
              </a:rPr>
              <a:t>vea</a:t>
            </a:r>
            <a:r>
              <a:rPr lang="en-US" dirty="0">
                <a:latin typeface="Barlow"/>
              </a:rPr>
              <a:t> </a:t>
            </a:r>
            <a:r>
              <a:rPr lang="en-US" dirty="0" err="1">
                <a:latin typeface="Barlow"/>
              </a:rPr>
              <a:t>afectado</a:t>
            </a:r>
            <a:r>
              <a:rPr lang="en-US" dirty="0">
                <a:latin typeface="Barlow"/>
              </a:rPr>
              <a:t>.</a:t>
            </a:r>
          </a:p>
          <a:p>
            <a:pPr eaLnBrk="1" hangingPunct="1">
              <a:defRPr/>
            </a:pPr>
            <a:r>
              <a:rPr lang="en-US" dirty="0">
                <a:latin typeface="Barlow"/>
              </a:rPr>
              <a:t>Brinda una </a:t>
            </a:r>
            <a:r>
              <a:rPr lang="en-US" dirty="0" err="1">
                <a:latin typeface="Barlow"/>
              </a:rPr>
              <a:t>descripción</a:t>
            </a:r>
            <a:r>
              <a:rPr lang="en-US" dirty="0">
                <a:latin typeface="Barlow"/>
              </a:rPr>
              <a:t> de lo que se </a:t>
            </a:r>
            <a:r>
              <a:rPr lang="en-US" dirty="0" err="1">
                <a:latin typeface="Barlow"/>
              </a:rPr>
              <a:t>conoce</a:t>
            </a:r>
            <a:r>
              <a:rPr lang="en-US" dirty="0">
                <a:latin typeface="Barlow"/>
              </a:rPr>
              <a:t> </a:t>
            </a:r>
            <a:r>
              <a:rPr lang="en-US" dirty="0" err="1">
                <a:latin typeface="Barlow"/>
              </a:rPr>
              <a:t>como</a:t>
            </a:r>
            <a:r>
              <a:rPr lang="en-US" dirty="0">
                <a:latin typeface="Barlow"/>
              </a:rPr>
              <a:t> </a:t>
            </a:r>
            <a:r>
              <a:rPr lang="en-US" dirty="0" err="1">
                <a:latin typeface="Barlow"/>
              </a:rPr>
              <a:t>condiciones</a:t>
            </a:r>
            <a:r>
              <a:rPr lang="en-US" dirty="0">
                <a:latin typeface="Barlow"/>
              </a:rPr>
              <a:t> base.</a:t>
            </a:r>
          </a:p>
          <a:p>
            <a:pPr eaLnBrk="1" hangingPunct="1">
              <a:defRPr/>
            </a:pPr>
            <a:r>
              <a:rPr lang="en-US" dirty="0">
                <a:latin typeface="Barlow"/>
              </a:rPr>
              <a:t>Se describe el Proyecto.</a:t>
            </a:r>
          </a:p>
          <a:p>
            <a:pPr marL="0" indent="0" eaLnBrk="1" hangingPunct="1">
              <a:buFont typeface="Arial" panose="020B0604020202020204" pitchFamily="34" charset="0"/>
              <a:buNone/>
              <a:defRPr/>
            </a:pPr>
            <a:endParaRPr lang="es-ES_tradnl" altLang="en-US" dirty="0"/>
          </a:p>
        </p:txBody>
      </p:sp>
      <p:pic>
        <p:nvPicPr>
          <p:cNvPr id="76804" name="Picture 3" descr="A picture containing outdoor, building, truck, sitting&#10;&#10;Description automatically generated">
            <a:extLst>
              <a:ext uri="{FF2B5EF4-FFF2-40B4-BE49-F238E27FC236}">
                <a16:creationId xmlns:a16="http://schemas.microsoft.com/office/drawing/2014/main" id="{752C5B26-DF5D-1559-A39B-07FEF1A9D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1825" y="2082800"/>
            <a:ext cx="521017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1F9E7B8-91AA-767C-C444-CBEB14DE8D2E}"/>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Procedimiento para realización de EIA</a:t>
            </a:r>
          </a:p>
        </p:txBody>
      </p:sp>
      <p:sp>
        <p:nvSpPr>
          <p:cNvPr id="3" name="Content Placeholder 2">
            <a:extLst>
              <a:ext uri="{FF2B5EF4-FFF2-40B4-BE49-F238E27FC236}">
                <a16:creationId xmlns:a16="http://schemas.microsoft.com/office/drawing/2014/main" id="{3DEC1B77-FAAA-3CD6-3885-82016020589E}"/>
              </a:ext>
            </a:extLst>
          </p:cNvPr>
          <p:cNvSpPr>
            <a:spLocks noGrp="1"/>
          </p:cNvSpPr>
          <p:nvPr>
            <p:ph sz="half" idx="1"/>
          </p:nvPr>
        </p:nvSpPr>
        <p:spPr>
          <a:xfrm>
            <a:off x="549275" y="1751013"/>
            <a:ext cx="5546725" cy="4351337"/>
          </a:xfrm>
        </p:spPr>
        <p:txBody>
          <a:bodyPr rtlCol="0">
            <a:noAutofit/>
          </a:bodyPr>
          <a:lstStyle/>
          <a:p>
            <a:pPr marL="0" indent="0" eaLnBrk="1" hangingPunct="1">
              <a:buFont typeface="Arial" panose="020B0604020202020204" pitchFamily="34" charset="0"/>
              <a:buNone/>
              <a:defRPr/>
            </a:pPr>
            <a:endParaRPr lang="en-US" sz="1800" b="1" dirty="0">
              <a:solidFill>
                <a:srgbClr val="000000"/>
              </a:solidFill>
              <a:latin typeface="Symbol" panose="05050102010706020507" pitchFamily="18" charset="2"/>
            </a:endParaRPr>
          </a:p>
          <a:p>
            <a:pPr marL="0" indent="0" eaLnBrk="1" hangingPunct="1">
              <a:buFont typeface="Arial" panose="020B0604020202020204" pitchFamily="34" charset="0"/>
              <a:buNone/>
              <a:defRPr/>
            </a:pPr>
            <a:r>
              <a:rPr lang="en-US" b="1" dirty="0" err="1">
                <a:latin typeface="Barlow"/>
              </a:rPr>
              <a:t>Estudio</a:t>
            </a:r>
            <a:r>
              <a:rPr lang="en-US" b="1" dirty="0">
                <a:latin typeface="Barlow"/>
              </a:rPr>
              <a:t> de </a:t>
            </a:r>
            <a:r>
              <a:rPr lang="en-US" b="1" dirty="0" err="1">
                <a:latin typeface="Barlow"/>
              </a:rPr>
              <a:t>Impacto</a:t>
            </a:r>
            <a:r>
              <a:rPr lang="en-US" b="1" dirty="0">
                <a:latin typeface="Barlow"/>
              </a:rPr>
              <a:t> Ambiental:</a:t>
            </a:r>
            <a:endParaRPr lang="en-US" dirty="0">
              <a:latin typeface="Barlow"/>
            </a:endParaRPr>
          </a:p>
          <a:p>
            <a:pPr eaLnBrk="1" hangingPunct="1">
              <a:defRPr/>
            </a:pPr>
            <a:endParaRPr lang="en-US" sz="1800" dirty="0">
              <a:solidFill>
                <a:srgbClr val="000000"/>
              </a:solidFill>
              <a:latin typeface="Symbol" panose="05050102010706020507" pitchFamily="18" charset="2"/>
            </a:endParaRPr>
          </a:p>
          <a:p>
            <a:pPr eaLnBrk="1" hangingPunct="1">
              <a:defRPr/>
            </a:pPr>
            <a:r>
              <a:rPr lang="en-US" dirty="0">
                <a:latin typeface="Barlow"/>
              </a:rPr>
              <a:t>Los </a:t>
            </a:r>
            <a:r>
              <a:rPr lang="en-US" dirty="0" err="1">
                <a:latin typeface="Barlow"/>
              </a:rPr>
              <a:t>impactos</a:t>
            </a:r>
            <a:r>
              <a:rPr lang="en-US" dirty="0">
                <a:latin typeface="Barlow"/>
              </a:rPr>
              <a:t> </a:t>
            </a:r>
            <a:r>
              <a:rPr lang="en-US" dirty="0" err="1">
                <a:latin typeface="Barlow"/>
              </a:rPr>
              <a:t>potenciales</a:t>
            </a:r>
            <a:r>
              <a:rPr lang="en-US" dirty="0">
                <a:latin typeface="Barlow"/>
              </a:rPr>
              <a:t> son </a:t>
            </a:r>
            <a:r>
              <a:rPr lang="en-US" dirty="0" err="1">
                <a:latin typeface="Barlow"/>
              </a:rPr>
              <a:t>identificados</a:t>
            </a:r>
            <a:r>
              <a:rPr lang="en-US" dirty="0">
                <a:latin typeface="Barlow"/>
              </a:rPr>
              <a:t>, </a:t>
            </a:r>
            <a:r>
              <a:rPr lang="en-US" dirty="0" err="1">
                <a:latin typeface="Barlow"/>
              </a:rPr>
              <a:t>basados</a:t>
            </a:r>
            <a:r>
              <a:rPr lang="en-US" dirty="0">
                <a:latin typeface="Barlow"/>
              </a:rPr>
              <a:t> en las </a:t>
            </a:r>
            <a:r>
              <a:rPr lang="en-US" dirty="0" err="1">
                <a:latin typeface="Barlow"/>
              </a:rPr>
              <a:t>condiciones</a:t>
            </a:r>
            <a:r>
              <a:rPr lang="en-US" dirty="0">
                <a:latin typeface="Barlow"/>
              </a:rPr>
              <a:t> base y </a:t>
            </a:r>
            <a:r>
              <a:rPr lang="en-US" dirty="0" err="1">
                <a:latin typeface="Barlow"/>
              </a:rPr>
              <a:t>fuentes</a:t>
            </a:r>
            <a:r>
              <a:rPr lang="en-US" dirty="0">
                <a:latin typeface="Barlow"/>
              </a:rPr>
              <a:t> de </a:t>
            </a:r>
            <a:r>
              <a:rPr lang="en-US" dirty="0" err="1">
                <a:latin typeface="Barlow"/>
              </a:rPr>
              <a:t>impacto</a:t>
            </a:r>
            <a:r>
              <a:rPr lang="en-US" dirty="0">
                <a:latin typeface="Barlow"/>
              </a:rPr>
              <a:t>.</a:t>
            </a:r>
          </a:p>
          <a:p>
            <a:pPr eaLnBrk="1" hangingPunct="1">
              <a:defRPr/>
            </a:pPr>
            <a:r>
              <a:rPr lang="es-ES" dirty="0">
                <a:latin typeface="Barlow"/>
              </a:rPr>
              <a:t>Se debe identificar la magnitud del impacto. Magnitud (cambio), extensión (área), significancia (efecto).</a:t>
            </a:r>
          </a:p>
          <a:p>
            <a:pPr marL="0" indent="0" eaLnBrk="1" hangingPunct="1">
              <a:buFont typeface="Arial" panose="020B0604020202020204" pitchFamily="34" charset="0"/>
              <a:buNone/>
              <a:defRPr/>
            </a:pPr>
            <a:endParaRPr lang="es-ES_tradnl" altLang="en-US" dirty="0"/>
          </a:p>
        </p:txBody>
      </p:sp>
      <p:pic>
        <p:nvPicPr>
          <p:cNvPr id="77828" name="Picture 3" descr="A picture containing grass, mountain, outdoor, train&#10;&#10;Description automatically generated">
            <a:extLst>
              <a:ext uri="{FF2B5EF4-FFF2-40B4-BE49-F238E27FC236}">
                <a16:creationId xmlns:a16="http://schemas.microsoft.com/office/drawing/2014/main" id="{B055D022-F45E-3FBD-13D7-F69947A29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95413"/>
            <a:ext cx="6096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32DB4C31-FB84-8183-8A5D-FC5A7F43FC6D}"/>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Procedimiento para realización de EIA</a:t>
            </a:r>
          </a:p>
        </p:txBody>
      </p:sp>
      <p:sp>
        <p:nvSpPr>
          <p:cNvPr id="3" name="Content Placeholder 2">
            <a:extLst>
              <a:ext uri="{FF2B5EF4-FFF2-40B4-BE49-F238E27FC236}">
                <a16:creationId xmlns:a16="http://schemas.microsoft.com/office/drawing/2014/main" id="{3C4B3F2F-9155-C30E-4D74-0ED95A0E89E1}"/>
              </a:ext>
            </a:extLst>
          </p:cNvPr>
          <p:cNvSpPr>
            <a:spLocks noGrp="1"/>
          </p:cNvSpPr>
          <p:nvPr>
            <p:ph sz="half" idx="1"/>
          </p:nvPr>
        </p:nvSpPr>
        <p:spPr>
          <a:xfrm>
            <a:off x="549275" y="1449388"/>
            <a:ext cx="6940550" cy="4652962"/>
          </a:xfrm>
        </p:spPr>
        <p:txBody>
          <a:bodyPr rtlCol="0">
            <a:noAutofit/>
          </a:bodyPr>
          <a:lstStyle/>
          <a:p>
            <a:pPr marL="0" indent="0" eaLnBrk="1" hangingPunct="1">
              <a:buFont typeface="Arial" panose="020B0604020202020204" pitchFamily="34" charset="0"/>
              <a:buNone/>
              <a:defRPr/>
            </a:pPr>
            <a:endParaRPr lang="en-US" sz="1800" b="1" dirty="0">
              <a:solidFill>
                <a:srgbClr val="000000"/>
              </a:solidFill>
              <a:latin typeface="Symbol" panose="05050102010706020507" pitchFamily="18" charset="2"/>
            </a:endParaRPr>
          </a:p>
          <a:p>
            <a:pPr marL="0" indent="0" eaLnBrk="1" hangingPunct="1">
              <a:buFont typeface="Arial" panose="020B0604020202020204" pitchFamily="34" charset="0"/>
              <a:buNone/>
              <a:defRPr/>
            </a:pPr>
            <a:r>
              <a:rPr lang="en-US" b="1" dirty="0" err="1">
                <a:latin typeface="Barlow"/>
              </a:rPr>
              <a:t>Estudio</a:t>
            </a:r>
            <a:r>
              <a:rPr lang="en-US" b="1" dirty="0">
                <a:latin typeface="Barlow"/>
              </a:rPr>
              <a:t> de </a:t>
            </a:r>
            <a:r>
              <a:rPr lang="en-US" b="1" dirty="0" err="1">
                <a:latin typeface="Barlow"/>
              </a:rPr>
              <a:t>Impacto</a:t>
            </a:r>
            <a:r>
              <a:rPr lang="en-US" b="1" dirty="0">
                <a:latin typeface="Barlow"/>
              </a:rPr>
              <a:t> Ambiental:</a:t>
            </a:r>
          </a:p>
          <a:p>
            <a:pPr eaLnBrk="1" hangingPunct="1">
              <a:defRPr/>
            </a:pPr>
            <a:r>
              <a:rPr lang="en-US" dirty="0">
                <a:latin typeface="Barlow"/>
              </a:rPr>
              <a:t>La </a:t>
            </a:r>
            <a:r>
              <a:rPr lang="en-US" dirty="0" err="1">
                <a:latin typeface="Barlow"/>
              </a:rPr>
              <a:t>selección</a:t>
            </a:r>
            <a:r>
              <a:rPr lang="en-US" dirty="0">
                <a:latin typeface="Barlow"/>
              </a:rPr>
              <a:t> de </a:t>
            </a:r>
            <a:r>
              <a:rPr lang="en-US" dirty="0" err="1">
                <a:latin typeface="Barlow"/>
              </a:rPr>
              <a:t>alternativas</a:t>
            </a:r>
            <a:r>
              <a:rPr lang="en-US" dirty="0">
                <a:latin typeface="Barlow"/>
              </a:rPr>
              <a:t> e </a:t>
            </a:r>
            <a:r>
              <a:rPr lang="en-US" dirty="0" err="1">
                <a:latin typeface="Barlow"/>
              </a:rPr>
              <a:t>identificación</a:t>
            </a:r>
            <a:r>
              <a:rPr lang="en-US" dirty="0">
                <a:latin typeface="Barlow"/>
              </a:rPr>
              <a:t> de </a:t>
            </a:r>
            <a:r>
              <a:rPr lang="en-US" dirty="0" err="1">
                <a:latin typeface="Barlow"/>
              </a:rPr>
              <a:t>impactos</a:t>
            </a:r>
            <a:r>
              <a:rPr lang="en-US" dirty="0">
                <a:latin typeface="Barlow"/>
              </a:rPr>
              <a:t> </a:t>
            </a:r>
            <a:r>
              <a:rPr lang="en-US" dirty="0" err="1">
                <a:latin typeface="Barlow"/>
              </a:rPr>
              <a:t>importantes</a:t>
            </a:r>
            <a:r>
              <a:rPr lang="en-US" dirty="0">
                <a:latin typeface="Barlow"/>
              </a:rPr>
              <a:t>.</a:t>
            </a:r>
          </a:p>
          <a:p>
            <a:pPr eaLnBrk="1" hangingPunct="1">
              <a:defRPr/>
            </a:pPr>
            <a:r>
              <a:rPr lang="en-US" dirty="0" err="1">
                <a:latin typeface="Barlow"/>
              </a:rPr>
              <a:t>Reuniones</a:t>
            </a:r>
            <a:r>
              <a:rPr lang="en-US" dirty="0">
                <a:latin typeface="Barlow"/>
              </a:rPr>
              <a:t> entre la </a:t>
            </a:r>
            <a:r>
              <a:rPr lang="en-US" dirty="0" err="1">
                <a:latin typeface="Barlow"/>
              </a:rPr>
              <a:t>autoridad</a:t>
            </a:r>
            <a:r>
              <a:rPr lang="en-US" dirty="0">
                <a:latin typeface="Barlow"/>
              </a:rPr>
              <a:t> y el </a:t>
            </a:r>
            <a:r>
              <a:rPr lang="en-US" dirty="0" err="1">
                <a:latin typeface="Barlow"/>
              </a:rPr>
              <a:t>generador</a:t>
            </a:r>
            <a:r>
              <a:rPr lang="en-US" dirty="0">
                <a:latin typeface="Barlow"/>
              </a:rPr>
              <a:t> de la </a:t>
            </a:r>
            <a:r>
              <a:rPr lang="en-US" dirty="0" err="1">
                <a:latin typeface="Barlow"/>
              </a:rPr>
              <a:t>iniciativa</a:t>
            </a:r>
            <a:r>
              <a:rPr lang="en-US" dirty="0">
                <a:latin typeface="Barlow"/>
              </a:rPr>
              <a:t>.</a:t>
            </a:r>
          </a:p>
          <a:p>
            <a:pPr eaLnBrk="1" hangingPunct="1">
              <a:defRPr/>
            </a:pPr>
            <a:r>
              <a:rPr lang="en-US" dirty="0" err="1">
                <a:latin typeface="Barlow"/>
              </a:rPr>
              <a:t>Procedimiento</a:t>
            </a:r>
            <a:r>
              <a:rPr lang="en-US" dirty="0">
                <a:latin typeface="Barlow"/>
              </a:rPr>
              <a:t> involucre a </a:t>
            </a:r>
            <a:r>
              <a:rPr lang="en-US" dirty="0" err="1">
                <a:latin typeface="Barlow"/>
              </a:rPr>
              <a:t>todos</a:t>
            </a:r>
            <a:r>
              <a:rPr lang="en-US" dirty="0">
                <a:latin typeface="Barlow"/>
              </a:rPr>
              <a:t> los que de una </a:t>
            </a:r>
            <a:r>
              <a:rPr lang="en-US" dirty="0" err="1">
                <a:latin typeface="Barlow"/>
              </a:rPr>
              <a:t>manera</a:t>
            </a:r>
            <a:r>
              <a:rPr lang="en-US" dirty="0">
                <a:latin typeface="Barlow"/>
              </a:rPr>
              <a:t> u </a:t>
            </a:r>
            <a:r>
              <a:rPr lang="en-US" dirty="0" err="1">
                <a:latin typeface="Barlow"/>
              </a:rPr>
              <a:t>otra</a:t>
            </a:r>
            <a:r>
              <a:rPr lang="en-US" dirty="0">
                <a:latin typeface="Barlow"/>
              </a:rPr>
              <a:t> se </a:t>
            </a:r>
            <a:r>
              <a:rPr lang="en-US" dirty="0" err="1">
                <a:latin typeface="Barlow"/>
              </a:rPr>
              <a:t>ven</a:t>
            </a:r>
            <a:r>
              <a:rPr lang="en-US" dirty="0">
                <a:latin typeface="Barlow"/>
              </a:rPr>
              <a:t> </a:t>
            </a:r>
            <a:r>
              <a:rPr lang="en-US" dirty="0" err="1">
                <a:latin typeface="Barlow"/>
              </a:rPr>
              <a:t>incluidos</a:t>
            </a:r>
            <a:r>
              <a:rPr lang="en-US" dirty="0">
                <a:latin typeface="Barlow"/>
              </a:rPr>
              <a:t> en Proyecto y </a:t>
            </a:r>
            <a:r>
              <a:rPr lang="en-US" dirty="0" err="1">
                <a:latin typeface="Barlow"/>
              </a:rPr>
              <a:t>hace</a:t>
            </a:r>
            <a:r>
              <a:rPr lang="en-US" dirty="0">
                <a:latin typeface="Barlow"/>
              </a:rPr>
              <a:t> que </a:t>
            </a:r>
            <a:r>
              <a:rPr lang="en-US" dirty="0" err="1">
                <a:latin typeface="Barlow"/>
              </a:rPr>
              <a:t>todas</a:t>
            </a:r>
            <a:r>
              <a:rPr lang="en-US" dirty="0">
                <a:latin typeface="Barlow"/>
              </a:rPr>
              <a:t> las </a:t>
            </a:r>
            <a:r>
              <a:rPr lang="en-US" dirty="0" err="1">
                <a:latin typeface="Barlow"/>
              </a:rPr>
              <a:t>alternativas</a:t>
            </a:r>
            <a:r>
              <a:rPr lang="en-US" dirty="0">
                <a:latin typeface="Barlow"/>
              </a:rPr>
              <a:t> e </a:t>
            </a:r>
            <a:r>
              <a:rPr lang="en-US" dirty="0" err="1">
                <a:latin typeface="Barlow"/>
              </a:rPr>
              <a:t>impactos</a:t>
            </a:r>
            <a:r>
              <a:rPr lang="en-US" dirty="0">
                <a:latin typeface="Barlow"/>
              </a:rPr>
              <a:t> </a:t>
            </a:r>
            <a:r>
              <a:rPr lang="en-US" dirty="0" err="1">
                <a:latin typeface="Barlow"/>
              </a:rPr>
              <a:t>relevantes</a:t>
            </a:r>
            <a:r>
              <a:rPr lang="en-US" dirty="0">
                <a:latin typeface="Barlow"/>
              </a:rPr>
              <a:t> </a:t>
            </a:r>
            <a:r>
              <a:rPr lang="en-US" dirty="0" err="1">
                <a:latin typeface="Barlow"/>
              </a:rPr>
              <a:t>vayan</a:t>
            </a:r>
            <a:r>
              <a:rPr lang="en-US" dirty="0">
                <a:latin typeface="Barlow"/>
              </a:rPr>
              <a:t> a ser </a:t>
            </a:r>
            <a:r>
              <a:rPr lang="en-US" dirty="0" err="1">
                <a:latin typeface="Barlow"/>
              </a:rPr>
              <a:t>tomados</a:t>
            </a:r>
            <a:r>
              <a:rPr lang="en-US" dirty="0">
                <a:latin typeface="Barlow"/>
              </a:rPr>
              <a:t> en </a:t>
            </a:r>
            <a:r>
              <a:rPr lang="en-US" dirty="0" err="1">
                <a:latin typeface="Barlow"/>
              </a:rPr>
              <a:t>consideración</a:t>
            </a:r>
            <a:r>
              <a:rPr lang="en-US" dirty="0">
                <a:latin typeface="Barlow"/>
              </a:rPr>
              <a:t>.</a:t>
            </a:r>
          </a:p>
          <a:p>
            <a:pPr marL="0" indent="0" eaLnBrk="1" hangingPunct="1">
              <a:buFont typeface="Arial" panose="020B0604020202020204" pitchFamily="34" charset="0"/>
              <a:buNone/>
              <a:defRPr/>
            </a:pPr>
            <a:endParaRPr lang="es-ES_tradnl" altLang="en-US" dirty="0"/>
          </a:p>
        </p:txBody>
      </p:sp>
      <p:pic>
        <p:nvPicPr>
          <p:cNvPr id="78852" name="Picture 3" descr="A picture containing outdoor, fence, grass, parked&#10;&#10;Description automatically generated">
            <a:extLst>
              <a:ext uri="{FF2B5EF4-FFF2-40B4-BE49-F238E27FC236}">
                <a16:creationId xmlns:a16="http://schemas.microsoft.com/office/drawing/2014/main" id="{84CB3D57-A5B1-D5C5-03A1-D26468A1A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5888" y="1943100"/>
            <a:ext cx="44561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869495B0-3B89-DDAC-401F-FF47038DFF29}"/>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Procedimiento para realización de EIA</a:t>
            </a:r>
          </a:p>
        </p:txBody>
      </p:sp>
      <p:sp>
        <p:nvSpPr>
          <p:cNvPr id="3" name="Content Placeholder 2">
            <a:extLst>
              <a:ext uri="{FF2B5EF4-FFF2-40B4-BE49-F238E27FC236}">
                <a16:creationId xmlns:a16="http://schemas.microsoft.com/office/drawing/2014/main" id="{B0DA6F55-6BD4-4CFC-9844-BEA10CC2BB45}"/>
              </a:ext>
            </a:extLst>
          </p:cNvPr>
          <p:cNvSpPr>
            <a:spLocks noGrp="1"/>
          </p:cNvSpPr>
          <p:nvPr>
            <p:ph sz="half" idx="1"/>
          </p:nvPr>
        </p:nvSpPr>
        <p:spPr>
          <a:xfrm>
            <a:off x="650875" y="1565275"/>
            <a:ext cx="10599738" cy="4351338"/>
          </a:xfrm>
        </p:spPr>
        <p:txBody>
          <a:bodyPr rtlCol="0">
            <a:noAutofit/>
          </a:bodyPr>
          <a:lstStyle/>
          <a:p>
            <a:pPr marL="0" indent="0" eaLnBrk="1" hangingPunct="1">
              <a:buFont typeface="Arial" panose="020B0604020202020204" pitchFamily="34" charset="0"/>
              <a:buNone/>
              <a:defRPr/>
            </a:pPr>
            <a:r>
              <a:rPr lang="en-US" b="1" dirty="0" err="1">
                <a:latin typeface="Barlow"/>
              </a:rPr>
              <a:t>Estudio</a:t>
            </a:r>
            <a:r>
              <a:rPr lang="en-US" b="1" dirty="0">
                <a:latin typeface="Barlow"/>
              </a:rPr>
              <a:t> de </a:t>
            </a:r>
            <a:r>
              <a:rPr lang="en-US" b="1" dirty="0" err="1">
                <a:latin typeface="Barlow"/>
              </a:rPr>
              <a:t>Impacto</a:t>
            </a:r>
            <a:r>
              <a:rPr lang="en-US" b="1" dirty="0">
                <a:latin typeface="Barlow"/>
              </a:rPr>
              <a:t> Ambiental:</a:t>
            </a:r>
          </a:p>
          <a:p>
            <a:pPr eaLnBrk="1" hangingPunct="1">
              <a:defRPr/>
            </a:pPr>
            <a:r>
              <a:rPr lang="en-US" dirty="0" err="1">
                <a:latin typeface="Barlow"/>
              </a:rPr>
              <a:t>Medidas</a:t>
            </a:r>
            <a:r>
              <a:rPr lang="en-US" dirty="0">
                <a:latin typeface="Barlow"/>
              </a:rPr>
              <a:t> para </a:t>
            </a:r>
            <a:r>
              <a:rPr lang="en-US" dirty="0" err="1">
                <a:latin typeface="Barlow"/>
              </a:rPr>
              <a:t>mitigar</a:t>
            </a:r>
            <a:r>
              <a:rPr lang="en-US" dirty="0">
                <a:latin typeface="Barlow"/>
              </a:rPr>
              <a:t> </a:t>
            </a:r>
            <a:r>
              <a:rPr lang="en-US" dirty="0" err="1">
                <a:latin typeface="Barlow"/>
              </a:rPr>
              <a:t>impactos</a:t>
            </a:r>
            <a:r>
              <a:rPr lang="en-US" dirty="0">
                <a:latin typeface="Barlow"/>
              </a:rPr>
              <a:t> </a:t>
            </a:r>
            <a:r>
              <a:rPr lang="en-US" dirty="0" err="1">
                <a:latin typeface="Barlow"/>
              </a:rPr>
              <a:t>adversos</a:t>
            </a:r>
            <a:r>
              <a:rPr lang="en-US" dirty="0">
                <a:latin typeface="Barlow"/>
              </a:rPr>
              <a:t> son </a:t>
            </a:r>
            <a:r>
              <a:rPr lang="en-US" dirty="0" err="1">
                <a:latin typeface="Barlow"/>
              </a:rPr>
              <a:t>propuestas</a:t>
            </a:r>
            <a:r>
              <a:rPr lang="en-US" dirty="0">
                <a:latin typeface="Barlow"/>
              </a:rPr>
              <a:t>.</a:t>
            </a:r>
          </a:p>
          <a:p>
            <a:pPr marL="0" indent="0" eaLnBrk="1" hangingPunct="1">
              <a:buFont typeface="Arial" panose="020B0604020202020204" pitchFamily="34" charset="0"/>
              <a:buNone/>
              <a:defRPr/>
            </a:pPr>
            <a:r>
              <a:rPr lang="en-US" i="1" dirty="0">
                <a:latin typeface="Barlow"/>
              </a:rPr>
              <a:t>Se debe </a:t>
            </a:r>
            <a:r>
              <a:rPr lang="en-US" i="1" dirty="0" err="1">
                <a:latin typeface="Barlow"/>
              </a:rPr>
              <a:t>tener</a:t>
            </a:r>
            <a:r>
              <a:rPr lang="en-US" i="1" dirty="0">
                <a:latin typeface="Barlow"/>
              </a:rPr>
              <a:t> las </a:t>
            </a:r>
            <a:r>
              <a:rPr lang="en-US" i="1" dirty="0" err="1">
                <a:latin typeface="Barlow"/>
              </a:rPr>
              <a:t>siguientes</a:t>
            </a:r>
            <a:r>
              <a:rPr lang="en-US" i="1" dirty="0">
                <a:latin typeface="Barlow"/>
              </a:rPr>
              <a:t> </a:t>
            </a:r>
            <a:r>
              <a:rPr lang="en-US" i="1" dirty="0" err="1">
                <a:latin typeface="Barlow"/>
              </a:rPr>
              <a:t>consideraciones</a:t>
            </a:r>
            <a:r>
              <a:rPr lang="en-US" i="1" dirty="0">
                <a:latin typeface="Barlow"/>
              </a:rPr>
              <a:t>:</a:t>
            </a:r>
          </a:p>
          <a:p>
            <a:pPr eaLnBrk="1" hangingPunct="1">
              <a:defRPr/>
            </a:pPr>
            <a:r>
              <a:rPr lang="en-US" dirty="0" err="1">
                <a:latin typeface="Barlow"/>
              </a:rPr>
              <a:t>Información</a:t>
            </a:r>
            <a:r>
              <a:rPr lang="en-US" dirty="0">
                <a:latin typeface="Barlow"/>
              </a:rPr>
              <a:t> </a:t>
            </a:r>
            <a:r>
              <a:rPr lang="en-US" dirty="0" err="1">
                <a:latin typeface="Barlow"/>
              </a:rPr>
              <a:t>clara</a:t>
            </a:r>
            <a:endParaRPr lang="en-US" dirty="0">
              <a:latin typeface="Barlow"/>
            </a:endParaRPr>
          </a:p>
          <a:p>
            <a:pPr eaLnBrk="1" hangingPunct="1">
              <a:defRPr/>
            </a:pPr>
            <a:r>
              <a:rPr lang="en-US" dirty="0" err="1">
                <a:latin typeface="Barlow"/>
              </a:rPr>
              <a:t>Información</a:t>
            </a:r>
            <a:r>
              <a:rPr lang="en-US" dirty="0">
                <a:latin typeface="Barlow"/>
              </a:rPr>
              <a:t> para </a:t>
            </a:r>
            <a:r>
              <a:rPr lang="en-US" dirty="0" err="1">
                <a:latin typeface="Barlow"/>
              </a:rPr>
              <a:t>cada</a:t>
            </a:r>
            <a:r>
              <a:rPr lang="en-US" dirty="0">
                <a:latin typeface="Barlow"/>
              </a:rPr>
              <a:t> </a:t>
            </a:r>
            <a:r>
              <a:rPr lang="en-US" dirty="0" err="1">
                <a:latin typeface="Barlow"/>
              </a:rPr>
              <a:t>fase</a:t>
            </a:r>
            <a:r>
              <a:rPr lang="en-US" dirty="0">
                <a:latin typeface="Barlow"/>
              </a:rPr>
              <a:t> de la </a:t>
            </a:r>
            <a:r>
              <a:rPr lang="en-US" dirty="0" err="1">
                <a:latin typeface="Barlow"/>
              </a:rPr>
              <a:t>actividad</a:t>
            </a:r>
            <a:r>
              <a:rPr lang="en-US" dirty="0">
                <a:latin typeface="Barlow"/>
              </a:rPr>
              <a:t> (</a:t>
            </a:r>
            <a:r>
              <a:rPr lang="en-US" dirty="0" err="1">
                <a:latin typeface="Barlow"/>
              </a:rPr>
              <a:t>construcción</a:t>
            </a:r>
            <a:r>
              <a:rPr lang="en-US" dirty="0">
                <a:latin typeface="Barlow"/>
              </a:rPr>
              <a:t>, </a:t>
            </a:r>
            <a:r>
              <a:rPr lang="en-US" dirty="0" err="1">
                <a:latin typeface="Barlow"/>
              </a:rPr>
              <a:t>operación</a:t>
            </a:r>
            <a:r>
              <a:rPr lang="en-US" dirty="0">
                <a:latin typeface="Barlow"/>
              </a:rPr>
              <a:t>)</a:t>
            </a:r>
          </a:p>
          <a:p>
            <a:pPr eaLnBrk="1" hangingPunct="1">
              <a:defRPr/>
            </a:pPr>
            <a:r>
              <a:rPr lang="en-US" dirty="0" err="1">
                <a:latin typeface="Barlow"/>
              </a:rPr>
              <a:t>Impactos</a:t>
            </a:r>
            <a:r>
              <a:rPr lang="en-US" dirty="0">
                <a:latin typeface="Barlow"/>
              </a:rPr>
              <a:t> </a:t>
            </a:r>
            <a:r>
              <a:rPr lang="en-US" dirty="0" err="1">
                <a:latin typeface="Barlow"/>
              </a:rPr>
              <a:t>directos</a:t>
            </a:r>
            <a:r>
              <a:rPr lang="en-US" dirty="0">
                <a:latin typeface="Barlow"/>
              </a:rPr>
              <a:t> e </a:t>
            </a:r>
            <a:r>
              <a:rPr lang="en-US" dirty="0" err="1">
                <a:latin typeface="Barlow"/>
              </a:rPr>
              <a:t>indirectos</a:t>
            </a:r>
            <a:r>
              <a:rPr lang="en-US" dirty="0">
                <a:latin typeface="Barlow"/>
              </a:rPr>
              <a:t> y </a:t>
            </a:r>
            <a:r>
              <a:rPr lang="en-US" dirty="0" err="1">
                <a:latin typeface="Barlow"/>
              </a:rPr>
              <a:t>acumulativos</a:t>
            </a:r>
            <a:r>
              <a:rPr lang="en-US" dirty="0">
                <a:latin typeface="Barlow"/>
              </a:rPr>
              <a:t> </a:t>
            </a:r>
            <a:r>
              <a:rPr lang="en-US" dirty="0" err="1">
                <a:latin typeface="Barlow"/>
              </a:rPr>
              <a:t>deben</a:t>
            </a:r>
            <a:r>
              <a:rPr lang="en-US" dirty="0">
                <a:latin typeface="Barlow"/>
              </a:rPr>
              <a:t> ser </a:t>
            </a:r>
            <a:r>
              <a:rPr lang="en-US" dirty="0" err="1">
                <a:latin typeface="Barlow"/>
              </a:rPr>
              <a:t>incluidos</a:t>
            </a:r>
            <a:r>
              <a:rPr lang="en-US" dirty="0">
                <a:latin typeface="Barlow"/>
              </a:rPr>
              <a:t>.</a:t>
            </a:r>
          </a:p>
          <a:p>
            <a:pPr eaLnBrk="1" hangingPunct="1">
              <a:defRPr/>
            </a:pPr>
            <a:r>
              <a:rPr lang="en-US" dirty="0">
                <a:latin typeface="Barlow"/>
              </a:rPr>
              <a:t>Las </a:t>
            </a:r>
            <a:r>
              <a:rPr lang="en-US" dirty="0" err="1">
                <a:latin typeface="Barlow"/>
              </a:rPr>
              <a:t>incertidumbres</a:t>
            </a:r>
            <a:r>
              <a:rPr lang="en-US" dirty="0">
                <a:latin typeface="Barlow"/>
              </a:rPr>
              <a:t> </a:t>
            </a:r>
            <a:r>
              <a:rPr lang="en-US" dirty="0" err="1">
                <a:latin typeface="Barlow"/>
              </a:rPr>
              <a:t>deben</a:t>
            </a:r>
            <a:r>
              <a:rPr lang="en-US" dirty="0">
                <a:latin typeface="Barlow"/>
              </a:rPr>
              <a:t> </a:t>
            </a:r>
            <a:r>
              <a:rPr lang="en-US" dirty="0" err="1">
                <a:latin typeface="Barlow"/>
              </a:rPr>
              <a:t>mencionarse</a:t>
            </a:r>
            <a:r>
              <a:rPr lang="en-US" dirty="0">
                <a:latin typeface="Barlow"/>
              </a:rPr>
              <a:t> </a:t>
            </a:r>
            <a:r>
              <a:rPr lang="en-US" dirty="0" err="1">
                <a:latin typeface="Barlow"/>
              </a:rPr>
              <a:t>claramente</a:t>
            </a:r>
            <a:endParaRPr lang="en-US" dirty="0">
              <a:latin typeface="Barlow"/>
            </a:endParaRPr>
          </a:p>
          <a:p>
            <a:pPr eaLnBrk="1" hangingPunct="1">
              <a:defRPr/>
            </a:pPr>
            <a:r>
              <a:rPr lang="en-US" dirty="0">
                <a:latin typeface="Barlow"/>
              </a:rPr>
              <a:t>Los </a:t>
            </a:r>
            <a:r>
              <a:rPr lang="en-US" dirty="0" err="1">
                <a:latin typeface="Barlow"/>
              </a:rPr>
              <a:t>impactos</a:t>
            </a:r>
            <a:r>
              <a:rPr lang="en-US" dirty="0">
                <a:latin typeface="Barlow"/>
              </a:rPr>
              <a:t> </a:t>
            </a:r>
            <a:r>
              <a:rPr lang="en-US" dirty="0" err="1">
                <a:latin typeface="Barlow"/>
              </a:rPr>
              <a:t>significantes</a:t>
            </a:r>
            <a:r>
              <a:rPr lang="en-US" dirty="0">
                <a:latin typeface="Barlow"/>
              </a:rPr>
              <a:t> </a:t>
            </a:r>
            <a:r>
              <a:rPr lang="en-US" dirty="0" err="1">
                <a:latin typeface="Barlow"/>
              </a:rPr>
              <a:t>deben</a:t>
            </a:r>
            <a:r>
              <a:rPr lang="en-US" dirty="0">
                <a:latin typeface="Barlow"/>
              </a:rPr>
              <a:t> ser </a:t>
            </a:r>
            <a:r>
              <a:rPr lang="en-US" dirty="0" err="1">
                <a:latin typeface="Barlow"/>
              </a:rPr>
              <a:t>diferenciados</a:t>
            </a:r>
            <a:r>
              <a:rPr lang="en-US" dirty="0">
                <a:latin typeface="Barlow"/>
              </a:rPr>
              <a:t> </a:t>
            </a:r>
            <a:r>
              <a:rPr lang="en-US" dirty="0" err="1">
                <a:latin typeface="Barlow"/>
              </a:rPr>
              <a:t>completamente</a:t>
            </a:r>
            <a:endParaRPr lang="en-US" dirty="0">
              <a:latin typeface="Barlow"/>
            </a:endParaRPr>
          </a:p>
          <a:p>
            <a:pPr eaLnBrk="1" hangingPunct="1">
              <a:defRPr/>
            </a:pPr>
            <a:r>
              <a:rPr lang="en-US" dirty="0">
                <a:latin typeface="Barlow"/>
              </a:rPr>
              <a:t>Debe </a:t>
            </a:r>
            <a:r>
              <a:rPr lang="en-US" dirty="0" err="1">
                <a:latin typeface="Barlow"/>
              </a:rPr>
              <a:t>existir</a:t>
            </a:r>
            <a:r>
              <a:rPr lang="en-US" dirty="0">
                <a:latin typeface="Barlow"/>
              </a:rPr>
              <a:t> un </a:t>
            </a:r>
            <a:r>
              <a:rPr lang="en-US" dirty="0" err="1">
                <a:latin typeface="Barlow"/>
              </a:rPr>
              <a:t>resumen</a:t>
            </a:r>
            <a:r>
              <a:rPr lang="en-US" dirty="0">
                <a:latin typeface="Barlow"/>
              </a:rPr>
              <a:t>.</a:t>
            </a:r>
          </a:p>
          <a:p>
            <a:pPr marL="0" indent="0" eaLnBrk="1" hangingPunct="1">
              <a:buFont typeface="Arial" panose="020B0604020202020204" pitchFamily="34" charset="0"/>
              <a:buNone/>
              <a:defRPr/>
            </a:pPr>
            <a:endParaRPr lang="es-ES_tradnl"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07DD8A6A-B95E-0328-0717-1C479D6FF1BB}"/>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Medio ambiente</a:t>
            </a:r>
          </a:p>
        </p:txBody>
      </p:sp>
      <p:sp>
        <p:nvSpPr>
          <p:cNvPr id="44035" name="Content Placeholder 2">
            <a:extLst>
              <a:ext uri="{FF2B5EF4-FFF2-40B4-BE49-F238E27FC236}">
                <a16:creationId xmlns:a16="http://schemas.microsoft.com/office/drawing/2014/main" id="{22DD1026-1572-9BEC-48CD-4212E8F3BCB8}"/>
              </a:ext>
            </a:extLst>
          </p:cNvPr>
          <p:cNvSpPr>
            <a:spLocks noGrp="1" noChangeArrowheads="1"/>
          </p:cNvSpPr>
          <p:nvPr>
            <p:ph sz="half" idx="1"/>
          </p:nvPr>
        </p:nvSpPr>
        <p:spPr>
          <a:xfrm>
            <a:off x="838200" y="1751013"/>
            <a:ext cx="10515600" cy="4351337"/>
          </a:xfrm>
        </p:spPr>
        <p:txBody>
          <a:bodyPr/>
          <a:lstStyle/>
          <a:p>
            <a:pPr eaLnBrk="1" hangingPunct="1"/>
            <a:r>
              <a:rPr lang="es-ES" altLang="en-US">
                <a:latin typeface="Barlow" panose="00000500000000000000" pitchFamily="2" charset="0"/>
              </a:rPr>
              <a:t>Se trata del </a:t>
            </a:r>
            <a:r>
              <a:rPr lang="es-ES" altLang="en-US" b="1">
                <a:latin typeface="Barlow" panose="00000500000000000000" pitchFamily="2" charset="0"/>
              </a:rPr>
              <a:t>entorno</a:t>
            </a:r>
            <a:r>
              <a:rPr lang="es-ES" altLang="en-US">
                <a:latin typeface="Barlow" panose="00000500000000000000" pitchFamily="2" charset="0"/>
              </a:rPr>
              <a:t> que condiciona la forma de vida de la sociedad y que incluye valores naturales, sociales y culturales que existen en un lugar y momento determinado.</a:t>
            </a:r>
            <a:endParaRPr lang="en-US" altLang="en-US">
              <a:latin typeface="Barlow" panose="00000500000000000000" pitchFamily="2" charset="0"/>
            </a:endParaRPr>
          </a:p>
        </p:txBody>
      </p:sp>
      <p:pic>
        <p:nvPicPr>
          <p:cNvPr id="44036" name="Picture 1">
            <a:extLst>
              <a:ext uri="{FF2B5EF4-FFF2-40B4-BE49-F238E27FC236}">
                <a16:creationId xmlns:a16="http://schemas.microsoft.com/office/drawing/2014/main" id="{61002C0B-F3A7-3F5B-F259-D0C18F52C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538" y="3429000"/>
            <a:ext cx="790892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F3BD37E6-2F19-BB4C-0BFF-9338639F5E7E}"/>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Procedimiento para realización de EIA</a:t>
            </a:r>
          </a:p>
        </p:txBody>
      </p:sp>
      <p:sp>
        <p:nvSpPr>
          <p:cNvPr id="3" name="Content Placeholder 2">
            <a:extLst>
              <a:ext uri="{FF2B5EF4-FFF2-40B4-BE49-F238E27FC236}">
                <a16:creationId xmlns:a16="http://schemas.microsoft.com/office/drawing/2014/main" id="{8CF1CDC1-7193-4883-4620-2FB7BA401EBA}"/>
              </a:ext>
            </a:extLst>
          </p:cNvPr>
          <p:cNvSpPr>
            <a:spLocks noGrp="1"/>
          </p:cNvSpPr>
          <p:nvPr>
            <p:ph sz="half" idx="1"/>
          </p:nvPr>
        </p:nvSpPr>
        <p:spPr>
          <a:xfrm>
            <a:off x="549275" y="1751013"/>
            <a:ext cx="10115550" cy="4351337"/>
          </a:xfrm>
        </p:spPr>
        <p:txBody>
          <a:bodyPr rtlCol="0">
            <a:noAutofit/>
          </a:bodyPr>
          <a:lstStyle/>
          <a:p>
            <a:pPr marL="0" indent="0" eaLnBrk="1" hangingPunct="1">
              <a:buFont typeface="Arial" panose="020B0604020202020204" pitchFamily="34" charset="0"/>
              <a:buNone/>
              <a:defRPr/>
            </a:pPr>
            <a:r>
              <a:rPr lang="en-US" b="1" dirty="0">
                <a:latin typeface="Barlow"/>
              </a:rPr>
              <a:t>Post-</a:t>
            </a:r>
            <a:r>
              <a:rPr lang="en-US" b="1" dirty="0" err="1">
                <a:latin typeface="Barlow"/>
              </a:rPr>
              <a:t>estudio</a:t>
            </a:r>
            <a:endParaRPr lang="en-US" b="1" dirty="0">
              <a:latin typeface="Barlow"/>
            </a:endParaRPr>
          </a:p>
          <a:p>
            <a:pPr eaLnBrk="1" hangingPunct="1">
              <a:defRPr/>
            </a:pPr>
            <a:r>
              <a:rPr lang="en-US" dirty="0">
                <a:latin typeface="Barlow"/>
              </a:rPr>
              <a:t>El </a:t>
            </a:r>
            <a:r>
              <a:rPr lang="en-US" dirty="0" err="1">
                <a:latin typeface="Barlow"/>
              </a:rPr>
              <a:t>estudio</a:t>
            </a:r>
            <a:r>
              <a:rPr lang="en-US" dirty="0">
                <a:latin typeface="Barlow"/>
              </a:rPr>
              <a:t> es </a:t>
            </a:r>
            <a:r>
              <a:rPr lang="en-US" dirty="0" err="1">
                <a:latin typeface="Barlow"/>
              </a:rPr>
              <a:t>revisado</a:t>
            </a:r>
            <a:r>
              <a:rPr lang="en-US" dirty="0">
                <a:latin typeface="Barlow"/>
              </a:rPr>
              <a:t>.</a:t>
            </a:r>
          </a:p>
          <a:p>
            <a:pPr eaLnBrk="1" hangingPunct="1">
              <a:defRPr/>
            </a:pPr>
            <a:r>
              <a:rPr lang="en-US" dirty="0">
                <a:latin typeface="Barlow"/>
              </a:rPr>
              <a:t>Se da la </a:t>
            </a:r>
            <a:r>
              <a:rPr lang="en-US" dirty="0" err="1">
                <a:latin typeface="Barlow"/>
              </a:rPr>
              <a:t>toma</a:t>
            </a:r>
            <a:r>
              <a:rPr lang="en-US" dirty="0">
                <a:latin typeface="Barlow"/>
              </a:rPr>
              <a:t> de </a:t>
            </a:r>
            <a:r>
              <a:rPr lang="en-US" dirty="0" err="1">
                <a:latin typeface="Barlow"/>
              </a:rPr>
              <a:t>decisión</a:t>
            </a:r>
            <a:r>
              <a:rPr lang="en-US" dirty="0">
                <a:latin typeface="Barlow"/>
              </a:rPr>
              <a:t>.</a:t>
            </a:r>
          </a:p>
          <a:p>
            <a:pPr eaLnBrk="1" hangingPunct="1">
              <a:defRPr/>
            </a:pPr>
            <a:r>
              <a:rPr lang="en-US" dirty="0">
                <a:latin typeface="Barlow"/>
              </a:rPr>
              <a:t>Los </a:t>
            </a:r>
            <a:r>
              <a:rPr lang="en-US" dirty="0" err="1">
                <a:latin typeface="Barlow"/>
              </a:rPr>
              <a:t>impactos</a:t>
            </a:r>
            <a:r>
              <a:rPr lang="en-US" dirty="0">
                <a:latin typeface="Barlow"/>
              </a:rPr>
              <a:t> son </a:t>
            </a:r>
            <a:r>
              <a:rPr lang="en-US" dirty="0" err="1">
                <a:latin typeface="Barlow"/>
              </a:rPr>
              <a:t>monitoreados</a:t>
            </a:r>
            <a:r>
              <a:rPr lang="en-US" dirty="0">
                <a:latin typeface="Barlow"/>
              </a:rPr>
              <a:t>.</a:t>
            </a:r>
          </a:p>
          <a:p>
            <a:pPr eaLnBrk="1" hangingPunct="1">
              <a:defRPr/>
            </a:pPr>
            <a:r>
              <a:rPr lang="en-US" dirty="0" err="1">
                <a:latin typeface="Barlow"/>
              </a:rPr>
              <a:t>Busca</a:t>
            </a:r>
            <a:r>
              <a:rPr lang="en-US" dirty="0">
                <a:latin typeface="Barlow"/>
              </a:rPr>
              <a:t> que la </a:t>
            </a:r>
            <a:r>
              <a:rPr lang="en-US" dirty="0" err="1">
                <a:latin typeface="Barlow"/>
              </a:rPr>
              <a:t>información</a:t>
            </a:r>
            <a:r>
              <a:rPr lang="en-US" dirty="0">
                <a:latin typeface="Barlow"/>
              </a:rPr>
              <a:t> </a:t>
            </a:r>
            <a:r>
              <a:rPr lang="en-US" dirty="0" err="1">
                <a:latin typeface="Barlow"/>
              </a:rPr>
              <a:t>utilizada</a:t>
            </a:r>
            <a:r>
              <a:rPr lang="en-US" dirty="0">
                <a:latin typeface="Barlow"/>
              </a:rPr>
              <a:t> sea la </a:t>
            </a:r>
            <a:r>
              <a:rPr lang="en-US" dirty="0" err="1">
                <a:latin typeface="Barlow"/>
              </a:rPr>
              <a:t>correcta</a:t>
            </a:r>
            <a:r>
              <a:rPr lang="en-US" dirty="0">
                <a:latin typeface="Barlow"/>
              </a:rPr>
              <a:t> y </a:t>
            </a:r>
            <a:r>
              <a:rPr lang="en-US" dirty="0" err="1">
                <a:latin typeface="Barlow"/>
              </a:rPr>
              <a:t>corroborada</a:t>
            </a:r>
            <a:r>
              <a:rPr lang="en-US" dirty="0">
                <a:latin typeface="Barlow"/>
              </a:rPr>
              <a:t>.</a:t>
            </a:r>
          </a:p>
          <a:p>
            <a:pPr eaLnBrk="1" hangingPunct="1">
              <a:defRPr/>
            </a:pPr>
            <a:r>
              <a:rPr lang="en-US" dirty="0">
                <a:latin typeface="Barlow"/>
              </a:rPr>
              <a:t>Grado de Certeza de los </a:t>
            </a:r>
            <a:r>
              <a:rPr lang="en-US" dirty="0" err="1">
                <a:latin typeface="Barlow"/>
              </a:rPr>
              <a:t>datos</a:t>
            </a:r>
            <a:r>
              <a:rPr lang="en-US" dirty="0">
                <a:latin typeface="Barlow"/>
              </a:rPr>
              <a:t>.</a:t>
            </a:r>
          </a:p>
          <a:p>
            <a:pPr eaLnBrk="1" hangingPunct="1">
              <a:defRPr/>
            </a:pPr>
            <a:r>
              <a:rPr lang="en-US" dirty="0">
                <a:latin typeface="Barlow"/>
              </a:rPr>
              <a:t>El </a:t>
            </a:r>
            <a:r>
              <a:rPr lang="en-US" dirty="0" err="1">
                <a:latin typeface="Barlow"/>
              </a:rPr>
              <a:t>proceso</a:t>
            </a:r>
            <a:r>
              <a:rPr lang="en-US" dirty="0">
                <a:latin typeface="Barlow"/>
              </a:rPr>
              <a:t> para </a:t>
            </a:r>
            <a:r>
              <a:rPr lang="en-US" dirty="0" err="1">
                <a:latin typeface="Barlow"/>
              </a:rPr>
              <a:t>toma</a:t>
            </a:r>
            <a:r>
              <a:rPr lang="en-US" dirty="0">
                <a:latin typeface="Barlow"/>
              </a:rPr>
              <a:t> de decision varia de un </a:t>
            </a:r>
            <a:r>
              <a:rPr lang="en-US" dirty="0" err="1">
                <a:latin typeface="Barlow"/>
              </a:rPr>
              <a:t>país</a:t>
            </a:r>
            <a:r>
              <a:rPr lang="en-US" dirty="0">
                <a:latin typeface="Barlow"/>
              </a:rPr>
              <a:t> a </a:t>
            </a:r>
            <a:r>
              <a:rPr lang="en-US" dirty="0" err="1">
                <a:latin typeface="Barlow"/>
              </a:rPr>
              <a:t>otro</a:t>
            </a:r>
            <a:r>
              <a:rPr lang="en-US" dirty="0">
                <a:latin typeface="Barlow"/>
              </a:rPr>
              <a:t> y </a:t>
            </a:r>
            <a:r>
              <a:rPr lang="en-US" dirty="0" err="1">
                <a:latin typeface="Barlow"/>
              </a:rPr>
              <a:t>depende</a:t>
            </a:r>
            <a:r>
              <a:rPr lang="en-US" dirty="0">
                <a:latin typeface="Barlow"/>
              </a:rPr>
              <a:t> de </a:t>
            </a:r>
            <a:r>
              <a:rPr lang="en-US" dirty="0" err="1">
                <a:latin typeface="Barlow"/>
              </a:rPr>
              <a:t>factores</a:t>
            </a:r>
            <a:r>
              <a:rPr lang="en-US" dirty="0">
                <a:latin typeface="Barlow"/>
              </a:rPr>
              <a:t> </a:t>
            </a:r>
            <a:r>
              <a:rPr lang="en-US" dirty="0" err="1">
                <a:latin typeface="Barlow"/>
              </a:rPr>
              <a:t>culturales</a:t>
            </a:r>
            <a:r>
              <a:rPr lang="en-US" dirty="0">
                <a:latin typeface="Barlow"/>
              </a:rPr>
              <a:t>, politicos y </a:t>
            </a:r>
            <a:r>
              <a:rPr lang="en-US" dirty="0" err="1">
                <a:latin typeface="Barlow"/>
              </a:rPr>
              <a:t>legales</a:t>
            </a:r>
            <a:r>
              <a:rPr lang="en-US" dirty="0">
                <a:latin typeface="Barlow"/>
              </a:rPr>
              <a:t>.</a:t>
            </a:r>
          </a:p>
          <a:p>
            <a:pPr marL="0" indent="0" eaLnBrk="1" hangingPunct="1">
              <a:buFont typeface="Arial" panose="020B0604020202020204" pitchFamily="34" charset="0"/>
              <a:buNone/>
              <a:defRPr/>
            </a:pPr>
            <a:endParaRPr lang="es-ES_tradnl"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B950DF9D-37F0-0767-0F79-1019A270AE60}"/>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Procedimiento para realización de EIA</a:t>
            </a:r>
          </a:p>
        </p:txBody>
      </p:sp>
      <p:sp>
        <p:nvSpPr>
          <p:cNvPr id="3" name="Content Placeholder 2">
            <a:extLst>
              <a:ext uri="{FF2B5EF4-FFF2-40B4-BE49-F238E27FC236}">
                <a16:creationId xmlns:a16="http://schemas.microsoft.com/office/drawing/2014/main" id="{00C1DC1F-8CBB-714D-3184-5F2553D4B7C5}"/>
              </a:ext>
            </a:extLst>
          </p:cNvPr>
          <p:cNvSpPr>
            <a:spLocks noGrp="1"/>
          </p:cNvSpPr>
          <p:nvPr>
            <p:ph sz="half" idx="1"/>
          </p:nvPr>
        </p:nvSpPr>
        <p:spPr>
          <a:xfrm>
            <a:off x="549275" y="1751013"/>
            <a:ext cx="10115550" cy="4351337"/>
          </a:xfrm>
        </p:spPr>
        <p:txBody>
          <a:bodyPr rtlCol="0">
            <a:noAutofit/>
          </a:bodyPr>
          <a:lstStyle/>
          <a:p>
            <a:pPr eaLnBrk="1" hangingPunct="1">
              <a:defRPr/>
            </a:pPr>
            <a:endParaRPr lang="en-US" dirty="0">
              <a:latin typeface="Barlow"/>
            </a:endParaRPr>
          </a:p>
          <a:p>
            <a:pPr marL="0" indent="0" eaLnBrk="1" hangingPunct="1">
              <a:buFont typeface="Arial" panose="020B0604020202020204" pitchFamily="34" charset="0"/>
              <a:buNone/>
              <a:defRPr/>
            </a:pPr>
            <a:r>
              <a:rPr lang="en-US" b="1" dirty="0">
                <a:latin typeface="Barlow"/>
              </a:rPr>
              <a:t>Puntos </a:t>
            </a:r>
            <a:r>
              <a:rPr lang="en-US" b="1" dirty="0" err="1">
                <a:latin typeface="Barlow"/>
              </a:rPr>
              <a:t>importantes</a:t>
            </a:r>
            <a:endParaRPr lang="en-US" b="1" dirty="0">
              <a:latin typeface="Barlow"/>
            </a:endParaRPr>
          </a:p>
          <a:p>
            <a:pPr eaLnBrk="1" hangingPunct="1">
              <a:defRPr/>
            </a:pPr>
            <a:r>
              <a:rPr lang="en-US" dirty="0">
                <a:latin typeface="Barlow"/>
              </a:rPr>
              <a:t>La decision es el </a:t>
            </a:r>
            <a:r>
              <a:rPr lang="en-US" dirty="0" err="1">
                <a:latin typeface="Barlow"/>
              </a:rPr>
              <a:t>resultado</a:t>
            </a:r>
            <a:r>
              <a:rPr lang="en-US" dirty="0">
                <a:latin typeface="Barlow"/>
              </a:rPr>
              <a:t> de un </a:t>
            </a:r>
            <a:r>
              <a:rPr lang="en-US" dirty="0" err="1">
                <a:latin typeface="Barlow"/>
              </a:rPr>
              <a:t>proceso</a:t>
            </a:r>
            <a:r>
              <a:rPr lang="en-US" dirty="0">
                <a:latin typeface="Barlow"/>
              </a:rPr>
              <a:t> de “</a:t>
            </a:r>
            <a:r>
              <a:rPr lang="en-US" dirty="0" err="1">
                <a:latin typeface="Barlow"/>
              </a:rPr>
              <a:t>pesaje</a:t>
            </a:r>
            <a:r>
              <a:rPr lang="en-US" dirty="0">
                <a:latin typeface="Barlow"/>
              </a:rPr>
              <a:t>” </a:t>
            </a:r>
            <a:r>
              <a:rPr lang="en-US" dirty="0" err="1">
                <a:latin typeface="Barlow"/>
              </a:rPr>
              <a:t>hecho</a:t>
            </a:r>
            <a:r>
              <a:rPr lang="en-US" dirty="0">
                <a:latin typeface="Barlow"/>
              </a:rPr>
              <a:t> por el </a:t>
            </a:r>
            <a:r>
              <a:rPr lang="en-US" dirty="0" err="1">
                <a:latin typeface="Barlow"/>
              </a:rPr>
              <a:t>tomador</a:t>
            </a:r>
            <a:r>
              <a:rPr lang="en-US" dirty="0">
                <a:latin typeface="Barlow"/>
              </a:rPr>
              <a:t> de decisions.</a:t>
            </a:r>
          </a:p>
          <a:p>
            <a:pPr eaLnBrk="1" hangingPunct="1">
              <a:defRPr/>
            </a:pPr>
            <a:r>
              <a:rPr lang="en-US" dirty="0" err="1">
                <a:latin typeface="Barlow"/>
              </a:rPr>
              <a:t>Proceso</a:t>
            </a:r>
            <a:r>
              <a:rPr lang="en-US" dirty="0">
                <a:latin typeface="Barlow"/>
              </a:rPr>
              <a:t> largo y </a:t>
            </a:r>
            <a:r>
              <a:rPr lang="en-US" dirty="0" err="1">
                <a:latin typeface="Barlow"/>
              </a:rPr>
              <a:t>tedioso</a:t>
            </a:r>
            <a:r>
              <a:rPr lang="en-US" dirty="0">
                <a:latin typeface="Barlow"/>
              </a:rPr>
              <a:t> en </a:t>
            </a:r>
            <a:r>
              <a:rPr lang="en-US" dirty="0" err="1">
                <a:latin typeface="Barlow"/>
              </a:rPr>
              <a:t>donde</a:t>
            </a:r>
            <a:r>
              <a:rPr lang="en-US" dirty="0">
                <a:latin typeface="Barlow"/>
              </a:rPr>
              <a:t> </a:t>
            </a:r>
            <a:r>
              <a:rPr lang="en-US" dirty="0" err="1">
                <a:latin typeface="Barlow"/>
              </a:rPr>
              <a:t>existe</a:t>
            </a:r>
            <a:r>
              <a:rPr lang="en-US" dirty="0">
                <a:latin typeface="Barlow"/>
              </a:rPr>
              <a:t> </a:t>
            </a:r>
            <a:r>
              <a:rPr lang="en-US" dirty="0" err="1">
                <a:latin typeface="Barlow"/>
              </a:rPr>
              <a:t>muchos</a:t>
            </a:r>
            <a:r>
              <a:rPr lang="en-US" dirty="0">
                <a:latin typeface="Barlow"/>
              </a:rPr>
              <a:t> </a:t>
            </a:r>
            <a:r>
              <a:rPr lang="en-US" dirty="0" err="1">
                <a:latin typeface="Barlow"/>
              </a:rPr>
              <a:t>intereses</a:t>
            </a:r>
            <a:r>
              <a:rPr lang="en-US" dirty="0">
                <a:latin typeface="Barlow"/>
              </a:rPr>
              <a:t> </a:t>
            </a:r>
            <a:r>
              <a:rPr lang="en-US" dirty="0" err="1">
                <a:latin typeface="Barlow"/>
              </a:rPr>
              <a:t>involucrados</a:t>
            </a:r>
            <a:r>
              <a:rPr lang="en-US" dirty="0">
                <a:latin typeface="Barlow"/>
              </a:rPr>
              <a:t>.</a:t>
            </a:r>
          </a:p>
          <a:p>
            <a:pPr eaLnBrk="1" hangingPunct="1">
              <a:defRPr/>
            </a:pPr>
            <a:r>
              <a:rPr lang="en-US" dirty="0">
                <a:latin typeface="Barlow"/>
              </a:rPr>
              <a:t>Las </a:t>
            </a:r>
            <a:r>
              <a:rPr lang="en-US" dirty="0" err="1">
                <a:latin typeface="Barlow"/>
              </a:rPr>
              <a:t>consideraciones</a:t>
            </a:r>
            <a:r>
              <a:rPr lang="en-US" dirty="0">
                <a:latin typeface="Barlow"/>
              </a:rPr>
              <a:t> que </a:t>
            </a:r>
            <a:r>
              <a:rPr lang="en-US" dirty="0" err="1">
                <a:latin typeface="Barlow"/>
              </a:rPr>
              <a:t>haga</a:t>
            </a:r>
            <a:r>
              <a:rPr lang="en-US" dirty="0">
                <a:latin typeface="Barlow"/>
              </a:rPr>
              <a:t> la </a:t>
            </a:r>
            <a:r>
              <a:rPr lang="en-US" dirty="0" err="1">
                <a:latin typeface="Barlow"/>
              </a:rPr>
              <a:t>autoridad</a:t>
            </a:r>
            <a:r>
              <a:rPr lang="en-US" dirty="0">
                <a:latin typeface="Barlow"/>
              </a:rPr>
              <a:t> </a:t>
            </a:r>
            <a:r>
              <a:rPr lang="en-US" dirty="0" err="1">
                <a:latin typeface="Barlow"/>
              </a:rPr>
              <a:t>competente</a:t>
            </a:r>
            <a:r>
              <a:rPr lang="en-US" dirty="0">
                <a:latin typeface="Barlow"/>
              </a:rPr>
              <a:t> </a:t>
            </a:r>
            <a:r>
              <a:rPr lang="en-US" dirty="0" err="1">
                <a:latin typeface="Barlow"/>
              </a:rPr>
              <a:t>involucrada</a:t>
            </a:r>
            <a:r>
              <a:rPr lang="en-US" dirty="0">
                <a:latin typeface="Barlow"/>
              </a:rPr>
              <a:t> en la decision final debe </a:t>
            </a:r>
            <a:r>
              <a:rPr lang="en-US" dirty="0" err="1">
                <a:latin typeface="Barlow"/>
              </a:rPr>
              <a:t>estar</a:t>
            </a:r>
            <a:r>
              <a:rPr lang="en-US" dirty="0">
                <a:latin typeface="Barlow"/>
              </a:rPr>
              <a:t> </a:t>
            </a:r>
            <a:r>
              <a:rPr lang="en-US" dirty="0" err="1">
                <a:latin typeface="Barlow"/>
              </a:rPr>
              <a:t>clara</a:t>
            </a:r>
            <a:r>
              <a:rPr lang="en-US" dirty="0">
                <a:latin typeface="Barlow"/>
              </a:rPr>
              <a:t> para </a:t>
            </a:r>
            <a:r>
              <a:rPr lang="en-US" dirty="0" err="1">
                <a:latin typeface="Barlow"/>
              </a:rPr>
              <a:t>todos</a:t>
            </a:r>
            <a:r>
              <a:rPr lang="en-US" dirty="0">
                <a:latin typeface="Barlow"/>
              </a:rPr>
              <a:t> los </a:t>
            </a:r>
            <a:r>
              <a:rPr lang="en-US" dirty="0" err="1">
                <a:latin typeface="Barlow"/>
              </a:rPr>
              <a:t>interesados</a:t>
            </a:r>
            <a:r>
              <a:rPr lang="en-US" dirty="0">
                <a:latin typeface="Barlow"/>
              </a:rPr>
              <a:t>.</a:t>
            </a:r>
          </a:p>
          <a:p>
            <a:pPr marL="0" indent="0" eaLnBrk="1" hangingPunct="1">
              <a:buFont typeface="Arial" panose="020B0604020202020204" pitchFamily="34" charset="0"/>
              <a:buNone/>
              <a:defRPr/>
            </a:pPr>
            <a:endParaRPr lang="es-ES_tradnl"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6D2F66F5-D89B-EF96-3054-BCB58BCD29AA}"/>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Procedimiento para realización de EIA</a:t>
            </a:r>
          </a:p>
        </p:txBody>
      </p:sp>
      <p:pic>
        <p:nvPicPr>
          <p:cNvPr id="82947" name="Picture 1">
            <a:extLst>
              <a:ext uri="{FF2B5EF4-FFF2-40B4-BE49-F238E27FC236}">
                <a16:creationId xmlns:a16="http://schemas.microsoft.com/office/drawing/2014/main" id="{5662DEE1-8899-9369-DE07-AE46B0F07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413" y="1690688"/>
            <a:ext cx="8639175"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CBF88D41-754E-86CD-524B-4B718F9C8093}"/>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Procedimiento para realización de EIA</a:t>
            </a:r>
          </a:p>
        </p:txBody>
      </p:sp>
      <p:pic>
        <p:nvPicPr>
          <p:cNvPr id="83971" name="Picture 4">
            <a:extLst>
              <a:ext uri="{FF2B5EF4-FFF2-40B4-BE49-F238E27FC236}">
                <a16:creationId xmlns:a16="http://schemas.microsoft.com/office/drawing/2014/main" id="{DA64A193-E971-2519-F092-64BC22446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946275"/>
            <a:ext cx="8756650"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F240579E-3276-BCA6-F95C-BC331FE121B1}"/>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Procedimiento para realización de EIA</a:t>
            </a:r>
          </a:p>
        </p:txBody>
      </p:sp>
      <p:pic>
        <p:nvPicPr>
          <p:cNvPr id="84995" name="Picture 3">
            <a:extLst>
              <a:ext uri="{FF2B5EF4-FFF2-40B4-BE49-F238E27FC236}">
                <a16:creationId xmlns:a16="http://schemas.microsoft.com/office/drawing/2014/main" id="{62FFAE74-A14A-E3AE-90D9-FB24055E3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63" y="1830388"/>
            <a:ext cx="7864475"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Picture Placeholder 1">
            <a:extLst>
              <a:ext uri="{FF2B5EF4-FFF2-40B4-BE49-F238E27FC236}">
                <a16:creationId xmlns:a16="http://schemas.microsoft.com/office/drawing/2014/main" id="{4182161E-E002-08A4-468E-CBADA29A8254}"/>
              </a:ext>
            </a:extLst>
          </p:cNvPr>
          <p:cNvSpPr>
            <a:spLocks noGrp="1" noTextEdit="1"/>
          </p:cNvSpPr>
          <p:nvPr>
            <p:ph type="pic" sz="quarter" idx="13"/>
          </p:nvPr>
        </p:nvSpPr>
        <p:spPr>
          <a:xfrm>
            <a:off x="7196138" y="-19050"/>
            <a:ext cx="5014912" cy="6892925"/>
          </a:xfrm>
          <a:custGeom>
            <a:avLst/>
            <a:gdLst>
              <a:gd name="T0" fmla="*/ 420661350 w 10000"/>
              <a:gd name="T1" fmla="*/ 0 h 10002"/>
              <a:gd name="T2" fmla="*/ 2147483646 w 10000"/>
              <a:gd name="T3" fmla="*/ 3799999 h 10002"/>
              <a:gd name="T4" fmla="*/ 2147483646 w 10000"/>
              <a:gd name="T5" fmla="*/ 2147483646 h 10002"/>
              <a:gd name="T6" fmla="*/ 557193834 w 10000"/>
              <a:gd name="T7" fmla="*/ 2147483646 h 10002"/>
              <a:gd name="T8" fmla="*/ 347491778 w 10000"/>
              <a:gd name="T9" fmla="*/ 2147483646 h 10002"/>
              <a:gd name="T10" fmla="*/ 420661350 w 10000"/>
              <a:gd name="T11" fmla="*/ 0 h 100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002">
                <a:moveTo>
                  <a:pt x="1673" y="0"/>
                </a:moveTo>
                <a:lnTo>
                  <a:pt x="9963" y="8"/>
                </a:lnTo>
                <a:cubicBezTo>
                  <a:pt x="9964" y="1660"/>
                  <a:pt x="10000" y="9451"/>
                  <a:pt x="10000" y="10000"/>
                </a:cubicBezTo>
                <a:lnTo>
                  <a:pt x="2216" y="10002"/>
                </a:lnTo>
                <a:cubicBezTo>
                  <a:pt x="2330" y="9065"/>
                  <a:pt x="2232" y="8404"/>
                  <a:pt x="1382" y="6880"/>
                </a:cubicBezTo>
                <a:cubicBezTo>
                  <a:pt x="-1046" y="2494"/>
                  <a:pt x="162" y="1705"/>
                  <a:pt x="1673" y="0"/>
                </a:cubicBezTo>
                <a:close/>
              </a:path>
            </a:pathLst>
          </a:custGeom>
        </p:spPr>
        <p:txBody>
          <a:bodyPr vert="horz" wrap="square" lIns="91440" tIns="45720" rIns="91440" bIns="45720" numCol="1" anchor="t" anchorCtr="0" compatLnSpc="1">
            <a:prstTxWarp prst="textNoShape">
              <a:avLst/>
            </a:prstTxWarp>
          </a:bodyPr>
          <a:lstStyle/>
          <a:p>
            <a:endParaRPr lang="en-US"/>
          </a:p>
        </p:txBody>
      </p:sp>
      <p:sp>
        <p:nvSpPr>
          <p:cNvPr id="86019" name="Title 2">
            <a:extLst>
              <a:ext uri="{FF2B5EF4-FFF2-40B4-BE49-F238E27FC236}">
                <a16:creationId xmlns:a16="http://schemas.microsoft.com/office/drawing/2014/main" id="{3AC68FC8-245D-34B4-E323-4B8CA4E1D16D}"/>
              </a:ext>
            </a:extLst>
          </p:cNvPr>
          <p:cNvSpPr>
            <a:spLocks noGrp="1" noChangeArrowheads="1"/>
          </p:cNvSpPr>
          <p:nvPr>
            <p:ph type="ctrTitle"/>
          </p:nvPr>
        </p:nvSpPr>
        <p:spPr>
          <a:xfrm>
            <a:off x="550863" y="2076450"/>
            <a:ext cx="6219825" cy="2387600"/>
          </a:xfrm>
        </p:spPr>
        <p:txBody>
          <a:bodyPr/>
          <a:lstStyle/>
          <a:p>
            <a:pPr eaLnBrk="1" hangingPunct="1"/>
            <a:r>
              <a:rPr lang="es-ES_tradnl" altLang="en-US">
                <a:latin typeface="Barlow SemiBold" panose="00000700000000000000" pitchFamily="2" charset="0"/>
              </a:rPr>
              <a:t>Evaluador EIA</a:t>
            </a:r>
          </a:p>
        </p:txBody>
      </p:sp>
      <p:sp>
        <p:nvSpPr>
          <p:cNvPr id="86020" name="Subtitle 3">
            <a:extLst>
              <a:ext uri="{FF2B5EF4-FFF2-40B4-BE49-F238E27FC236}">
                <a16:creationId xmlns:a16="http://schemas.microsoft.com/office/drawing/2014/main" id="{E2827979-7BB2-83EB-E66E-E6F4A07F0140}"/>
              </a:ext>
            </a:extLst>
          </p:cNvPr>
          <p:cNvSpPr>
            <a:spLocks noGrp="1" noChangeArrowheads="1"/>
          </p:cNvSpPr>
          <p:nvPr>
            <p:ph type="subTitle" idx="1"/>
          </p:nvPr>
        </p:nvSpPr>
        <p:spPr>
          <a:xfrm>
            <a:off x="550863" y="4556125"/>
            <a:ext cx="6219825" cy="1655763"/>
          </a:xfrm>
        </p:spPr>
        <p:txBody>
          <a:bodyPr/>
          <a:lstStyle/>
          <a:p>
            <a:pPr eaLnBrk="1" hangingPunct="1"/>
            <a:endParaRPr lang="es-ES_tradnl" altLang="en-US">
              <a:latin typeface="Barlow" panose="00000500000000000000" pitchFamily="2"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089E88FD-BBD7-F943-4AD9-C369403AB8F7}"/>
              </a:ext>
            </a:extLst>
          </p:cNvPr>
          <p:cNvSpPr>
            <a:spLocks noGrp="1" noChangeArrowheads="1"/>
          </p:cNvSpPr>
          <p:nvPr>
            <p:ph type="title"/>
          </p:nvPr>
        </p:nvSpPr>
        <p:spPr/>
        <p:txBody>
          <a:bodyPr/>
          <a:lstStyle/>
          <a:p>
            <a:pPr eaLnBrk="1" hangingPunct="1"/>
            <a:r>
              <a:rPr lang="es-CR" altLang="en-US">
                <a:latin typeface="Barlow SemiBold" panose="00000700000000000000" pitchFamily="2" charset="0"/>
              </a:rPr>
              <a:t>Principales características</a:t>
            </a:r>
            <a:endParaRPr lang="es-ES_tradnl" altLang="en-US">
              <a:latin typeface="Barlow SemiBold" panose="00000700000000000000" pitchFamily="2" charset="0"/>
            </a:endParaRPr>
          </a:p>
        </p:txBody>
      </p:sp>
      <p:pic>
        <p:nvPicPr>
          <p:cNvPr id="87043" name="Picture 3" descr="A person riding a bike down a dirt road&#10;&#10;Description automatically generated">
            <a:extLst>
              <a:ext uri="{FF2B5EF4-FFF2-40B4-BE49-F238E27FC236}">
                <a16:creationId xmlns:a16="http://schemas.microsoft.com/office/drawing/2014/main" id="{0CEF13FB-D6A1-DFA1-AAA7-534211FF2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363" y="1958975"/>
            <a:ext cx="5122862"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Content Placeholder 2">
            <a:extLst>
              <a:ext uri="{FF2B5EF4-FFF2-40B4-BE49-F238E27FC236}">
                <a16:creationId xmlns:a16="http://schemas.microsoft.com/office/drawing/2014/main" id="{FA63ED17-0B6C-A26F-6F94-21B459AA4E2C}"/>
              </a:ext>
            </a:extLst>
          </p:cNvPr>
          <p:cNvSpPr>
            <a:spLocks noGrp="1" noChangeArrowheads="1"/>
          </p:cNvSpPr>
          <p:nvPr>
            <p:ph sz="half" idx="1"/>
          </p:nvPr>
        </p:nvSpPr>
        <p:spPr/>
        <p:txBody>
          <a:bodyPr/>
          <a:lstStyle/>
          <a:p>
            <a:pPr eaLnBrk="1" hangingPunct="1"/>
            <a:endParaRPr lang="en-US" altLang="en-US">
              <a:latin typeface="Barlow" panose="00000500000000000000" pitchFamily="2"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F65FB355-AE48-FA8C-9090-46D17D9B64CE}"/>
              </a:ext>
            </a:extLst>
          </p:cNvPr>
          <p:cNvSpPr>
            <a:spLocks noGrp="1" noChangeArrowheads="1"/>
          </p:cNvSpPr>
          <p:nvPr>
            <p:ph type="title"/>
          </p:nvPr>
        </p:nvSpPr>
        <p:spPr/>
        <p:txBody>
          <a:bodyPr/>
          <a:lstStyle/>
          <a:p>
            <a:pPr eaLnBrk="1" hangingPunct="1"/>
            <a:r>
              <a:rPr lang="es-CR" altLang="en-US">
                <a:latin typeface="Barlow SemiBold" panose="00000700000000000000" pitchFamily="2" charset="0"/>
              </a:rPr>
              <a:t>Principales características</a:t>
            </a:r>
            <a:endParaRPr lang="es-ES_tradnl" altLang="en-US">
              <a:latin typeface="Barlow SemiBold" panose="00000700000000000000" pitchFamily="2" charset="0"/>
            </a:endParaRPr>
          </a:p>
        </p:txBody>
      </p:sp>
      <p:sp>
        <p:nvSpPr>
          <p:cNvPr id="2" name="Content Placeholder 1">
            <a:extLst>
              <a:ext uri="{FF2B5EF4-FFF2-40B4-BE49-F238E27FC236}">
                <a16:creationId xmlns:a16="http://schemas.microsoft.com/office/drawing/2014/main" id="{0F5B3746-F98A-8636-2F09-444A48EF7544}"/>
              </a:ext>
            </a:extLst>
          </p:cNvPr>
          <p:cNvSpPr>
            <a:spLocks noGrp="1"/>
          </p:cNvSpPr>
          <p:nvPr>
            <p:ph sz="half" idx="1"/>
          </p:nvPr>
        </p:nvSpPr>
        <p:spPr>
          <a:xfrm>
            <a:off x="606425" y="1465263"/>
            <a:ext cx="11404600" cy="4351337"/>
          </a:xfrm>
        </p:spPr>
        <p:txBody>
          <a:bodyPr/>
          <a:lstStyle/>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Multifuncional.</a:t>
            </a:r>
          </a:p>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Diplomático.</a:t>
            </a:r>
          </a:p>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Trabaja en múltiples entornos.</a:t>
            </a:r>
          </a:p>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Neutral.</a:t>
            </a:r>
          </a:p>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Observador - meticuloso.</a:t>
            </a:r>
          </a:p>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Práctico.</a:t>
            </a:r>
          </a:p>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Trabaja bajo presión.</a:t>
            </a:r>
          </a:p>
          <a:p>
            <a:pPr marL="457200" indent="-457200" algn="just" eaLnBrk="1" hangingPunct="1">
              <a:lnSpc>
                <a:spcPct val="150000"/>
              </a:lnSpc>
              <a:spcAft>
                <a:spcPts val="865"/>
              </a:spcAft>
              <a:buFont typeface="Arial" panose="020B0604020202020204" pitchFamily="34" charset="0"/>
              <a:buAutoNum type="arabicPeriod"/>
              <a:defRPr/>
            </a:pPr>
            <a:endPar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endParaRPr>
          </a:p>
          <a:p>
            <a:pPr marL="457200" indent="-457200" algn="just" eaLnBrk="1" hangingPunct="1">
              <a:lnSpc>
                <a:spcPct val="150000"/>
              </a:lnSpc>
              <a:spcAft>
                <a:spcPts val="865"/>
              </a:spcAft>
              <a:buFont typeface="Arial" panose="020B0604020202020204" pitchFamily="34" charset="0"/>
              <a:buAutoNum type="arabicPeriod"/>
              <a:defRPr/>
            </a:pPr>
            <a:endParaRPr lang="en-US" sz="2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eaLnBrk="1" hangingPunct="1">
              <a:defRPr/>
            </a:pPr>
            <a:endParaRPr lang="en-US" dirty="0"/>
          </a:p>
        </p:txBody>
      </p:sp>
      <p:pic>
        <p:nvPicPr>
          <p:cNvPr id="88068" name="Picture 3" descr="A person riding a bike down a dirt road&#10;&#10;Description automatically generated">
            <a:extLst>
              <a:ext uri="{FF2B5EF4-FFF2-40B4-BE49-F238E27FC236}">
                <a16:creationId xmlns:a16="http://schemas.microsoft.com/office/drawing/2014/main" id="{99FBC50D-7D6F-D04C-134F-4C1CDB638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363" y="1958975"/>
            <a:ext cx="5122862"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8525298C-C973-64A6-E748-C33522C7DEFD}"/>
              </a:ext>
            </a:extLst>
          </p:cNvPr>
          <p:cNvSpPr>
            <a:spLocks noGrp="1" noChangeArrowheads="1"/>
          </p:cNvSpPr>
          <p:nvPr>
            <p:ph type="title"/>
          </p:nvPr>
        </p:nvSpPr>
        <p:spPr/>
        <p:txBody>
          <a:bodyPr/>
          <a:lstStyle/>
          <a:p>
            <a:pPr eaLnBrk="1" hangingPunct="1"/>
            <a:r>
              <a:rPr lang="es-CR" altLang="en-US">
                <a:latin typeface="Barlow SemiBold" panose="00000700000000000000" pitchFamily="2" charset="0"/>
              </a:rPr>
              <a:t>Enfoque del trabajo</a:t>
            </a:r>
            <a:endParaRPr lang="es-ES_tradnl" altLang="en-US">
              <a:latin typeface="Barlow SemiBold" panose="00000700000000000000" pitchFamily="2" charset="0"/>
            </a:endParaRPr>
          </a:p>
        </p:txBody>
      </p:sp>
      <p:sp>
        <p:nvSpPr>
          <p:cNvPr id="2" name="Content Placeholder 1">
            <a:extLst>
              <a:ext uri="{FF2B5EF4-FFF2-40B4-BE49-F238E27FC236}">
                <a16:creationId xmlns:a16="http://schemas.microsoft.com/office/drawing/2014/main" id="{FE561610-E920-3E3E-43B8-E726D37CDE91}"/>
              </a:ext>
            </a:extLst>
          </p:cNvPr>
          <p:cNvSpPr>
            <a:spLocks noGrp="1"/>
          </p:cNvSpPr>
          <p:nvPr>
            <p:ph sz="half" idx="1"/>
          </p:nvPr>
        </p:nvSpPr>
        <p:spPr>
          <a:xfrm>
            <a:off x="606425" y="1465263"/>
            <a:ext cx="11404600" cy="4351337"/>
          </a:xfrm>
        </p:spPr>
        <p:txBody>
          <a:bodyPr/>
          <a:lstStyle/>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Analista de ecosistemas y ambientes.</a:t>
            </a:r>
          </a:p>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Registra elementos sensibles. </a:t>
            </a:r>
          </a:p>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Busca soluciones a puntos delicados.</a:t>
            </a:r>
          </a:p>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Independiente al momento de dar recomendaciones.</a:t>
            </a:r>
          </a:p>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Capaz de trabajo en equipo multi disciplinario.</a:t>
            </a:r>
          </a:p>
          <a:p>
            <a:pPr marL="457200" indent="-457200" algn="just" eaLnBrk="1" hangingPunct="1">
              <a:lnSpc>
                <a:spcPct val="150000"/>
              </a:lnSpc>
              <a:spcAft>
                <a:spcPts val="865"/>
              </a:spcAft>
              <a:buFont typeface="Arial" panose="020B0604020202020204" pitchFamily="34" charset="0"/>
              <a:buAutoNum type="arabicPeriod"/>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Cuidadoso en metodologías y ético.</a:t>
            </a:r>
          </a:p>
          <a:p>
            <a:pPr marL="457200" indent="-457200" algn="just" eaLnBrk="1" hangingPunct="1">
              <a:lnSpc>
                <a:spcPct val="150000"/>
              </a:lnSpc>
              <a:spcAft>
                <a:spcPts val="865"/>
              </a:spcAft>
              <a:buFont typeface="Arial" panose="020B0604020202020204" pitchFamily="34" charset="0"/>
              <a:buAutoNum type="arabicPeriod"/>
              <a:defRPr/>
            </a:pPr>
            <a:endPar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endParaRPr>
          </a:p>
          <a:p>
            <a:pPr marL="457200" indent="-457200" algn="just" eaLnBrk="1" hangingPunct="1">
              <a:lnSpc>
                <a:spcPct val="150000"/>
              </a:lnSpc>
              <a:spcAft>
                <a:spcPts val="865"/>
              </a:spcAft>
              <a:buFont typeface="Arial" panose="020B0604020202020204" pitchFamily="34" charset="0"/>
              <a:buAutoNum type="arabicPeriod"/>
              <a:defRPr/>
            </a:pPr>
            <a:endParaRPr lang="en-US" sz="2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eaLnBrk="1" hangingPunct="1">
              <a:defRPr/>
            </a:pPr>
            <a:endParaRPr lang="en-US" dirty="0"/>
          </a:p>
        </p:txBody>
      </p:sp>
      <p:pic>
        <p:nvPicPr>
          <p:cNvPr id="89092" name="Picture 4">
            <a:extLst>
              <a:ext uri="{FF2B5EF4-FFF2-40B4-BE49-F238E27FC236}">
                <a16:creationId xmlns:a16="http://schemas.microsoft.com/office/drawing/2014/main" id="{4A20E287-4C39-5541-41A2-D14910374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990725"/>
            <a:ext cx="48768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Picture Placeholder 1">
            <a:extLst>
              <a:ext uri="{FF2B5EF4-FFF2-40B4-BE49-F238E27FC236}">
                <a16:creationId xmlns:a16="http://schemas.microsoft.com/office/drawing/2014/main" id="{922363E3-5042-90CF-65F2-96CD4EC36733}"/>
              </a:ext>
            </a:extLst>
          </p:cNvPr>
          <p:cNvSpPr>
            <a:spLocks noGrp="1" noTextEdit="1"/>
          </p:cNvSpPr>
          <p:nvPr>
            <p:ph type="pic" sz="quarter" idx="13"/>
          </p:nvPr>
        </p:nvSpPr>
        <p:spPr>
          <a:xfrm>
            <a:off x="7196138" y="-19050"/>
            <a:ext cx="5014912" cy="6892925"/>
          </a:xfrm>
          <a:custGeom>
            <a:avLst/>
            <a:gdLst>
              <a:gd name="T0" fmla="*/ 420661350 w 10000"/>
              <a:gd name="T1" fmla="*/ 0 h 10002"/>
              <a:gd name="T2" fmla="*/ 2147483646 w 10000"/>
              <a:gd name="T3" fmla="*/ 3799999 h 10002"/>
              <a:gd name="T4" fmla="*/ 2147483646 w 10000"/>
              <a:gd name="T5" fmla="*/ 2147483646 h 10002"/>
              <a:gd name="T6" fmla="*/ 557193834 w 10000"/>
              <a:gd name="T7" fmla="*/ 2147483646 h 10002"/>
              <a:gd name="T8" fmla="*/ 347491778 w 10000"/>
              <a:gd name="T9" fmla="*/ 2147483646 h 10002"/>
              <a:gd name="T10" fmla="*/ 420661350 w 10000"/>
              <a:gd name="T11" fmla="*/ 0 h 100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002">
                <a:moveTo>
                  <a:pt x="1673" y="0"/>
                </a:moveTo>
                <a:lnTo>
                  <a:pt x="9963" y="8"/>
                </a:lnTo>
                <a:cubicBezTo>
                  <a:pt x="9964" y="1660"/>
                  <a:pt x="10000" y="9451"/>
                  <a:pt x="10000" y="10000"/>
                </a:cubicBezTo>
                <a:lnTo>
                  <a:pt x="2216" y="10002"/>
                </a:lnTo>
                <a:cubicBezTo>
                  <a:pt x="2330" y="9065"/>
                  <a:pt x="2232" y="8404"/>
                  <a:pt x="1382" y="6880"/>
                </a:cubicBezTo>
                <a:cubicBezTo>
                  <a:pt x="-1046" y="2494"/>
                  <a:pt x="162" y="1705"/>
                  <a:pt x="1673" y="0"/>
                </a:cubicBezTo>
                <a:close/>
              </a:path>
            </a:pathLst>
          </a:custGeom>
        </p:spPr>
        <p:txBody>
          <a:bodyPr vert="horz" wrap="square" lIns="91440" tIns="45720" rIns="91440" bIns="45720" numCol="1" anchor="t" anchorCtr="0" compatLnSpc="1">
            <a:prstTxWarp prst="textNoShape">
              <a:avLst/>
            </a:prstTxWarp>
          </a:bodyPr>
          <a:lstStyle/>
          <a:p>
            <a:endParaRPr lang="en-US"/>
          </a:p>
        </p:txBody>
      </p:sp>
      <p:sp>
        <p:nvSpPr>
          <p:cNvPr id="90115" name="Title 2">
            <a:extLst>
              <a:ext uri="{FF2B5EF4-FFF2-40B4-BE49-F238E27FC236}">
                <a16:creationId xmlns:a16="http://schemas.microsoft.com/office/drawing/2014/main" id="{67F83A1F-06F0-0B62-4C68-0A978F846436}"/>
              </a:ext>
            </a:extLst>
          </p:cNvPr>
          <p:cNvSpPr>
            <a:spLocks noGrp="1" noChangeArrowheads="1"/>
          </p:cNvSpPr>
          <p:nvPr>
            <p:ph type="ctrTitle"/>
          </p:nvPr>
        </p:nvSpPr>
        <p:spPr>
          <a:xfrm>
            <a:off x="550863" y="2076450"/>
            <a:ext cx="6219825" cy="2387600"/>
          </a:xfrm>
        </p:spPr>
        <p:txBody>
          <a:bodyPr/>
          <a:lstStyle/>
          <a:p>
            <a:pPr eaLnBrk="1" hangingPunct="1"/>
            <a:r>
              <a:rPr lang="es-ES_tradnl" altLang="en-US">
                <a:latin typeface="Barlow SemiBold" panose="00000700000000000000" pitchFamily="2" charset="0"/>
              </a:rPr>
              <a:t>Caso 1</a:t>
            </a:r>
          </a:p>
        </p:txBody>
      </p:sp>
      <p:sp>
        <p:nvSpPr>
          <p:cNvPr id="90116" name="Subtitle 3">
            <a:extLst>
              <a:ext uri="{FF2B5EF4-FFF2-40B4-BE49-F238E27FC236}">
                <a16:creationId xmlns:a16="http://schemas.microsoft.com/office/drawing/2014/main" id="{C4B69965-3CF1-8E1E-49CB-17652EB94F7E}"/>
              </a:ext>
            </a:extLst>
          </p:cNvPr>
          <p:cNvSpPr>
            <a:spLocks noGrp="1" noChangeArrowheads="1"/>
          </p:cNvSpPr>
          <p:nvPr>
            <p:ph type="subTitle" idx="1"/>
          </p:nvPr>
        </p:nvSpPr>
        <p:spPr>
          <a:xfrm>
            <a:off x="550863" y="4556125"/>
            <a:ext cx="6219825" cy="1655763"/>
          </a:xfrm>
        </p:spPr>
        <p:txBody>
          <a:bodyPr/>
          <a:lstStyle/>
          <a:p>
            <a:pPr eaLnBrk="1" hangingPunct="1"/>
            <a:endParaRPr lang="es-ES_tradnl" altLang="en-US">
              <a:latin typeface="Barlow" panose="00000500000000000000"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255A671-3922-1B54-5DBF-F71AABB70778}"/>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Desarrollo sostenible</a:t>
            </a:r>
          </a:p>
        </p:txBody>
      </p:sp>
      <p:sp>
        <p:nvSpPr>
          <p:cNvPr id="45059" name="Content Placeholder 2">
            <a:extLst>
              <a:ext uri="{FF2B5EF4-FFF2-40B4-BE49-F238E27FC236}">
                <a16:creationId xmlns:a16="http://schemas.microsoft.com/office/drawing/2014/main" id="{90934BD5-2A26-D6DF-DC5E-72641CFC6740}"/>
              </a:ext>
            </a:extLst>
          </p:cNvPr>
          <p:cNvSpPr>
            <a:spLocks noGrp="1" noChangeArrowheads="1"/>
          </p:cNvSpPr>
          <p:nvPr>
            <p:ph sz="half" idx="1"/>
          </p:nvPr>
        </p:nvSpPr>
        <p:spPr>
          <a:xfrm>
            <a:off x="838200" y="1751013"/>
            <a:ext cx="6734175" cy="4351337"/>
          </a:xfrm>
        </p:spPr>
        <p:txBody>
          <a:bodyPr/>
          <a:lstStyle/>
          <a:p>
            <a:pPr eaLnBrk="1" hangingPunct="1"/>
            <a:r>
              <a:rPr lang="es-ES" altLang="en-US">
                <a:latin typeface="Barlow" panose="00000500000000000000" pitchFamily="2" charset="0"/>
              </a:rPr>
              <a:t>Se puede llamar </a:t>
            </a:r>
            <a:r>
              <a:rPr lang="es-ES" altLang="en-US" b="1">
                <a:latin typeface="Barlow" panose="00000500000000000000" pitchFamily="2" charset="0"/>
              </a:rPr>
              <a:t>desarrollo sostenible</a:t>
            </a:r>
            <a:r>
              <a:rPr lang="es-ES" altLang="en-US">
                <a:latin typeface="Barlow" panose="00000500000000000000" pitchFamily="2" charset="0"/>
              </a:rPr>
              <a:t>, aquél </a:t>
            </a:r>
            <a:r>
              <a:rPr lang="es-ES" altLang="en-US" b="1">
                <a:latin typeface="Barlow" panose="00000500000000000000" pitchFamily="2" charset="0"/>
              </a:rPr>
              <a:t>desarrollo que</a:t>
            </a:r>
            <a:r>
              <a:rPr lang="es-ES" altLang="en-US">
                <a:latin typeface="Barlow" panose="00000500000000000000" pitchFamily="2" charset="0"/>
              </a:rPr>
              <a:t> es capaz de satisfacer las necesidades actuales sin comprometer los recursos y posibilidades de las futuras generaciones.</a:t>
            </a:r>
          </a:p>
          <a:p>
            <a:pPr eaLnBrk="1" hangingPunct="1"/>
            <a:r>
              <a:rPr lang="es-ES" altLang="en-US">
                <a:latin typeface="Barlow" panose="00000500000000000000" pitchFamily="2" charset="0"/>
              </a:rPr>
              <a:t>Impacto mínimo en el ambiente con previa planificación y conocimiento de los efectos potenciales.</a:t>
            </a:r>
          </a:p>
          <a:p>
            <a:pPr eaLnBrk="1" hangingPunct="1"/>
            <a:r>
              <a:rPr lang="es-ES" altLang="en-US">
                <a:latin typeface="Barlow" panose="00000500000000000000" pitchFamily="2" charset="0"/>
              </a:rPr>
              <a:t>Se busca equilibrio y optimización de uso de los recursos.</a:t>
            </a:r>
            <a:endParaRPr lang="en-US" altLang="en-US">
              <a:latin typeface="Barlow" panose="00000500000000000000" pitchFamily="2" charset="0"/>
            </a:endParaRPr>
          </a:p>
        </p:txBody>
      </p:sp>
      <p:pic>
        <p:nvPicPr>
          <p:cNvPr id="45060" name="Picture 4" descr="A picture containing food&#10;&#10;Description automatically generated">
            <a:extLst>
              <a:ext uri="{FF2B5EF4-FFF2-40B4-BE49-F238E27FC236}">
                <a16:creationId xmlns:a16="http://schemas.microsoft.com/office/drawing/2014/main" id="{7F84B942-A417-3B8B-4B51-F77E859E9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5" y="2370138"/>
            <a:ext cx="44831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BB3FDCED-AB66-A11F-1768-BB343AE1A61C}"/>
              </a:ext>
            </a:extLst>
          </p:cNvPr>
          <p:cNvSpPr>
            <a:spLocks noGrp="1" noChangeArrowheads="1"/>
          </p:cNvSpPr>
          <p:nvPr>
            <p:ph type="title"/>
          </p:nvPr>
        </p:nvSpPr>
        <p:spPr/>
        <p:txBody>
          <a:bodyPr/>
          <a:lstStyle/>
          <a:p>
            <a:pPr eaLnBrk="1" hangingPunct="1"/>
            <a:r>
              <a:rPr lang="es-CR" altLang="en-US">
                <a:latin typeface="Barlow SemiBold" panose="00000700000000000000" pitchFamily="2" charset="0"/>
              </a:rPr>
              <a:t>Cieneguita-Limón</a:t>
            </a:r>
            <a:endParaRPr lang="es-ES_tradnl" altLang="en-US">
              <a:latin typeface="Barlow SemiBold" panose="00000700000000000000" pitchFamily="2" charset="0"/>
            </a:endParaRPr>
          </a:p>
        </p:txBody>
      </p:sp>
      <p:sp>
        <p:nvSpPr>
          <p:cNvPr id="3" name="Content Placeholder 2">
            <a:extLst>
              <a:ext uri="{FF2B5EF4-FFF2-40B4-BE49-F238E27FC236}">
                <a16:creationId xmlns:a16="http://schemas.microsoft.com/office/drawing/2014/main" id="{AE9FC1C8-EB85-7DD2-389C-E38901D3BED6}"/>
              </a:ext>
            </a:extLst>
          </p:cNvPr>
          <p:cNvSpPr>
            <a:spLocks noGrp="1"/>
          </p:cNvSpPr>
          <p:nvPr>
            <p:ph sz="half" idx="1"/>
          </p:nvPr>
        </p:nvSpPr>
        <p:spPr>
          <a:xfrm>
            <a:off x="549275" y="1751013"/>
            <a:ext cx="11296650" cy="4351337"/>
          </a:xfrm>
        </p:spPr>
        <p:txBody>
          <a:bodyPr rtlCol="0">
            <a:noAutofit/>
          </a:bodyPr>
          <a:lstStyle/>
          <a:p>
            <a:pPr algn="just" eaLnBrk="1" hangingPunct="1">
              <a:lnSpc>
                <a:spcPct val="150000"/>
              </a:lnSpc>
              <a:defRPr/>
            </a:pPr>
            <a:r>
              <a:rPr lang="es-CR" sz="1800" dirty="0">
                <a:solidFill>
                  <a:srgbClr val="000000"/>
                </a:solidFill>
                <a:latin typeface="Arial" panose="020B0604020202020204" pitchFamily="34" charset="0"/>
                <a:ea typeface="Calibri" panose="020F0502020204030204" pitchFamily="34" charset="0"/>
                <a:cs typeface="Verdana" panose="020B0604030504040204" pitchFamily="34" charset="0"/>
              </a:rPr>
              <a:t>Se dio un derrame en un tanque cerca del estero de Cieneguita en Limón, en el año 2003. Una compañía subcontratada por la empresa había estado realizando reparaciones en la tubería de un tanque que almacena </a:t>
            </a:r>
            <a:r>
              <a:rPr lang="es-CR" sz="1800" b="1" dirty="0" err="1">
                <a:solidFill>
                  <a:srgbClr val="000000"/>
                </a:solidFill>
                <a:latin typeface="Arial" panose="020B0604020202020204" pitchFamily="34" charset="0"/>
                <a:ea typeface="Calibri" panose="020F0502020204030204" pitchFamily="34" charset="0"/>
                <a:cs typeface="Verdana" panose="020B0604030504040204" pitchFamily="34" charset="0"/>
              </a:rPr>
              <a:t>Spraytex</a:t>
            </a:r>
            <a:r>
              <a:rPr lang="es-CR" sz="1800" dirty="0">
                <a:solidFill>
                  <a:srgbClr val="000000"/>
                </a:solidFill>
                <a:latin typeface="Arial" panose="020B0604020202020204" pitchFamily="34" charset="0"/>
                <a:ea typeface="Calibri" panose="020F0502020204030204" pitchFamily="34" charset="0"/>
                <a:cs typeface="Verdana" panose="020B0604030504040204" pitchFamily="34" charset="0"/>
              </a:rPr>
              <a:t>. Para facilidad de la labor, cerró la válvula que comunica el paso entre la tubería en reparación y la válvula del tanque, tal como se muestra en la fotografía adjunta. Pero no cerró ninguna de las válvulas que comunican los dos tanques entre sí, ni las válvulas, en la zona de maniobra, que impiden que el líquido del tanque 74 se devuelva al tanque 88 (tanque con tubería en reparación). </a:t>
            </a:r>
            <a:endParaRPr lang="en-US" sz="18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marL="0" indent="0" eaLnBrk="1" hangingPunct="1">
              <a:buFont typeface="Arial" panose="020B0604020202020204" pitchFamily="34" charset="0"/>
              <a:buNone/>
              <a:defRPr/>
            </a:pPr>
            <a:endParaRPr lang="es-ES_tradnl"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44D72077-F527-02D3-DDC8-ECC0286A2BA5}"/>
              </a:ext>
            </a:extLst>
          </p:cNvPr>
          <p:cNvSpPr>
            <a:spLocks noGrp="1" noChangeArrowheads="1"/>
          </p:cNvSpPr>
          <p:nvPr>
            <p:ph type="title"/>
          </p:nvPr>
        </p:nvSpPr>
        <p:spPr/>
        <p:txBody>
          <a:bodyPr/>
          <a:lstStyle/>
          <a:p>
            <a:pPr eaLnBrk="1" hangingPunct="1"/>
            <a:r>
              <a:rPr lang="es-CR" altLang="en-US">
                <a:latin typeface="Barlow SemiBold" panose="00000700000000000000" pitchFamily="2" charset="0"/>
              </a:rPr>
              <a:t>Cieneguita-Limón</a:t>
            </a:r>
            <a:endParaRPr lang="es-ES_tradnl" altLang="en-US">
              <a:latin typeface="Barlow SemiBold" panose="00000700000000000000" pitchFamily="2" charset="0"/>
            </a:endParaRPr>
          </a:p>
        </p:txBody>
      </p:sp>
      <p:sp>
        <p:nvSpPr>
          <p:cNvPr id="2" name="Content Placeholder 1">
            <a:extLst>
              <a:ext uri="{FF2B5EF4-FFF2-40B4-BE49-F238E27FC236}">
                <a16:creationId xmlns:a16="http://schemas.microsoft.com/office/drawing/2014/main" id="{73063C10-1449-543A-61D0-730E06AF4264}"/>
              </a:ext>
            </a:extLst>
          </p:cNvPr>
          <p:cNvSpPr>
            <a:spLocks noGrp="1"/>
          </p:cNvSpPr>
          <p:nvPr>
            <p:ph sz="half" idx="1"/>
          </p:nvPr>
        </p:nvSpPr>
        <p:spPr>
          <a:xfrm>
            <a:off x="606425" y="1465263"/>
            <a:ext cx="11404600" cy="4351337"/>
          </a:xfrm>
        </p:spPr>
        <p:txBody>
          <a:bodyPr/>
          <a:lstStyle/>
          <a:p>
            <a:pPr marL="0" indent="0" algn="just" eaLnBrk="1" hangingPunct="1">
              <a:lnSpc>
                <a:spcPct val="150000"/>
              </a:lnSpc>
              <a:spcAft>
                <a:spcPts val="865"/>
              </a:spcAft>
              <a:buFont typeface="Arial" panose="020B0604020202020204" pitchFamily="34" charset="0"/>
              <a:buNone/>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Determine impactos ambientales en el siguiente caso. </a:t>
            </a:r>
            <a:endParaRPr lang="en-US" sz="2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marL="0" indent="0" algn="just" eaLnBrk="1" hangingPunct="1">
              <a:lnSpc>
                <a:spcPct val="150000"/>
              </a:lnSpc>
              <a:buFont typeface="Arial" panose="020B0604020202020204" pitchFamily="34" charset="0"/>
              <a:buNone/>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 1. Determine impactos ambientales del caso. </a:t>
            </a:r>
            <a:endParaRPr lang="en-US" sz="2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marL="0" indent="0" algn="just" eaLnBrk="1" hangingPunct="1">
              <a:lnSpc>
                <a:spcPct val="150000"/>
              </a:lnSpc>
              <a:spcAft>
                <a:spcPts val="865"/>
              </a:spcAft>
              <a:buFont typeface="Arial" panose="020B0604020202020204" pitchFamily="34" charset="0"/>
              <a:buNone/>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2. ¿Qué instituciones estarán involucradas en el caso?.</a:t>
            </a:r>
            <a:endParaRPr lang="en-US" sz="2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marL="0" indent="0" algn="just" eaLnBrk="1" hangingPunct="1">
              <a:lnSpc>
                <a:spcPct val="150000"/>
              </a:lnSpc>
              <a:spcAft>
                <a:spcPts val="865"/>
              </a:spcAft>
              <a:buFont typeface="Arial" panose="020B0604020202020204" pitchFamily="34" charset="0"/>
              <a:buNone/>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3. ¿Qué importancia cree usted tiene el estero para la población Limonense? </a:t>
            </a:r>
            <a:endParaRPr lang="en-US" sz="2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marL="0" indent="0" algn="just" eaLnBrk="1" hangingPunct="1">
              <a:lnSpc>
                <a:spcPct val="150000"/>
              </a:lnSpc>
              <a:buFont typeface="Arial" panose="020B0604020202020204" pitchFamily="34" charset="0"/>
              <a:buNone/>
              <a:defRPr/>
            </a:pPr>
            <a:r>
              <a:rPr lang="es-CR" sz="2000" dirty="0">
                <a:solidFill>
                  <a:srgbClr val="000000"/>
                </a:solidFill>
                <a:latin typeface="Arial" panose="020B0604020202020204" pitchFamily="34" charset="0"/>
                <a:ea typeface="Calibri" panose="020F0502020204030204" pitchFamily="34" charset="0"/>
                <a:cs typeface="Verdana" panose="020B0604030504040204" pitchFamily="34" charset="0"/>
              </a:rPr>
              <a:t>4. Cuando se genera un impacto negativo en el ecosistema, el daño ambiental se asociará en función de la percepción que tenga la población sobre el hecho. Este es un valor relativo que las personas ponen en los diferentes resultados ambientales. ¿Cómo podría usted calcular el daño ambiental en este caso? </a:t>
            </a:r>
            <a:endParaRPr lang="en-US" sz="2000" dirty="0">
              <a:solidFill>
                <a:srgbClr val="000000"/>
              </a:solidFill>
              <a:latin typeface="Verdana" panose="020B0604030504040204" pitchFamily="34" charset="0"/>
              <a:ea typeface="Calibri" panose="020F0502020204030204" pitchFamily="34" charset="0"/>
              <a:cs typeface="Verdana" panose="020B0604030504040204" pitchFamily="34" charset="0"/>
            </a:endParaRPr>
          </a:p>
          <a:p>
            <a:pPr eaLnBrk="1" hangingPunct="1">
              <a:defRPr/>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Picture Placeholder 1">
            <a:extLst>
              <a:ext uri="{FF2B5EF4-FFF2-40B4-BE49-F238E27FC236}">
                <a16:creationId xmlns:a16="http://schemas.microsoft.com/office/drawing/2014/main" id="{995A6882-5629-2C1F-41AA-BC9B05A40839}"/>
              </a:ext>
            </a:extLst>
          </p:cNvPr>
          <p:cNvSpPr>
            <a:spLocks noGrp="1" noTextEdit="1"/>
          </p:cNvSpPr>
          <p:nvPr>
            <p:ph type="pic" sz="quarter" idx="13"/>
          </p:nvPr>
        </p:nvSpPr>
        <p:spPr>
          <a:xfrm>
            <a:off x="7196138" y="-19050"/>
            <a:ext cx="5014912" cy="6892925"/>
          </a:xfrm>
          <a:custGeom>
            <a:avLst/>
            <a:gdLst>
              <a:gd name="T0" fmla="*/ 420661350 w 10000"/>
              <a:gd name="T1" fmla="*/ 0 h 10002"/>
              <a:gd name="T2" fmla="*/ 2147483646 w 10000"/>
              <a:gd name="T3" fmla="*/ 3799999 h 10002"/>
              <a:gd name="T4" fmla="*/ 2147483646 w 10000"/>
              <a:gd name="T5" fmla="*/ 2147483646 h 10002"/>
              <a:gd name="T6" fmla="*/ 557193834 w 10000"/>
              <a:gd name="T7" fmla="*/ 2147483646 h 10002"/>
              <a:gd name="T8" fmla="*/ 347491778 w 10000"/>
              <a:gd name="T9" fmla="*/ 2147483646 h 10002"/>
              <a:gd name="T10" fmla="*/ 420661350 w 10000"/>
              <a:gd name="T11" fmla="*/ 0 h 100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002">
                <a:moveTo>
                  <a:pt x="1673" y="0"/>
                </a:moveTo>
                <a:lnTo>
                  <a:pt x="9963" y="8"/>
                </a:lnTo>
                <a:cubicBezTo>
                  <a:pt x="9964" y="1660"/>
                  <a:pt x="10000" y="9451"/>
                  <a:pt x="10000" y="10000"/>
                </a:cubicBezTo>
                <a:lnTo>
                  <a:pt x="2216" y="10002"/>
                </a:lnTo>
                <a:cubicBezTo>
                  <a:pt x="2330" y="9065"/>
                  <a:pt x="2232" y="8404"/>
                  <a:pt x="1382" y="6880"/>
                </a:cubicBezTo>
                <a:cubicBezTo>
                  <a:pt x="-1046" y="2494"/>
                  <a:pt x="162" y="1705"/>
                  <a:pt x="1673" y="0"/>
                </a:cubicBezTo>
                <a:close/>
              </a:path>
            </a:pathLst>
          </a:custGeom>
        </p:spPr>
        <p:txBody>
          <a:bodyPr vert="horz" wrap="square" lIns="91440" tIns="45720" rIns="91440" bIns="45720" numCol="1" anchor="t" anchorCtr="0" compatLnSpc="1">
            <a:prstTxWarp prst="textNoShape">
              <a:avLst/>
            </a:prstTxWarp>
          </a:bodyPr>
          <a:lstStyle/>
          <a:p>
            <a:endParaRPr lang="en-US"/>
          </a:p>
        </p:txBody>
      </p:sp>
      <p:sp>
        <p:nvSpPr>
          <p:cNvPr id="93187" name="Title 2">
            <a:extLst>
              <a:ext uri="{FF2B5EF4-FFF2-40B4-BE49-F238E27FC236}">
                <a16:creationId xmlns:a16="http://schemas.microsoft.com/office/drawing/2014/main" id="{23E08FCD-1454-FFA4-0602-4840EC645E72}"/>
              </a:ext>
            </a:extLst>
          </p:cNvPr>
          <p:cNvSpPr>
            <a:spLocks noGrp="1" noChangeArrowheads="1"/>
          </p:cNvSpPr>
          <p:nvPr>
            <p:ph type="ctrTitle"/>
          </p:nvPr>
        </p:nvSpPr>
        <p:spPr>
          <a:xfrm>
            <a:off x="550863" y="2076450"/>
            <a:ext cx="6219825" cy="2387600"/>
          </a:xfrm>
        </p:spPr>
        <p:txBody>
          <a:bodyPr/>
          <a:lstStyle/>
          <a:p>
            <a:pPr eaLnBrk="1" hangingPunct="1"/>
            <a:r>
              <a:rPr lang="es-ES_tradnl" altLang="en-US">
                <a:latin typeface="Barlow SemiBold" panose="00000700000000000000" pitchFamily="2" charset="0"/>
              </a:rPr>
              <a:t>EIA en Costa Rica </a:t>
            </a:r>
          </a:p>
        </p:txBody>
      </p:sp>
      <p:sp>
        <p:nvSpPr>
          <p:cNvPr id="93188" name="Subtitle 3">
            <a:extLst>
              <a:ext uri="{FF2B5EF4-FFF2-40B4-BE49-F238E27FC236}">
                <a16:creationId xmlns:a16="http://schemas.microsoft.com/office/drawing/2014/main" id="{8D670321-4BC4-CE93-0A11-1A0742773832}"/>
              </a:ext>
            </a:extLst>
          </p:cNvPr>
          <p:cNvSpPr>
            <a:spLocks noGrp="1" noChangeArrowheads="1"/>
          </p:cNvSpPr>
          <p:nvPr>
            <p:ph type="subTitle" idx="1"/>
          </p:nvPr>
        </p:nvSpPr>
        <p:spPr>
          <a:xfrm>
            <a:off x="550863" y="4556125"/>
            <a:ext cx="6219825" cy="1655763"/>
          </a:xfrm>
        </p:spPr>
        <p:txBody>
          <a:bodyPr/>
          <a:lstStyle/>
          <a:p>
            <a:pPr eaLnBrk="1" hangingPunct="1"/>
            <a:endParaRPr lang="es-ES_tradnl" altLang="en-US">
              <a:latin typeface="Barlow" panose="00000500000000000000" pitchFamily="2"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07F6DA2E-B77A-DC9A-5053-D672CA76F74C}"/>
              </a:ext>
            </a:extLst>
          </p:cNvPr>
          <p:cNvSpPr>
            <a:spLocks noGrp="1" noChangeArrowheads="1"/>
          </p:cNvSpPr>
          <p:nvPr>
            <p:ph type="title"/>
          </p:nvPr>
        </p:nvSpPr>
        <p:spPr/>
        <p:txBody>
          <a:bodyPr/>
          <a:lstStyle/>
          <a:p>
            <a:pPr eaLnBrk="1" hangingPunct="1"/>
            <a:r>
              <a:rPr lang="es-CR" altLang="en-US">
                <a:latin typeface="Barlow SemiBold" panose="00000700000000000000" pitchFamily="2" charset="0"/>
              </a:rPr>
              <a:t>EIA en Costa Rica</a:t>
            </a:r>
            <a:endParaRPr lang="es-ES_tradnl" altLang="en-US">
              <a:latin typeface="Barlow SemiBold" panose="00000700000000000000" pitchFamily="2" charset="0"/>
            </a:endParaRPr>
          </a:p>
        </p:txBody>
      </p:sp>
      <p:sp>
        <p:nvSpPr>
          <p:cNvPr id="94211" name="Content Placeholder 1">
            <a:extLst>
              <a:ext uri="{FF2B5EF4-FFF2-40B4-BE49-F238E27FC236}">
                <a16:creationId xmlns:a16="http://schemas.microsoft.com/office/drawing/2014/main" id="{FF821158-4D3F-CE62-7247-81E616C78D00}"/>
              </a:ext>
            </a:extLst>
          </p:cNvPr>
          <p:cNvSpPr>
            <a:spLocks noGrp="1" noChangeArrowheads="1"/>
          </p:cNvSpPr>
          <p:nvPr>
            <p:ph sz="half" idx="1"/>
          </p:nvPr>
        </p:nvSpPr>
        <p:spPr>
          <a:xfrm>
            <a:off x="606425" y="1465263"/>
            <a:ext cx="11404600" cy="4351337"/>
          </a:xfrm>
        </p:spPr>
        <p:txBody>
          <a:bodyPr/>
          <a:lstStyle/>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Inicia en 1997 (peros e considera en el artículo 50 de la constitución del 1949).</a:t>
            </a:r>
          </a:p>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Incluido en la </a:t>
            </a:r>
            <a:r>
              <a:rPr lang="es-ES" altLang="en-US" sz="2000">
                <a:solidFill>
                  <a:srgbClr val="000000"/>
                </a:solidFill>
                <a:latin typeface="Arial" panose="020B0604020202020204" pitchFamily="34" charset="0"/>
              </a:rPr>
              <a:t>Ley 7754 – Ley Orgánica del Ambiente.</a:t>
            </a:r>
          </a:p>
          <a:p>
            <a:pPr algn="just" eaLnBrk="1" hangingPunct="1">
              <a:lnSpc>
                <a:spcPct val="150000"/>
              </a:lnSpc>
              <a:spcAft>
                <a:spcPts val="863"/>
              </a:spcAft>
            </a:pPr>
            <a:r>
              <a:rPr lang="es-ES" altLang="en-US" sz="2000">
                <a:solidFill>
                  <a:srgbClr val="000000"/>
                </a:solidFill>
                <a:latin typeface="Arial" panose="020B0604020202020204" pitchFamily="34" charset="0"/>
              </a:rPr>
              <a:t>Creación del SETENA como ente encargado.</a:t>
            </a:r>
          </a:p>
          <a:p>
            <a:pPr algn="just" eaLnBrk="1" hangingPunct="1">
              <a:lnSpc>
                <a:spcPct val="150000"/>
              </a:lnSpc>
              <a:spcAft>
                <a:spcPts val="863"/>
              </a:spcAft>
            </a:pPr>
            <a:r>
              <a:rPr lang="es-ES" altLang="en-US" sz="2000">
                <a:solidFill>
                  <a:srgbClr val="000000"/>
                </a:solidFill>
                <a:latin typeface="Arial" panose="020B0604020202020204" pitchFamily="34" charset="0"/>
              </a:rPr>
              <a:t>Estandarización del proceso.</a:t>
            </a:r>
          </a:p>
          <a:p>
            <a:pPr algn="just" eaLnBrk="1" hangingPunct="1">
              <a:lnSpc>
                <a:spcPct val="150000"/>
              </a:lnSpc>
              <a:spcAft>
                <a:spcPts val="863"/>
              </a:spcAft>
            </a:pPr>
            <a:r>
              <a:rPr lang="es-ES" altLang="en-US" sz="2000">
                <a:solidFill>
                  <a:srgbClr val="000000"/>
                </a:solidFill>
                <a:latin typeface="Arial" panose="020B0604020202020204" pitchFamily="34" charset="0"/>
              </a:rPr>
              <a:t>Creación de niveles de impacto ambiental dentro del proceso de evaluación.</a:t>
            </a:r>
            <a:endParaRPr lang="en-US" altLang="en-US" sz="2000">
              <a:solidFill>
                <a:srgbClr val="000000"/>
              </a:solidFill>
              <a:latin typeface="Arial" panose="020B0604020202020204" pitchFamily="34" charset="0"/>
            </a:endParaRPr>
          </a:p>
          <a:p>
            <a:pPr eaLnBrk="1" hangingPunct="1"/>
            <a:endParaRPr lang="en-US" altLang="en-US">
              <a:latin typeface="Barlow" panose="00000500000000000000" pitchFamily="2"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3B29B484-A698-D952-C975-F11C70696529}"/>
              </a:ext>
            </a:extLst>
          </p:cNvPr>
          <p:cNvSpPr>
            <a:spLocks noGrp="1" noChangeArrowheads="1"/>
          </p:cNvSpPr>
          <p:nvPr>
            <p:ph type="title"/>
          </p:nvPr>
        </p:nvSpPr>
        <p:spPr/>
        <p:txBody>
          <a:bodyPr/>
          <a:lstStyle/>
          <a:p>
            <a:pPr eaLnBrk="1" hangingPunct="1"/>
            <a:r>
              <a:rPr lang="es-CR" altLang="en-US">
                <a:latin typeface="Barlow SemiBold" panose="00000700000000000000" pitchFamily="2" charset="0"/>
              </a:rPr>
              <a:t>Legislación en Costa Rica</a:t>
            </a:r>
            <a:endParaRPr lang="es-ES_tradnl" altLang="en-US">
              <a:latin typeface="Barlow SemiBold" panose="00000700000000000000" pitchFamily="2" charset="0"/>
            </a:endParaRPr>
          </a:p>
        </p:txBody>
      </p:sp>
      <p:sp>
        <p:nvSpPr>
          <p:cNvPr id="95235" name="Content Placeholder 2">
            <a:extLst>
              <a:ext uri="{FF2B5EF4-FFF2-40B4-BE49-F238E27FC236}">
                <a16:creationId xmlns:a16="http://schemas.microsoft.com/office/drawing/2014/main" id="{DE41A396-99CC-3075-B46C-D801D55FC9BD}"/>
              </a:ext>
            </a:extLst>
          </p:cNvPr>
          <p:cNvSpPr>
            <a:spLocks noGrp="1" noChangeArrowheads="1"/>
          </p:cNvSpPr>
          <p:nvPr>
            <p:ph sz="half" idx="1"/>
          </p:nvPr>
        </p:nvSpPr>
        <p:spPr/>
        <p:txBody>
          <a:bodyPr/>
          <a:lstStyle/>
          <a:p>
            <a:pPr eaLnBrk="1" hangingPunct="1"/>
            <a:endParaRPr lang="en-US" altLang="en-US">
              <a:latin typeface="Barlow" panose="00000500000000000000" pitchFamily="2" charset="0"/>
            </a:endParaRPr>
          </a:p>
        </p:txBody>
      </p:sp>
      <p:pic>
        <p:nvPicPr>
          <p:cNvPr id="95236" name="Picture 3">
            <a:extLst>
              <a:ext uri="{FF2B5EF4-FFF2-40B4-BE49-F238E27FC236}">
                <a16:creationId xmlns:a16="http://schemas.microsoft.com/office/drawing/2014/main" id="{B48A91B7-0E5F-7012-0713-3019BA2EC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150" y="1317625"/>
            <a:ext cx="5727700"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25E5F023-01FA-60DE-0BDD-0B68954A2961}"/>
              </a:ext>
            </a:extLst>
          </p:cNvPr>
          <p:cNvSpPr>
            <a:spLocks noGrp="1" noChangeArrowheads="1"/>
          </p:cNvSpPr>
          <p:nvPr>
            <p:ph type="title"/>
          </p:nvPr>
        </p:nvSpPr>
        <p:spPr/>
        <p:txBody>
          <a:bodyPr/>
          <a:lstStyle/>
          <a:p>
            <a:pPr eaLnBrk="1" hangingPunct="1"/>
            <a:r>
              <a:rPr lang="es-CR" altLang="en-US">
                <a:latin typeface="Barlow SemiBold" panose="00000700000000000000" pitchFamily="2" charset="0"/>
              </a:rPr>
              <a:t>Instituciones vinculadas a la EIA</a:t>
            </a:r>
            <a:endParaRPr lang="es-ES_tradnl" altLang="en-US">
              <a:latin typeface="Barlow SemiBold" panose="00000700000000000000" pitchFamily="2" charset="0"/>
            </a:endParaRPr>
          </a:p>
        </p:txBody>
      </p:sp>
      <p:sp>
        <p:nvSpPr>
          <p:cNvPr id="96259" name="Content Placeholder 1">
            <a:extLst>
              <a:ext uri="{FF2B5EF4-FFF2-40B4-BE49-F238E27FC236}">
                <a16:creationId xmlns:a16="http://schemas.microsoft.com/office/drawing/2014/main" id="{D35F1D51-9FC0-916D-340A-4FB49BAA3399}"/>
              </a:ext>
            </a:extLst>
          </p:cNvPr>
          <p:cNvSpPr>
            <a:spLocks noGrp="1" noChangeArrowheads="1"/>
          </p:cNvSpPr>
          <p:nvPr>
            <p:ph sz="half" idx="1"/>
          </p:nvPr>
        </p:nvSpPr>
        <p:spPr>
          <a:xfrm>
            <a:off x="606425" y="1465263"/>
            <a:ext cx="3873500" cy="4351337"/>
          </a:xfrm>
        </p:spPr>
        <p:txBody>
          <a:bodyPr/>
          <a:lstStyle/>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SETENA</a:t>
            </a:r>
          </a:p>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SINAC</a:t>
            </a:r>
          </a:p>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Municipalidades</a:t>
            </a:r>
          </a:p>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AyA</a:t>
            </a:r>
          </a:p>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Empresas eléctricas</a:t>
            </a:r>
          </a:p>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MOPT</a:t>
            </a:r>
          </a:p>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INS</a:t>
            </a:r>
            <a:endParaRPr lang="en-US" altLang="en-US" sz="2000">
              <a:solidFill>
                <a:srgbClr val="000000"/>
              </a:solidFill>
              <a:latin typeface="Arial" panose="020B0604020202020204" pitchFamily="34" charset="0"/>
              <a:ea typeface="Calibri" panose="020F0502020204030204" pitchFamily="34" charset="0"/>
              <a:cs typeface="Verdana" panose="020B0604030504040204" pitchFamily="34" charset="0"/>
            </a:endParaRPr>
          </a:p>
          <a:p>
            <a:pPr eaLnBrk="1" hangingPunct="1"/>
            <a:endParaRPr lang="en-US" altLang="en-US">
              <a:latin typeface="Barlow" panose="00000500000000000000" pitchFamily="2" charset="0"/>
              <a:ea typeface="Calibri" panose="020F0502020204030204" pitchFamily="34" charset="0"/>
              <a:cs typeface="Verdana" panose="020B0604030504040204" pitchFamily="34" charset="0"/>
            </a:endParaRPr>
          </a:p>
        </p:txBody>
      </p:sp>
      <p:sp>
        <p:nvSpPr>
          <p:cNvPr id="96260" name="Content Placeholder 1">
            <a:extLst>
              <a:ext uri="{FF2B5EF4-FFF2-40B4-BE49-F238E27FC236}">
                <a16:creationId xmlns:a16="http://schemas.microsoft.com/office/drawing/2014/main" id="{50BA39CF-BA39-CCB7-1B4E-1FBE58C42C78}"/>
              </a:ext>
            </a:extLst>
          </p:cNvPr>
          <p:cNvSpPr txBox="1">
            <a:spLocks/>
          </p:cNvSpPr>
          <p:nvPr/>
        </p:nvSpPr>
        <p:spPr bwMode="auto">
          <a:xfrm>
            <a:off x="3686175" y="1465263"/>
            <a:ext cx="38735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Barlow" panose="00000500000000000000" pitchFamily="2" charset="0"/>
              </a:defRPr>
            </a:lvl1pPr>
            <a:lvl2pPr marL="685800" indent="-228600">
              <a:lnSpc>
                <a:spcPct val="90000"/>
              </a:lnSpc>
              <a:spcBef>
                <a:spcPts val="500"/>
              </a:spcBef>
              <a:buFont typeface="Arial" panose="020B0604020202020204" pitchFamily="34" charset="0"/>
              <a:buChar char="•"/>
              <a:defRPr sz="2400">
                <a:solidFill>
                  <a:schemeClr val="tx1"/>
                </a:solidFill>
                <a:latin typeface="Barlow" panose="000005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Barlow"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Barlow"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Barlow"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Barlow"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Barlow"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Barlow"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Barlow" panose="00000500000000000000" pitchFamily="2" charset="0"/>
              </a:defRPr>
            </a:lvl9pPr>
          </a:lstStyle>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Museo de Costa Rica</a:t>
            </a:r>
          </a:p>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ICE</a:t>
            </a:r>
          </a:p>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Geología y Minas</a:t>
            </a:r>
          </a:p>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Ministerio de salud</a:t>
            </a:r>
          </a:p>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Ministerio de seguridad</a:t>
            </a:r>
          </a:p>
          <a:p>
            <a:pPr algn="just" eaLnBrk="1" hangingPunct="1">
              <a:lnSpc>
                <a:spcPct val="150000"/>
              </a:lnSpc>
              <a:spcAft>
                <a:spcPts val="863"/>
              </a:spcAft>
            </a:pPr>
            <a:r>
              <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rPr>
              <a:t>Registro civil</a:t>
            </a:r>
          </a:p>
          <a:p>
            <a:pPr algn="just" eaLnBrk="1" hangingPunct="1">
              <a:lnSpc>
                <a:spcPct val="150000"/>
              </a:lnSpc>
              <a:spcAft>
                <a:spcPts val="863"/>
              </a:spcAft>
            </a:pPr>
            <a:endParaRPr lang="es-CR" altLang="en-US" sz="2000">
              <a:solidFill>
                <a:srgbClr val="000000"/>
              </a:solidFill>
              <a:latin typeface="Arial" panose="020B0604020202020204" pitchFamily="34" charset="0"/>
              <a:ea typeface="Calibri" panose="020F0502020204030204" pitchFamily="34" charset="0"/>
              <a:cs typeface="Verdana" panose="020B0604030504040204" pitchFamily="34" charset="0"/>
            </a:endParaRPr>
          </a:p>
          <a:p>
            <a:pPr algn="just" eaLnBrk="1" hangingPunct="1">
              <a:lnSpc>
                <a:spcPct val="150000"/>
              </a:lnSpc>
              <a:spcAft>
                <a:spcPts val="863"/>
              </a:spcAft>
            </a:pPr>
            <a:endParaRPr lang="en-US" altLang="en-US" sz="2000">
              <a:solidFill>
                <a:srgbClr val="000000"/>
              </a:solidFill>
              <a:latin typeface="Arial" panose="020B0604020202020204" pitchFamily="34" charset="0"/>
              <a:ea typeface="Calibri" panose="020F0502020204030204" pitchFamily="34" charset="0"/>
              <a:cs typeface="Verdana" panose="020B0604030504040204" pitchFamily="34" charset="0"/>
            </a:endParaRPr>
          </a:p>
          <a:p>
            <a:pPr eaLnBrk="1" hangingPunct="1"/>
            <a:endParaRPr lang="en-US" altLang="en-US">
              <a:ea typeface="Calibri" panose="020F0502020204030204" pitchFamily="34" charset="0"/>
              <a:cs typeface="Verdana" panose="020B060403050404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38A2D7AE-3796-2035-F408-860C9464957A}"/>
              </a:ext>
            </a:extLst>
          </p:cNvPr>
          <p:cNvSpPr>
            <a:spLocks noGrp="1" noChangeArrowheads="1"/>
          </p:cNvSpPr>
          <p:nvPr>
            <p:ph type="title"/>
          </p:nvPr>
        </p:nvSpPr>
        <p:spPr/>
        <p:txBody>
          <a:bodyPr/>
          <a:lstStyle/>
          <a:p>
            <a:pPr eaLnBrk="1" hangingPunct="1"/>
            <a:r>
              <a:rPr lang="es-CR" altLang="en-US">
                <a:latin typeface="Barlow SemiBold" panose="00000700000000000000" pitchFamily="2" charset="0"/>
              </a:rPr>
              <a:t>Limitaciones en Costa Rica</a:t>
            </a:r>
            <a:endParaRPr lang="es-ES_tradnl" altLang="en-US">
              <a:latin typeface="Barlow SemiBold" panose="00000700000000000000" pitchFamily="2" charset="0"/>
            </a:endParaRPr>
          </a:p>
        </p:txBody>
      </p:sp>
      <p:sp>
        <p:nvSpPr>
          <p:cNvPr id="97283" name="Content Placeholder 1">
            <a:extLst>
              <a:ext uri="{FF2B5EF4-FFF2-40B4-BE49-F238E27FC236}">
                <a16:creationId xmlns:a16="http://schemas.microsoft.com/office/drawing/2014/main" id="{0CD929BC-A882-7237-51FC-E7CF00B61230}"/>
              </a:ext>
            </a:extLst>
          </p:cNvPr>
          <p:cNvSpPr>
            <a:spLocks noGrp="1" noChangeArrowheads="1"/>
          </p:cNvSpPr>
          <p:nvPr>
            <p:ph sz="half" idx="1"/>
          </p:nvPr>
        </p:nvSpPr>
        <p:spPr>
          <a:xfrm>
            <a:off x="606425" y="1465263"/>
            <a:ext cx="11404600" cy="4351337"/>
          </a:xfrm>
        </p:spPr>
        <p:txBody>
          <a:bodyPr/>
          <a:lstStyle/>
          <a:p>
            <a:pPr eaLnBrk="1" hangingPunct="1">
              <a:buFont typeface="Calibri Light" panose="020F0302020204030204" pitchFamily="34" charset="0"/>
              <a:buAutoNum type="arabicPeriod"/>
            </a:pPr>
            <a:r>
              <a:rPr lang="es-ES" altLang="en-US">
                <a:latin typeface="Barlow" panose="00000500000000000000" pitchFamily="2" charset="0"/>
              </a:rPr>
              <a:t>La poca disponibilidad de recursos humanos, materiales y técnicos por parte de SETENA. </a:t>
            </a:r>
          </a:p>
          <a:p>
            <a:pPr eaLnBrk="1" hangingPunct="1">
              <a:buFont typeface="Calibri Light" panose="020F0302020204030204" pitchFamily="34" charset="0"/>
              <a:buAutoNum type="arabicPeriod"/>
            </a:pPr>
            <a:r>
              <a:rPr lang="es-ES" altLang="en-US">
                <a:latin typeface="Barlow" panose="00000500000000000000" pitchFamily="2" charset="0"/>
              </a:rPr>
              <a:t>Poco conocimiento y preparación por parte de los consultores ambientales.</a:t>
            </a:r>
          </a:p>
          <a:p>
            <a:pPr eaLnBrk="1" hangingPunct="1">
              <a:buFont typeface="Calibri Light" panose="020F0302020204030204" pitchFamily="34" charset="0"/>
              <a:buAutoNum type="arabicPeriod"/>
            </a:pPr>
            <a:r>
              <a:rPr lang="es-ES" altLang="en-US">
                <a:latin typeface="Barlow" panose="00000500000000000000" pitchFamily="2" charset="0"/>
              </a:rPr>
              <a:t>Consideración de esta etapa como un mero trámite legal.</a:t>
            </a:r>
          </a:p>
          <a:p>
            <a:pPr eaLnBrk="1" hangingPunct="1">
              <a:buFont typeface="Calibri Light" panose="020F0302020204030204" pitchFamily="34" charset="0"/>
              <a:buAutoNum type="arabicPeriod"/>
            </a:pPr>
            <a:r>
              <a:rPr lang="es-ES" altLang="en-US">
                <a:latin typeface="Barlow" panose="00000500000000000000" pitchFamily="2" charset="0"/>
              </a:rPr>
              <a:t>No es estratégico, pues cada proyecto se evalúa dentro de su contexto particular.</a:t>
            </a:r>
          </a:p>
          <a:p>
            <a:pPr eaLnBrk="1" hangingPunct="1">
              <a:buFont typeface="Calibri Light" panose="020F0302020204030204" pitchFamily="34" charset="0"/>
              <a:buAutoNum type="arabicPeriod"/>
            </a:pPr>
            <a:r>
              <a:rPr lang="es-ES" altLang="en-US">
                <a:latin typeface="Barlow" panose="00000500000000000000" pitchFamily="2" charset="0"/>
              </a:rPr>
              <a:t>Su alcance es reducido.</a:t>
            </a:r>
          </a:p>
          <a:p>
            <a:pPr eaLnBrk="1" hangingPunct="1">
              <a:buFont typeface="Calibri Light" panose="020F0302020204030204" pitchFamily="34" charset="0"/>
              <a:buAutoNum type="arabicPeriod"/>
            </a:pPr>
            <a:r>
              <a:rPr lang="es-ES" altLang="en-US">
                <a:latin typeface="Barlow" panose="00000500000000000000" pitchFamily="2" charset="0"/>
              </a:rPr>
              <a:t>Su ejecución temporal suele ser tardía.</a:t>
            </a:r>
            <a:endParaRPr lang="en-US" altLang="en-US">
              <a:latin typeface="Barlow" panose="00000500000000000000" pitchFamily="2"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3AC68D6A-249A-E40D-8267-E495BEC3EC8A}"/>
              </a:ext>
            </a:extLst>
          </p:cNvPr>
          <p:cNvSpPr>
            <a:spLocks noGrp="1" noChangeArrowheads="1"/>
          </p:cNvSpPr>
          <p:nvPr>
            <p:ph type="title"/>
          </p:nvPr>
        </p:nvSpPr>
        <p:spPr>
          <a:xfrm>
            <a:off x="831850" y="1636713"/>
            <a:ext cx="10515600" cy="1458912"/>
          </a:xfrm>
        </p:spPr>
        <p:txBody>
          <a:bodyPr/>
          <a:lstStyle/>
          <a:p>
            <a:pPr eaLnBrk="1" hangingPunct="1"/>
            <a:r>
              <a:rPr lang="es-ES_tradnl" altLang="en-US" sz="3600">
                <a:latin typeface="Barlow SemiBold" panose="00000700000000000000" pitchFamily="2" charset="0"/>
              </a:rPr>
              <a:t>Juan Carlos Valverde</a:t>
            </a:r>
          </a:p>
        </p:txBody>
      </p:sp>
      <p:sp>
        <p:nvSpPr>
          <p:cNvPr id="3" name="Text Placeholder 2">
            <a:extLst>
              <a:ext uri="{FF2B5EF4-FFF2-40B4-BE49-F238E27FC236}">
                <a16:creationId xmlns:a16="http://schemas.microsoft.com/office/drawing/2014/main" id="{C7A1BA0B-E7BF-F4BE-1DB3-CADBF2FBE5C5}"/>
              </a:ext>
            </a:extLst>
          </p:cNvPr>
          <p:cNvSpPr>
            <a:spLocks noGrp="1"/>
          </p:cNvSpPr>
          <p:nvPr>
            <p:ph type="body" idx="1"/>
          </p:nvPr>
        </p:nvSpPr>
        <p:spPr>
          <a:xfrm>
            <a:off x="831850" y="6351588"/>
            <a:ext cx="3413125" cy="287337"/>
          </a:xfrm>
        </p:spPr>
        <p:txBody>
          <a:bodyPr rtlCol="0">
            <a:normAutofit fontScale="70000" lnSpcReduction="20000"/>
          </a:bodyPr>
          <a:lstStyle/>
          <a:p>
            <a:pPr eaLnBrk="1" fontAlgn="auto" hangingPunct="1">
              <a:spcAft>
                <a:spcPts val="0"/>
              </a:spcAft>
              <a:defRPr/>
            </a:pPr>
            <a:endParaRPr lang="es-ES_tradnl"/>
          </a:p>
        </p:txBody>
      </p:sp>
      <p:sp>
        <p:nvSpPr>
          <p:cNvPr id="98308" name="Text Placeholder 3">
            <a:extLst>
              <a:ext uri="{FF2B5EF4-FFF2-40B4-BE49-F238E27FC236}">
                <a16:creationId xmlns:a16="http://schemas.microsoft.com/office/drawing/2014/main" id="{74EF638D-6F33-3BD6-EEC7-C5AE82C749BA}"/>
              </a:ext>
            </a:extLst>
          </p:cNvPr>
          <p:cNvSpPr>
            <a:spLocks noGrp="1" noChangeArrowheads="1"/>
          </p:cNvSpPr>
          <p:nvPr>
            <p:ph type="body" idx="11"/>
          </p:nvPr>
        </p:nvSpPr>
        <p:spPr>
          <a:xfrm>
            <a:off x="7478713" y="6081713"/>
            <a:ext cx="4114800" cy="557212"/>
          </a:xfrm>
        </p:spPr>
        <p:txBody>
          <a:bodyPr/>
          <a:lstStyle/>
          <a:p>
            <a:pPr eaLnBrk="1" hangingPunct="1"/>
            <a:endParaRPr lang="es-ES_tradnl" altLang="en-US">
              <a:latin typeface="Barlow SemiBold" panose="00000700000000000000" pitchFamily="2" charset="0"/>
            </a:endParaRPr>
          </a:p>
        </p:txBody>
      </p:sp>
      <p:sp>
        <p:nvSpPr>
          <p:cNvPr id="98309" name="Text Placeholder 4">
            <a:extLst>
              <a:ext uri="{FF2B5EF4-FFF2-40B4-BE49-F238E27FC236}">
                <a16:creationId xmlns:a16="http://schemas.microsoft.com/office/drawing/2014/main" id="{926E45C3-1B89-1D73-4E1F-E6B3B1B5A68B}"/>
              </a:ext>
            </a:extLst>
          </p:cNvPr>
          <p:cNvSpPr>
            <a:spLocks noGrp="1" noChangeArrowheads="1"/>
          </p:cNvSpPr>
          <p:nvPr>
            <p:ph type="body" sz="quarter" idx="12"/>
          </p:nvPr>
        </p:nvSpPr>
        <p:spPr/>
        <p:txBody>
          <a:bodyPr/>
          <a:lstStyle/>
          <a:p>
            <a:pPr eaLnBrk="1" hangingPunct="1"/>
            <a:r>
              <a:rPr lang="es-ES_tradnl" altLang="en-US" dirty="0">
                <a:latin typeface="Barlow" panose="00000500000000000000" pitchFamily="2" charset="0"/>
              </a:rPr>
              <a:t>t.   +56 9 4290 2928</a:t>
            </a:r>
          </a:p>
          <a:p>
            <a:pPr eaLnBrk="1" hangingPunct="1"/>
            <a:r>
              <a:rPr lang="es-ES_tradnl" altLang="en-US" dirty="0">
                <a:latin typeface="Barlow" panose="00000500000000000000" pitchFamily="2" charset="0"/>
              </a:rPr>
              <a:t>c.   jcvalverde@outlook.com / juvalverdeo@udec.cl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CDBD9A9E-930B-748C-CC55-7E19A83F98AB}"/>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Ética ambiental</a:t>
            </a:r>
          </a:p>
        </p:txBody>
      </p:sp>
      <p:sp>
        <p:nvSpPr>
          <p:cNvPr id="46083" name="Content Placeholder 2">
            <a:extLst>
              <a:ext uri="{FF2B5EF4-FFF2-40B4-BE49-F238E27FC236}">
                <a16:creationId xmlns:a16="http://schemas.microsoft.com/office/drawing/2014/main" id="{6896108E-E4BF-5DCB-94C9-26219F783C23}"/>
              </a:ext>
            </a:extLst>
          </p:cNvPr>
          <p:cNvSpPr>
            <a:spLocks noGrp="1" noChangeArrowheads="1"/>
          </p:cNvSpPr>
          <p:nvPr>
            <p:ph sz="half" idx="1"/>
          </p:nvPr>
        </p:nvSpPr>
        <p:spPr>
          <a:xfrm>
            <a:off x="663575" y="1751013"/>
            <a:ext cx="6929438" cy="4351337"/>
          </a:xfrm>
        </p:spPr>
        <p:txBody>
          <a:bodyPr/>
          <a:lstStyle/>
          <a:p>
            <a:pPr eaLnBrk="1" hangingPunct="1"/>
            <a:r>
              <a:rPr lang="en-US" altLang="en-US" b="1">
                <a:latin typeface="Barlow" panose="00000500000000000000" pitchFamily="2" charset="0"/>
              </a:rPr>
              <a:t>Ser humano vive en un “Sistema ecológico” </a:t>
            </a:r>
            <a:r>
              <a:rPr lang="en-US" altLang="en-US">
                <a:latin typeface="Barlow" panose="00000500000000000000" pitchFamily="2" charset="0"/>
              </a:rPr>
              <a:t>conjunto de organismos y ambientes interdependientes e interrelacionados</a:t>
            </a:r>
          </a:p>
          <a:p>
            <a:pPr eaLnBrk="1" hangingPunct="1"/>
            <a:r>
              <a:rPr lang="en-US" altLang="en-US">
                <a:latin typeface="Barlow" panose="00000500000000000000" pitchFamily="2" charset="0"/>
              </a:rPr>
              <a:t>Cualquier acción realizada tiene un impacto (sea grande o pequeño) en su entorno.</a:t>
            </a:r>
          </a:p>
          <a:p>
            <a:pPr eaLnBrk="1" hangingPunct="1"/>
            <a:r>
              <a:rPr lang="en-US" altLang="en-US">
                <a:latin typeface="Barlow" panose="00000500000000000000" pitchFamily="2" charset="0"/>
              </a:rPr>
              <a:t>“Eticaecológica” no se basa en bienestar humano independiente del bienestar de los sistemas ecológicos los sistemas deben ser preservados per–se.</a:t>
            </a:r>
          </a:p>
        </p:txBody>
      </p:sp>
      <p:pic>
        <p:nvPicPr>
          <p:cNvPr id="46084" name="Picture 3" descr="A close up of a device&#10;&#10;Description automatically generated">
            <a:extLst>
              <a:ext uri="{FF2B5EF4-FFF2-40B4-BE49-F238E27FC236}">
                <a16:creationId xmlns:a16="http://schemas.microsoft.com/office/drawing/2014/main" id="{0FCA3F90-3886-3381-FD29-79B26D85E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3013" y="1804988"/>
            <a:ext cx="4598987"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F19BE493-F839-1C38-A854-376EEC47305F}"/>
              </a:ext>
            </a:extLst>
          </p:cNvPr>
          <p:cNvSpPr>
            <a:spLocks noGrp="1" noChangeArrowheads="1"/>
          </p:cNvSpPr>
          <p:nvPr>
            <p:ph type="title"/>
          </p:nvPr>
        </p:nvSpPr>
        <p:spPr/>
        <p:txBody>
          <a:bodyPr/>
          <a:lstStyle/>
          <a:p>
            <a:pPr eaLnBrk="1" hangingPunct="1"/>
            <a:r>
              <a:rPr lang="es-ES_tradnl" altLang="en-US">
                <a:latin typeface="Barlow SemiBold" panose="00000700000000000000" pitchFamily="2" charset="0"/>
              </a:rPr>
              <a:t>Terminología relevante</a:t>
            </a:r>
          </a:p>
        </p:txBody>
      </p:sp>
      <p:graphicFrame>
        <p:nvGraphicFramePr>
          <p:cNvPr id="2" name="Content Placeholder 1">
            <a:extLst>
              <a:ext uri="{FF2B5EF4-FFF2-40B4-BE49-F238E27FC236}">
                <a16:creationId xmlns:a16="http://schemas.microsoft.com/office/drawing/2014/main" id="{5BC65E0F-9443-E4B1-8016-932E72F62A20}"/>
              </a:ext>
            </a:extLst>
          </p:cNvPr>
          <p:cNvGraphicFramePr>
            <a:graphicFrameLocks noGrp="1"/>
          </p:cNvGraphicFramePr>
          <p:nvPr>
            <p:ph sz="half" idx="1"/>
          </p:nvPr>
        </p:nvGraphicFramePr>
        <p:xfrm>
          <a:off x="838200" y="157904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4C1D1CC5-A7B6-9989-88BF-27BD02641886}"/>
              </a:ext>
            </a:extLst>
          </p:cNvPr>
          <p:cNvSpPr>
            <a:spLocks noGrp="1" noChangeArrowheads="1"/>
          </p:cNvSpPr>
          <p:nvPr>
            <p:ph type="title"/>
          </p:nvPr>
        </p:nvSpPr>
        <p:spPr>
          <a:xfrm>
            <a:off x="838200" y="365125"/>
            <a:ext cx="6034088" cy="1325563"/>
          </a:xfrm>
        </p:spPr>
        <p:txBody>
          <a:bodyPr/>
          <a:lstStyle/>
          <a:p>
            <a:pPr eaLnBrk="1" hangingPunct="1"/>
            <a:r>
              <a:rPr lang="es-ES_tradnl" altLang="en-US">
                <a:latin typeface="Barlow SemiBold" panose="00000700000000000000" pitchFamily="2" charset="0"/>
              </a:rPr>
              <a:t>Calidad ambiental</a:t>
            </a:r>
          </a:p>
        </p:txBody>
      </p:sp>
      <p:pic>
        <p:nvPicPr>
          <p:cNvPr id="5" name="Picture Placeholder 4" descr="A picture containing drawing, flower&#10;&#10;Description automatically generated">
            <a:extLst>
              <a:ext uri="{FF2B5EF4-FFF2-40B4-BE49-F238E27FC236}">
                <a16:creationId xmlns:a16="http://schemas.microsoft.com/office/drawing/2014/main" id="{E3E616D8-0B29-5F1E-4480-74CBF17F05C8}"/>
              </a:ext>
            </a:extLst>
          </p:cNvPr>
          <p:cNvPicPr>
            <a:picLocks noGrp="1" noChangeAspect="1"/>
          </p:cNvPicPr>
          <p:nvPr>
            <p:ph type="pic" sz="quarter" idx="13"/>
          </p:nvPr>
        </p:nvPicPr>
        <p:blipFill>
          <a:blip r:embed="rId2"/>
          <a:srcRect l="26635" r="26635"/>
          <a:stretch>
            <a:fillRect/>
          </a:stretch>
        </p:blipFill>
        <p:spPr>
          <a:xfrm>
            <a:off x="7178129" y="-39090"/>
            <a:ext cx="5013871" cy="689709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1241E5B6-3AD3-1212-85E5-C8C9F0604CCC}"/>
              </a:ext>
            </a:extLst>
          </p:cNvPr>
          <p:cNvSpPr>
            <a:spLocks noGrp="1" noChangeArrowheads="1"/>
          </p:cNvSpPr>
          <p:nvPr>
            <p:ph type="title"/>
          </p:nvPr>
        </p:nvSpPr>
        <p:spPr>
          <a:xfrm>
            <a:off x="838200" y="365125"/>
            <a:ext cx="6034088" cy="1325563"/>
          </a:xfrm>
        </p:spPr>
        <p:txBody>
          <a:bodyPr/>
          <a:lstStyle/>
          <a:p>
            <a:pPr eaLnBrk="1" hangingPunct="1"/>
            <a:r>
              <a:rPr lang="es-ES_tradnl" altLang="en-US">
                <a:latin typeface="Barlow SemiBold" panose="00000700000000000000" pitchFamily="2" charset="0"/>
              </a:rPr>
              <a:t>Calidad ambiental</a:t>
            </a:r>
          </a:p>
        </p:txBody>
      </p:sp>
      <p:sp>
        <p:nvSpPr>
          <p:cNvPr id="49155" name="Content Placeholder 2">
            <a:extLst>
              <a:ext uri="{FF2B5EF4-FFF2-40B4-BE49-F238E27FC236}">
                <a16:creationId xmlns:a16="http://schemas.microsoft.com/office/drawing/2014/main" id="{99E12728-46F3-EDE1-197C-B32266989673}"/>
              </a:ext>
            </a:extLst>
          </p:cNvPr>
          <p:cNvSpPr>
            <a:spLocks noGrp="1" noChangeArrowheads="1"/>
          </p:cNvSpPr>
          <p:nvPr>
            <p:ph idx="1"/>
          </p:nvPr>
        </p:nvSpPr>
        <p:spPr/>
        <p:txBody>
          <a:bodyPr/>
          <a:lstStyle/>
          <a:p>
            <a:pPr marL="0" indent="0" eaLnBrk="1" hangingPunct="1">
              <a:buFont typeface="Arial" panose="020B0604020202020204" pitchFamily="34" charset="0"/>
              <a:buNone/>
            </a:pPr>
            <a:r>
              <a:rPr lang="es-ES" altLang="en-US" b="1">
                <a:latin typeface="Barlow" panose="00000500000000000000" pitchFamily="2" charset="0"/>
              </a:rPr>
              <a:t>Calidad ambiental</a:t>
            </a:r>
            <a:r>
              <a:rPr lang="es-ES" altLang="en-US">
                <a:latin typeface="Barlow" panose="00000500000000000000" pitchFamily="2" charset="0"/>
              </a:rPr>
              <a:t> como el conjunto de características (</a:t>
            </a:r>
            <a:r>
              <a:rPr lang="es-ES" altLang="en-US" b="1">
                <a:latin typeface="Barlow" panose="00000500000000000000" pitchFamily="2" charset="0"/>
              </a:rPr>
              <a:t>ambientales</a:t>
            </a:r>
            <a:r>
              <a:rPr lang="es-ES" altLang="en-US">
                <a:latin typeface="Barlow" panose="00000500000000000000" pitchFamily="2" charset="0"/>
              </a:rPr>
              <a:t>, sociales, culturales y económicas) que califican el estado, disponibilidad y acceso a componentes de la naturaleza y la presencia de posibles alteraciones en el ambiente. </a:t>
            </a:r>
          </a:p>
          <a:p>
            <a:pPr marL="0" indent="0" eaLnBrk="1" hangingPunct="1">
              <a:buFont typeface="Arial" panose="020B0604020202020204" pitchFamily="34" charset="0"/>
              <a:buNone/>
            </a:pPr>
            <a:endParaRPr lang="en-US" altLang="en-US">
              <a:latin typeface="Barlow" panose="00000500000000000000" pitchFamily="2" charset="0"/>
            </a:endParaRPr>
          </a:p>
        </p:txBody>
      </p:sp>
      <p:pic>
        <p:nvPicPr>
          <p:cNvPr id="5" name="Picture Placeholder 4" descr="A picture containing drawing, flower&#10;&#10;Description automatically generated">
            <a:extLst>
              <a:ext uri="{FF2B5EF4-FFF2-40B4-BE49-F238E27FC236}">
                <a16:creationId xmlns:a16="http://schemas.microsoft.com/office/drawing/2014/main" id="{48C5D83F-9FE4-4195-D1BA-66A578A26B00}"/>
              </a:ext>
            </a:extLst>
          </p:cNvPr>
          <p:cNvPicPr>
            <a:picLocks noGrp="1" noChangeAspect="1"/>
          </p:cNvPicPr>
          <p:nvPr>
            <p:ph type="pic" sz="quarter" idx="13"/>
          </p:nvPr>
        </p:nvPicPr>
        <p:blipFill>
          <a:blip r:embed="rId2"/>
          <a:srcRect l="26635" r="26635"/>
          <a:stretch>
            <a:fillRect/>
          </a:stretch>
        </p:blipFill>
        <p:spPr>
          <a:xfrm>
            <a:off x="7178129" y="-39090"/>
            <a:ext cx="5013871" cy="6897090"/>
          </a:xfrm>
        </p:spPr>
      </p:pic>
    </p:spTree>
  </p:cSld>
  <p:clrMapOvr>
    <a:masterClrMapping/>
  </p:clrMapOvr>
</p:sld>
</file>

<file path=ppt/theme/theme1.xml><?xml version="1.0" encoding="utf-8"?>
<a:theme xmlns:a="http://schemas.openxmlformats.org/drawingml/2006/main" name="Principal Verde">
  <a:themeElements>
    <a:clrScheme name="UCI">
      <a:dk1>
        <a:srgbClr val="000000"/>
      </a:dk1>
      <a:lt1>
        <a:srgbClr val="FFFFFF"/>
      </a:lt1>
      <a:dk2>
        <a:srgbClr val="515354"/>
      </a:dk2>
      <a:lt2>
        <a:srgbClr val="E7E6E6"/>
      </a:lt2>
      <a:accent1>
        <a:srgbClr val="6BAE45"/>
      </a:accent1>
      <a:accent2>
        <a:srgbClr val="4179BB"/>
      </a:accent2>
      <a:accent3>
        <a:srgbClr val="A1A0A0"/>
      </a:accent3>
      <a:accent4>
        <a:srgbClr val="EE9120"/>
      </a:accent4>
      <a:accent5>
        <a:srgbClr val="9C247B"/>
      </a:accent5>
      <a:accent6>
        <a:srgbClr val="CE2041"/>
      </a:accent6>
      <a:hlink>
        <a:srgbClr val="305B8F"/>
      </a:hlink>
      <a:folHlink>
        <a:srgbClr val="8007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dad para la Cooperación Internacional" id="{CF74F77C-62B1-A245-808C-BBABED72D156}" vid="{131FF56C-BAF6-C942-A89A-7E300801CF1D}"/>
    </a:ext>
  </a:extLst>
</a:theme>
</file>

<file path=ppt/theme/theme2.xml><?xml version="1.0" encoding="utf-8"?>
<a:theme xmlns:a="http://schemas.openxmlformats.org/drawingml/2006/main" name="Principal Azul">
  <a:themeElements>
    <a:clrScheme name="UCI">
      <a:dk1>
        <a:srgbClr val="000000"/>
      </a:dk1>
      <a:lt1>
        <a:srgbClr val="FFFFFF"/>
      </a:lt1>
      <a:dk2>
        <a:srgbClr val="515354"/>
      </a:dk2>
      <a:lt2>
        <a:srgbClr val="E7E6E6"/>
      </a:lt2>
      <a:accent1>
        <a:srgbClr val="6BAE45"/>
      </a:accent1>
      <a:accent2>
        <a:srgbClr val="4179BB"/>
      </a:accent2>
      <a:accent3>
        <a:srgbClr val="A1A0A0"/>
      </a:accent3>
      <a:accent4>
        <a:srgbClr val="EE9120"/>
      </a:accent4>
      <a:accent5>
        <a:srgbClr val="9C247B"/>
      </a:accent5>
      <a:accent6>
        <a:srgbClr val="CE2041"/>
      </a:accent6>
      <a:hlink>
        <a:srgbClr val="305B8F"/>
      </a:hlink>
      <a:folHlink>
        <a:srgbClr val="8007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dad para la Cooperación Internacional" id="{CF74F77C-62B1-A245-808C-BBABED72D156}" vid="{0321E463-9042-E049-8462-9D56BF9D53BA}"/>
    </a:ext>
  </a:extLst>
</a:theme>
</file>

<file path=ppt/theme/theme3.xml><?xml version="1.0" encoding="utf-8"?>
<a:theme xmlns:a="http://schemas.openxmlformats.org/drawingml/2006/main" name="Sección Anaranajada">
  <a:themeElements>
    <a:clrScheme name="UCI">
      <a:dk1>
        <a:srgbClr val="000000"/>
      </a:dk1>
      <a:lt1>
        <a:srgbClr val="FFFFFF"/>
      </a:lt1>
      <a:dk2>
        <a:srgbClr val="515354"/>
      </a:dk2>
      <a:lt2>
        <a:srgbClr val="E7E6E6"/>
      </a:lt2>
      <a:accent1>
        <a:srgbClr val="6BAE45"/>
      </a:accent1>
      <a:accent2>
        <a:srgbClr val="4179BB"/>
      </a:accent2>
      <a:accent3>
        <a:srgbClr val="A1A0A0"/>
      </a:accent3>
      <a:accent4>
        <a:srgbClr val="EE9120"/>
      </a:accent4>
      <a:accent5>
        <a:srgbClr val="9C247B"/>
      </a:accent5>
      <a:accent6>
        <a:srgbClr val="CE2041"/>
      </a:accent6>
      <a:hlink>
        <a:srgbClr val="305B8F"/>
      </a:hlink>
      <a:folHlink>
        <a:srgbClr val="8007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dad para la Cooperación Internacional" id="{CF74F77C-62B1-A245-808C-BBABED72D156}" vid="{7F3C2A67-4D81-434B-8437-434C5A7CA9A5}"/>
    </a:ext>
  </a:extLst>
</a:theme>
</file>

<file path=ppt/theme/theme4.xml><?xml version="1.0" encoding="utf-8"?>
<a:theme xmlns:a="http://schemas.openxmlformats.org/drawingml/2006/main" name="Sección Morada">
  <a:themeElements>
    <a:clrScheme name="UCI">
      <a:dk1>
        <a:srgbClr val="000000"/>
      </a:dk1>
      <a:lt1>
        <a:srgbClr val="FFFFFF"/>
      </a:lt1>
      <a:dk2>
        <a:srgbClr val="515354"/>
      </a:dk2>
      <a:lt2>
        <a:srgbClr val="E7E6E6"/>
      </a:lt2>
      <a:accent1>
        <a:srgbClr val="6BAE45"/>
      </a:accent1>
      <a:accent2>
        <a:srgbClr val="4179BB"/>
      </a:accent2>
      <a:accent3>
        <a:srgbClr val="A1A0A0"/>
      </a:accent3>
      <a:accent4>
        <a:srgbClr val="EE9120"/>
      </a:accent4>
      <a:accent5>
        <a:srgbClr val="9C247B"/>
      </a:accent5>
      <a:accent6>
        <a:srgbClr val="CE2041"/>
      </a:accent6>
      <a:hlink>
        <a:srgbClr val="305B8F"/>
      </a:hlink>
      <a:folHlink>
        <a:srgbClr val="8007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dad para la Cooperación Internacional" id="{CF74F77C-62B1-A245-808C-BBABED72D156}" vid="{27935772-539B-0F4E-AD6B-25A4EB94CA29}"/>
    </a:ext>
  </a:extLst>
</a:theme>
</file>

<file path=ppt/theme/theme5.xml><?xml version="1.0" encoding="utf-8"?>
<a:theme xmlns:a="http://schemas.openxmlformats.org/drawingml/2006/main" name="Sección Rojo Viv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dad para la Cooperación Internacional" id="{CF74F77C-62B1-A245-808C-BBABED72D156}" vid="{03B892B2-1885-4C4A-AE08-7D7466B7CF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Principal Verde</Template>
  <TotalTime>266</TotalTime>
  <Words>1953</Words>
  <Application>Microsoft Office PowerPoint</Application>
  <PresentationFormat>Widescreen</PresentationFormat>
  <Paragraphs>219</Paragraphs>
  <Slides>57</Slides>
  <Notes>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57</vt:i4>
      </vt:variant>
    </vt:vector>
  </HeadingPairs>
  <TitlesOfParts>
    <vt:vector size="70" baseType="lpstr">
      <vt:lpstr>Arial</vt:lpstr>
      <vt:lpstr>Barlow</vt:lpstr>
      <vt:lpstr>Barlow Medium</vt:lpstr>
      <vt:lpstr>Barlow SemiBold</vt:lpstr>
      <vt:lpstr>Calibri</vt:lpstr>
      <vt:lpstr>Calibri Light</vt:lpstr>
      <vt:lpstr>Symbol</vt:lpstr>
      <vt:lpstr>Verdana</vt:lpstr>
      <vt:lpstr>Principal Verde</vt:lpstr>
      <vt:lpstr>Principal Azul</vt:lpstr>
      <vt:lpstr>Sección Anaranajada</vt:lpstr>
      <vt:lpstr>Sección Morada</vt:lpstr>
      <vt:lpstr>Sección Rojo Vivo</vt:lpstr>
      <vt:lpstr>Unidad 1. Conceptos Básicos de la Evaluación Ambiental</vt:lpstr>
      <vt:lpstr>Agenda</vt:lpstr>
      <vt:lpstr>Conceptos básicos</vt:lpstr>
      <vt:lpstr>Medio ambiente</vt:lpstr>
      <vt:lpstr>Desarrollo sostenible</vt:lpstr>
      <vt:lpstr>Ética ambiental</vt:lpstr>
      <vt:lpstr>Terminología relevante</vt:lpstr>
      <vt:lpstr>Calidad ambiental</vt:lpstr>
      <vt:lpstr>Calidad ambiental</vt:lpstr>
      <vt:lpstr>Indicadores de calidad ambiental</vt:lpstr>
      <vt:lpstr>Impacto ambiental</vt:lpstr>
      <vt:lpstr>Impacto ambiental (IA)</vt:lpstr>
      <vt:lpstr>PowerPoint Presentation</vt:lpstr>
      <vt:lpstr>Daño ambiental</vt:lpstr>
      <vt:lpstr>Daño ambiental (DA)</vt:lpstr>
      <vt:lpstr>Aspecto ambiental</vt:lpstr>
      <vt:lpstr>Estudio de Impacto ambiental (EsIA)</vt:lpstr>
      <vt:lpstr>Estudio de Impacto ambiental</vt:lpstr>
      <vt:lpstr>Aspectos históricos de EIA</vt:lpstr>
      <vt:lpstr>Antecedentes</vt:lpstr>
      <vt:lpstr>1960 - 1969</vt:lpstr>
      <vt:lpstr>1970 - 1979</vt:lpstr>
      <vt:lpstr>1970 - 1979</vt:lpstr>
      <vt:lpstr>1980 - 1989</vt:lpstr>
      <vt:lpstr>1990 - 1999</vt:lpstr>
      <vt:lpstr>1990 - 1999</vt:lpstr>
      <vt:lpstr>Problemas globales</vt:lpstr>
      <vt:lpstr>Principios de la EIA</vt:lpstr>
      <vt:lpstr>Beneficios del EIA</vt:lpstr>
      <vt:lpstr>Beneficios del EIA</vt:lpstr>
      <vt:lpstr>Limitaciones del EIA</vt:lpstr>
      <vt:lpstr>Limitaciones del EIA</vt:lpstr>
      <vt:lpstr>Importancia del EIA</vt:lpstr>
      <vt:lpstr>Importancia del EIA</vt:lpstr>
      <vt:lpstr>Proceso de desarrollo del proyecto</vt:lpstr>
      <vt:lpstr>Procedimiento para realización de EIA</vt:lpstr>
      <vt:lpstr>Procedimiento para realización de EIA</vt:lpstr>
      <vt:lpstr>Procedimiento para realización de EIA</vt:lpstr>
      <vt:lpstr>Procedimiento para realización de EIA</vt:lpstr>
      <vt:lpstr>Procedimiento para realización de EIA</vt:lpstr>
      <vt:lpstr>Procedimiento para realización de EIA</vt:lpstr>
      <vt:lpstr>Procedimiento para realización de EIA</vt:lpstr>
      <vt:lpstr>Procedimiento para realización de EIA</vt:lpstr>
      <vt:lpstr>Procedimiento para realización de EIA</vt:lpstr>
      <vt:lpstr>Evaluador EIA</vt:lpstr>
      <vt:lpstr>Principales características</vt:lpstr>
      <vt:lpstr>Principales características</vt:lpstr>
      <vt:lpstr>Enfoque del trabajo</vt:lpstr>
      <vt:lpstr>Caso 1</vt:lpstr>
      <vt:lpstr>Cieneguita-Limón</vt:lpstr>
      <vt:lpstr>Cieneguita-Limón</vt:lpstr>
      <vt:lpstr>EIA en Costa Rica </vt:lpstr>
      <vt:lpstr>EIA en Costa Rica</vt:lpstr>
      <vt:lpstr>Legislación en Costa Rica</vt:lpstr>
      <vt:lpstr>Instituciones vinculadas a la EIA</vt:lpstr>
      <vt:lpstr>Limitaciones en Costa Rica</vt:lpstr>
      <vt:lpstr>Juan Carlos Valverde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de presentaciones</dc:title>
  <dc:creator>Microsoft Office User</dc:creator>
  <cp:lastModifiedBy>Juan Carlos Valverde</cp:lastModifiedBy>
  <cp:revision>25</cp:revision>
  <cp:lastPrinted>2018-06-20T11:59:15Z</cp:lastPrinted>
  <dcterms:created xsi:type="dcterms:W3CDTF">2018-06-20T21:30:45Z</dcterms:created>
  <dcterms:modified xsi:type="dcterms:W3CDTF">2023-07-30T23:23:10Z</dcterms:modified>
</cp:coreProperties>
</file>