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5" r:id="rId2"/>
    <p:sldMasterId id="2147483663" r:id="rId3"/>
    <p:sldMasterId id="2147483671" r:id="rId4"/>
    <p:sldMasterId id="2147483679" r:id="rId5"/>
  </p:sldMasterIdLst>
  <p:notesMasterIdLst>
    <p:notesMasterId r:id="rId51"/>
  </p:notesMasterIdLst>
  <p:handoutMasterIdLst>
    <p:handoutMasterId r:id="rId52"/>
  </p:handoutMasterIdLst>
  <p:sldIdLst>
    <p:sldId id="257" r:id="rId6"/>
    <p:sldId id="259" r:id="rId7"/>
    <p:sldId id="260" r:id="rId8"/>
    <p:sldId id="268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85" r:id="rId18"/>
    <p:sldId id="334" r:id="rId19"/>
    <p:sldId id="333" r:id="rId20"/>
    <p:sldId id="298" r:id="rId21"/>
    <p:sldId id="299" r:id="rId22"/>
    <p:sldId id="301" r:id="rId23"/>
    <p:sldId id="302" r:id="rId24"/>
    <p:sldId id="304" r:id="rId25"/>
    <p:sldId id="335" r:id="rId26"/>
    <p:sldId id="432" r:id="rId27"/>
    <p:sldId id="306" r:id="rId28"/>
    <p:sldId id="2302" r:id="rId29"/>
    <p:sldId id="307" r:id="rId30"/>
    <p:sldId id="308" r:id="rId31"/>
    <p:sldId id="309" r:id="rId32"/>
    <p:sldId id="310" r:id="rId33"/>
    <p:sldId id="311" r:id="rId34"/>
    <p:sldId id="2303" r:id="rId35"/>
    <p:sldId id="2289" r:id="rId36"/>
    <p:sldId id="2294" r:id="rId37"/>
    <p:sldId id="316" r:id="rId38"/>
    <p:sldId id="317" r:id="rId39"/>
    <p:sldId id="318" r:id="rId40"/>
    <p:sldId id="319" r:id="rId41"/>
    <p:sldId id="320" r:id="rId42"/>
    <p:sldId id="322" r:id="rId43"/>
    <p:sldId id="2304" r:id="rId44"/>
    <p:sldId id="2305" r:id="rId45"/>
    <p:sldId id="2306" r:id="rId46"/>
    <p:sldId id="2307" r:id="rId47"/>
    <p:sldId id="328" r:id="rId48"/>
    <p:sldId id="284" r:id="rId49"/>
    <p:sldId id="261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79BB"/>
    <a:srgbClr val="6BAE45"/>
    <a:srgbClr val="9C247B"/>
    <a:srgbClr val="891C6C"/>
    <a:srgbClr val="EE9121"/>
    <a:srgbClr val="CE801C"/>
    <a:srgbClr val="CE2142"/>
    <a:srgbClr val="B41C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6"/>
    <p:restoredTop sz="94624"/>
  </p:normalViewPr>
  <p:slideViewPr>
    <p:cSldViewPr snapToGrid="0" snapToObjects="1">
      <p:cViewPr varScale="1">
        <p:scale>
          <a:sx n="115" d="100"/>
          <a:sy n="115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6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21709967518"/>
          <c:y val="0"/>
          <c:w val="0.71864077195113796"/>
          <c:h val="1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B421-4094-AE39-D59BCE71446A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B421-4094-AE39-D59BCE71446A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B421-4094-AE39-D59BCE71446A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B421-4094-AE39-D59BCE71446A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B421-4094-AE39-D59BCE71446A}"/>
              </c:ext>
            </c:extLst>
          </c:dPt>
          <c:dLbls>
            <c:dLbl>
              <c:idx val="4"/>
              <c:layout>
                <c:manualLayout>
                  <c:x val="3.2873922393695999E-2"/>
                  <c:y val="3.805227881833529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421-4094-AE39-D59BCE7144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800" b="0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haroni" pitchFamily="2" charset="-79"/>
                    <a:ea typeface="+mn-ea"/>
                    <a:cs typeface="Aharoni" pitchFamily="2" charset="-79"/>
                  </a:defRPr>
                </a:pPr>
                <a:endParaRPr lang="es-CR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5"/>
                <c:pt idx="0">
                  <c:v>Nunca</c:v>
                </c:pt>
                <c:pt idx="1">
                  <c:v>Casi nunca</c:v>
                </c:pt>
                <c:pt idx="2">
                  <c:v>A veces</c:v>
                </c:pt>
                <c:pt idx="3">
                  <c:v>A menudo</c:v>
                </c:pt>
                <c:pt idx="4">
                  <c:v>Siempre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>
                  <c:v>0.45</c:v>
                </c:pt>
                <c:pt idx="1">
                  <c:v>0.19</c:v>
                </c:pt>
                <c:pt idx="2">
                  <c:v>0.16</c:v>
                </c:pt>
                <c:pt idx="3">
                  <c:v>0.13</c:v>
                </c:pt>
                <c:pt idx="4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421-4094-AE39-D59BCE71446A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lang="en-US" sz="1800"/>
      </a:pPr>
      <a:endParaRPr lang="es-C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1DAFFA-9F13-4D8D-9359-29123EB8B19C}" type="doc">
      <dgm:prSet loTypeId="urn:microsoft.com/office/officeart/2008/layout/LinedList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s-CR"/>
        </a:p>
      </dgm:t>
    </dgm:pt>
    <dgm:pt modelId="{E045EB7B-43AC-4838-A2D1-7F564472958E}">
      <dgm:prSet phldrT="[Texto]" custT="1"/>
      <dgm:spPr/>
      <dgm:t>
        <a:bodyPr vert="vert270"/>
        <a:lstStyle/>
        <a:p>
          <a:pPr algn="r"/>
          <a:r>
            <a:rPr lang="es-CR" sz="2800" b="1">
              <a:solidFill>
                <a:schemeClr val="bg1"/>
              </a:solidFill>
            </a:rPr>
            <a:t>Liderazgo Tradicional</a:t>
          </a:r>
        </a:p>
      </dgm:t>
    </dgm:pt>
    <dgm:pt modelId="{A231C9E1-5AF3-48DC-B123-BF66537E779E}" type="parTrans" cxnId="{0DED2E10-8AE2-4C85-A540-58E4566A48C4}">
      <dgm:prSet/>
      <dgm:spPr/>
      <dgm:t>
        <a:bodyPr/>
        <a:lstStyle/>
        <a:p>
          <a:endParaRPr lang="es-CR"/>
        </a:p>
      </dgm:t>
    </dgm:pt>
    <dgm:pt modelId="{D71A432A-CE35-49D8-98E5-3FBC0066E49C}" type="sibTrans" cxnId="{0DED2E10-8AE2-4C85-A540-58E4566A48C4}">
      <dgm:prSet/>
      <dgm:spPr/>
      <dgm:t>
        <a:bodyPr/>
        <a:lstStyle/>
        <a:p>
          <a:endParaRPr lang="es-CR"/>
        </a:p>
      </dgm:t>
    </dgm:pt>
    <dgm:pt modelId="{9773CE7F-C820-473A-AFC6-8AC573891598}">
      <dgm:prSet phldrT="[Texto]"/>
      <dgm:spPr>
        <a:solidFill>
          <a:schemeClr val="accent1"/>
        </a:solidFill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R">
              <a:solidFill>
                <a:schemeClr val="bg1"/>
              </a:solidFill>
            </a:rPr>
            <a:t>Ve el liderazgo como un rango a obtener.</a:t>
          </a:r>
        </a:p>
      </dgm:t>
    </dgm:pt>
    <dgm:pt modelId="{9797DEA5-328E-47CF-A5BD-DD00855C5A2F}" type="parTrans" cxnId="{D23A5FF4-B838-4E42-945E-970EDF806D04}">
      <dgm:prSet/>
      <dgm:spPr/>
      <dgm:t>
        <a:bodyPr/>
        <a:lstStyle/>
        <a:p>
          <a:endParaRPr lang="es-CR"/>
        </a:p>
      </dgm:t>
    </dgm:pt>
    <dgm:pt modelId="{08142D86-9CE3-4738-B61F-8355A8F2EA35}" type="sibTrans" cxnId="{D23A5FF4-B838-4E42-945E-970EDF806D04}">
      <dgm:prSet/>
      <dgm:spPr/>
      <dgm:t>
        <a:bodyPr/>
        <a:lstStyle/>
        <a:p>
          <a:endParaRPr lang="es-CR"/>
        </a:p>
      </dgm:t>
    </dgm:pt>
    <dgm:pt modelId="{1C91AE2F-BD25-4315-8FB9-80CF64F8BC31}">
      <dgm:prSet/>
      <dgm:spPr/>
      <dgm:t>
        <a:bodyPr/>
        <a:lstStyle/>
        <a:p>
          <a:r>
            <a:rPr lang="es-CR">
              <a:solidFill>
                <a:schemeClr val="bg1"/>
              </a:solidFill>
            </a:rPr>
            <a:t>Utiliza poder y control para impulsar el rendimiento.</a:t>
          </a:r>
        </a:p>
      </dgm:t>
    </dgm:pt>
    <dgm:pt modelId="{31C068C6-E2B2-4005-AD70-82F03D284707}" type="parTrans" cxnId="{BD5C674D-3825-4B6B-B8CE-0A6D78E903A2}">
      <dgm:prSet/>
      <dgm:spPr/>
      <dgm:t>
        <a:bodyPr/>
        <a:lstStyle/>
        <a:p>
          <a:endParaRPr lang="es-CR"/>
        </a:p>
      </dgm:t>
    </dgm:pt>
    <dgm:pt modelId="{1303EC90-66FB-4829-98BB-B39B352856AB}" type="sibTrans" cxnId="{BD5C674D-3825-4B6B-B8CE-0A6D78E903A2}">
      <dgm:prSet/>
      <dgm:spPr/>
      <dgm:t>
        <a:bodyPr/>
        <a:lstStyle/>
        <a:p>
          <a:endParaRPr lang="es-CR"/>
        </a:p>
      </dgm:t>
    </dgm:pt>
    <dgm:pt modelId="{4B452C30-7897-4399-8976-6668C23EEB47}">
      <dgm:prSet/>
      <dgm:spPr/>
      <dgm:t>
        <a:bodyPr/>
        <a:lstStyle/>
        <a:p>
          <a:r>
            <a:rPr lang="es-CR">
              <a:solidFill>
                <a:schemeClr val="bg1"/>
              </a:solidFill>
            </a:rPr>
            <a:t>Mide el éxito a través de la producción.</a:t>
          </a:r>
        </a:p>
      </dgm:t>
    </dgm:pt>
    <dgm:pt modelId="{0B561EE7-0EFD-45F5-8307-23D8F918B845}" type="parTrans" cxnId="{AD0D827B-8C93-47B4-8D64-BCF8E5E525D2}">
      <dgm:prSet/>
      <dgm:spPr/>
      <dgm:t>
        <a:bodyPr/>
        <a:lstStyle/>
        <a:p>
          <a:endParaRPr lang="es-CR"/>
        </a:p>
      </dgm:t>
    </dgm:pt>
    <dgm:pt modelId="{9F85D282-067D-4F3A-8E3B-C4536E5FB325}" type="sibTrans" cxnId="{AD0D827B-8C93-47B4-8D64-BCF8E5E525D2}">
      <dgm:prSet/>
      <dgm:spPr/>
      <dgm:t>
        <a:bodyPr/>
        <a:lstStyle/>
        <a:p>
          <a:endParaRPr lang="es-CR"/>
        </a:p>
      </dgm:t>
    </dgm:pt>
    <dgm:pt modelId="{5FC7970F-B538-442F-9FCC-ECD554F370F5}">
      <dgm:prSet/>
      <dgm:spPr/>
      <dgm:t>
        <a:bodyPr/>
        <a:lstStyle/>
        <a:p>
          <a:r>
            <a:rPr lang="es-CR">
              <a:solidFill>
                <a:schemeClr val="bg1"/>
              </a:solidFill>
            </a:rPr>
            <a:t>Habla.</a:t>
          </a:r>
        </a:p>
      </dgm:t>
    </dgm:pt>
    <dgm:pt modelId="{5E59BECA-FFA9-40EE-9FCD-7A81BB5FAECC}" type="parTrans" cxnId="{DD5E2EDE-8B48-43EE-8168-ACAEE9EB068E}">
      <dgm:prSet/>
      <dgm:spPr/>
      <dgm:t>
        <a:bodyPr/>
        <a:lstStyle/>
        <a:p>
          <a:endParaRPr lang="es-CR"/>
        </a:p>
      </dgm:t>
    </dgm:pt>
    <dgm:pt modelId="{F4F322D7-F67A-4DAD-9233-9113D6B84114}" type="sibTrans" cxnId="{DD5E2EDE-8B48-43EE-8168-ACAEE9EB068E}">
      <dgm:prSet/>
      <dgm:spPr/>
      <dgm:t>
        <a:bodyPr/>
        <a:lstStyle/>
        <a:p>
          <a:endParaRPr lang="es-CR"/>
        </a:p>
      </dgm:t>
    </dgm:pt>
    <dgm:pt modelId="{1C3AA5EE-4B96-4FBD-90D0-8AE1FE55A39F}">
      <dgm:prSet/>
      <dgm:spPr/>
      <dgm:t>
        <a:bodyPr/>
        <a:lstStyle/>
        <a:p>
          <a:r>
            <a:rPr lang="es-CR">
              <a:solidFill>
                <a:schemeClr val="bg1"/>
              </a:solidFill>
            </a:rPr>
            <a:t>Cree que se trata de ellos.</a:t>
          </a:r>
        </a:p>
      </dgm:t>
    </dgm:pt>
    <dgm:pt modelId="{C9473604-580A-4B66-8F34-88323BC23E27}" type="parTrans" cxnId="{70D41A24-829E-4841-BF35-9A3DFC712E2D}">
      <dgm:prSet/>
      <dgm:spPr/>
      <dgm:t>
        <a:bodyPr/>
        <a:lstStyle/>
        <a:p>
          <a:endParaRPr lang="es-CR"/>
        </a:p>
      </dgm:t>
    </dgm:pt>
    <dgm:pt modelId="{6B2F44F9-44A3-4580-84F6-913913600847}" type="sibTrans" cxnId="{70D41A24-829E-4841-BF35-9A3DFC712E2D}">
      <dgm:prSet/>
      <dgm:spPr/>
      <dgm:t>
        <a:bodyPr/>
        <a:lstStyle/>
        <a:p>
          <a:endParaRPr lang="es-CR"/>
        </a:p>
      </dgm:t>
    </dgm:pt>
    <dgm:pt modelId="{5B4F6E15-402C-4576-A059-2ED0D03471F4}" type="pres">
      <dgm:prSet presAssocID="{5C1DAFFA-9F13-4D8D-9359-29123EB8B19C}" presName="vert0" presStyleCnt="0">
        <dgm:presLayoutVars>
          <dgm:dir/>
          <dgm:animOne val="branch"/>
          <dgm:animLvl val="lvl"/>
        </dgm:presLayoutVars>
      </dgm:prSet>
      <dgm:spPr/>
    </dgm:pt>
    <dgm:pt modelId="{8D0F313A-148F-4494-8F19-A8FB76CDA45D}" type="pres">
      <dgm:prSet presAssocID="{E045EB7B-43AC-4838-A2D1-7F564472958E}" presName="thickLine" presStyleLbl="alignNode1" presStyleIdx="0" presStyleCnt="1"/>
      <dgm:spPr/>
    </dgm:pt>
    <dgm:pt modelId="{05767E26-94F7-4D80-AE27-FDB877C8E5DC}" type="pres">
      <dgm:prSet presAssocID="{E045EB7B-43AC-4838-A2D1-7F564472958E}" presName="horz1" presStyleCnt="0"/>
      <dgm:spPr/>
    </dgm:pt>
    <dgm:pt modelId="{680547D4-A614-410A-96DB-A72B97F0735C}" type="pres">
      <dgm:prSet presAssocID="{E045EB7B-43AC-4838-A2D1-7F564472958E}" presName="tx1" presStyleLbl="revTx" presStyleIdx="0" presStyleCnt="6"/>
      <dgm:spPr/>
    </dgm:pt>
    <dgm:pt modelId="{E5734E2D-E8B8-4D33-8423-06F7598F09A4}" type="pres">
      <dgm:prSet presAssocID="{E045EB7B-43AC-4838-A2D1-7F564472958E}" presName="vert1" presStyleCnt="0"/>
      <dgm:spPr/>
    </dgm:pt>
    <dgm:pt modelId="{E32B9BD7-794F-4B4A-BFA5-D836C8BF33CE}" type="pres">
      <dgm:prSet presAssocID="{9773CE7F-C820-473A-AFC6-8AC573891598}" presName="vertSpace2a" presStyleCnt="0"/>
      <dgm:spPr/>
    </dgm:pt>
    <dgm:pt modelId="{6983406E-D6CE-477D-956A-AB76F1DA833D}" type="pres">
      <dgm:prSet presAssocID="{9773CE7F-C820-473A-AFC6-8AC573891598}" presName="horz2" presStyleCnt="0"/>
      <dgm:spPr/>
    </dgm:pt>
    <dgm:pt modelId="{EE0F7467-4905-4F2F-ACD3-BD6D17AC515D}" type="pres">
      <dgm:prSet presAssocID="{9773CE7F-C820-473A-AFC6-8AC573891598}" presName="horzSpace2" presStyleCnt="0"/>
      <dgm:spPr/>
    </dgm:pt>
    <dgm:pt modelId="{2FBB9053-9987-42CA-8817-90ADF743CB0F}" type="pres">
      <dgm:prSet presAssocID="{9773CE7F-C820-473A-AFC6-8AC573891598}" presName="tx2" presStyleLbl="revTx" presStyleIdx="1" presStyleCnt="6"/>
      <dgm:spPr/>
    </dgm:pt>
    <dgm:pt modelId="{AE3944F7-07BB-44C0-B557-44F4BD67FD57}" type="pres">
      <dgm:prSet presAssocID="{9773CE7F-C820-473A-AFC6-8AC573891598}" presName="vert2" presStyleCnt="0"/>
      <dgm:spPr/>
    </dgm:pt>
    <dgm:pt modelId="{300DDAFD-09C5-4478-BBAB-AF6220AEBF4A}" type="pres">
      <dgm:prSet presAssocID="{9773CE7F-C820-473A-AFC6-8AC573891598}" presName="thinLine2b" presStyleLbl="callout" presStyleIdx="0" presStyleCnt="5"/>
      <dgm:spPr>
        <a:xfrm>
          <a:off x="890451" y="792658"/>
          <a:ext cx="3561807" cy="0"/>
        </a:xfrm>
        <a:prstGeom prst="line">
          <a:avLst/>
        </a:prstGeom>
        <a:solidFill>
          <a:srgbClr val="C8102E">
            <a:hueOff val="0"/>
            <a:satOff val="0"/>
            <a:lumOff val="0"/>
            <a:alphaOff val="0"/>
          </a:srgbClr>
        </a:solidFill>
        <a:ln w="25400" cap="flat" cmpd="sng" algn="ctr">
          <a:solidFill>
            <a:schemeClr val="bg1"/>
          </a:solidFill>
          <a:prstDash val="solid"/>
        </a:ln>
        <a:effectLst/>
      </dgm:spPr>
    </dgm:pt>
    <dgm:pt modelId="{430C591E-FC90-4EF4-B362-73351BE21A87}" type="pres">
      <dgm:prSet presAssocID="{9773CE7F-C820-473A-AFC6-8AC573891598}" presName="vertSpace2b" presStyleCnt="0"/>
      <dgm:spPr/>
    </dgm:pt>
    <dgm:pt modelId="{0963C54F-DF10-451E-93CD-627F7F0F7319}" type="pres">
      <dgm:prSet presAssocID="{1C91AE2F-BD25-4315-8FB9-80CF64F8BC31}" presName="horz2" presStyleCnt="0"/>
      <dgm:spPr/>
    </dgm:pt>
    <dgm:pt modelId="{7BCE400B-2D90-45BF-A1C9-A315B37BA190}" type="pres">
      <dgm:prSet presAssocID="{1C91AE2F-BD25-4315-8FB9-80CF64F8BC31}" presName="horzSpace2" presStyleCnt="0"/>
      <dgm:spPr/>
    </dgm:pt>
    <dgm:pt modelId="{2707B9F4-5EAD-43A2-84E7-541BE3761061}" type="pres">
      <dgm:prSet presAssocID="{1C91AE2F-BD25-4315-8FB9-80CF64F8BC31}" presName="tx2" presStyleLbl="revTx" presStyleIdx="2" presStyleCnt="6"/>
      <dgm:spPr/>
    </dgm:pt>
    <dgm:pt modelId="{DF9F4C74-8CBC-401D-8739-A38EB0CEEC1B}" type="pres">
      <dgm:prSet presAssocID="{1C91AE2F-BD25-4315-8FB9-80CF64F8BC31}" presName="vert2" presStyleCnt="0"/>
      <dgm:spPr/>
    </dgm:pt>
    <dgm:pt modelId="{C60D253F-216D-42DD-A17A-85105D157346}" type="pres">
      <dgm:prSet presAssocID="{1C91AE2F-BD25-4315-8FB9-80CF64F8BC31}" presName="thinLine2b" presStyleLbl="callout" presStyleIdx="1" presStyleCnt="5"/>
      <dgm:spPr>
        <a:xfrm>
          <a:off x="890451" y="1585316"/>
          <a:ext cx="3561807" cy="0"/>
        </a:xfrm>
        <a:prstGeom prst="line">
          <a:avLst/>
        </a:prstGeom>
        <a:solidFill>
          <a:srgbClr val="C8102E">
            <a:hueOff val="0"/>
            <a:satOff val="0"/>
            <a:lumOff val="0"/>
            <a:alphaOff val="0"/>
          </a:srgbClr>
        </a:solidFill>
        <a:ln w="25400" cap="flat" cmpd="sng" algn="ctr">
          <a:solidFill>
            <a:schemeClr val="bg1"/>
          </a:solidFill>
          <a:prstDash val="solid"/>
        </a:ln>
        <a:effectLst/>
      </dgm:spPr>
    </dgm:pt>
    <dgm:pt modelId="{664F28EA-DC81-48F5-84A1-39DBD5F89CC0}" type="pres">
      <dgm:prSet presAssocID="{1C91AE2F-BD25-4315-8FB9-80CF64F8BC31}" presName="vertSpace2b" presStyleCnt="0"/>
      <dgm:spPr/>
    </dgm:pt>
    <dgm:pt modelId="{66FC976F-0643-4AB8-BD3F-1367ACAC56F5}" type="pres">
      <dgm:prSet presAssocID="{4B452C30-7897-4399-8976-6668C23EEB47}" presName="horz2" presStyleCnt="0"/>
      <dgm:spPr/>
    </dgm:pt>
    <dgm:pt modelId="{5BF77431-617D-482D-968C-F4667783A0BD}" type="pres">
      <dgm:prSet presAssocID="{4B452C30-7897-4399-8976-6668C23EEB47}" presName="horzSpace2" presStyleCnt="0"/>
      <dgm:spPr/>
    </dgm:pt>
    <dgm:pt modelId="{50048978-1BE7-4D28-96D9-8D466352D9B0}" type="pres">
      <dgm:prSet presAssocID="{4B452C30-7897-4399-8976-6668C23EEB47}" presName="tx2" presStyleLbl="revTx" presStyleIdx="3" presStyleCnt="6"/>
      <dgm:spPr/>
    </dgm:pt>
    <dgm:pt modelId="{3E95E270-F042-46E8-B2A8-59D2ACAA4A2D}" type="pres">
      <dgm:prSet presAssocID="{4B452C30-7897-4399-8976-6668C23EEB47}" presName="vert2" presStyleCnt="0"/>
      <dgm:spPr/>
    </dgm:pt>
    <dgm:pt modelId="{CD8F9EF8-165D-41C3-9E7D-A0BC7F961CD7}" type="pres">
      <dgm:prSet presAssocID="{4B452C30-7897-4399-8976-6668C23EEB47}" presName="thinLine2b" presStyleLbl="callout" presStyleIdx="2" presStyleCnt="5"/>
      <dgm:spPr>
        <a:xfrm>
          <a:off x="890451" y="2377974"/>
          <a:ext cx="3561807" cy="0"/>
        </a:xfrm>
        <a:prstGeom prst="line">
          <a:avLst/>
        </a:prstGeom>
        <a:solidFill>
          <a:srgbClr val="C8102E">
            <a:hueOff val="0"/>
            <a:satOff val="0"/>
            <a:lumOff val="0"/>
            <a:alphaOff val="0"/>
          </a:srgbClr>
        </a:solidFill>
        <a:ln w="25400" cap="flat" cmpd="sng" algn="ctr">
          <a:solidFill>
            <a:schemeClr val="bg1"/>
          </a:solidFill>
          <a:prstDash val="solid"/>
        </a:ln>
        <a:effectLst/>
      </dgm:spPr>
    </dgm:pt>
    <dgm:pt modelId="{10CB9B67-95D0-47D8-BB78-A20120AEF545}" type="pres">
      <dgm:prSet presAssocID="{4B452C30-7897-4399-8976-6668C23EEB47}" presName="vertSpace2b" presStyleCnt="0"/>
      <dgm:spPr/>
    </dgm:pt>
    <dgm:pt modelId="{AEFC3046-2ED8-4357-B424-57F7DC1544AE}" type="pres">
      <dgm:prSet presAssocID="{5FC7970F-B538-442F-9FCC-ECD554F370F5}" presName="horz2" presStyleCnt="0"/>
      <dgm:spPr/>
    </dgm:pt>
    <dgm:pt modelId="{5E9B8C06-05CB-4039-A8B8-81A4E6B11849}" type="pres">
      <dgm:prSet presAssocID="{5FC7970F-B538-442F-9FCC-ECD554F370F5}" presName="horzSpace2" presStyleCnt="0"/>
      <dgm:spPr/>
    </dgm:pt>
    <dgm:pt modelId="{2302C007-5846-4648-ADF6-4CD91F294B12}" type="pres">
      <dgm:prSet presAssocID="{5FC7970F-B538-442F-9FCC-ECD554F370F5}" presName="tx2" presStyleLbl="revTx" presStyleIdx="4" presStyleCnt="6"/>
      <dgm:spPr/>
    </dgm:pt>
    <dgm:pt modelId="{E1BD2B78-5990-4DC5-A701-ADBF88EEE178}" type="pres">
      <dgm:prSet presAssocID="{5FC7970F-B538-442F-9FCC-ECD554F370F5}" presName="vert2" presStyleCnt="0"/>
      <dgm:spPr/>
    </dgm:pt>
    <dgm:pt modelId="{1B91F888-9169-47FE-95B2-2A7FF2DF9DC9}" type="pres">
      <dgm:prSet presAssocID="{5FC7970F-B538-442F-9FCC-ECD554F370F5}" presName="thinLine2b" presStyleLbl="callout" presStyleIdx="3" presStyleCnt="5"/>
      <dgm:spPr>
        <a:xfrm>
          <a:off x="890451" y="3170632"/>
          <a:ext cx="3561807" cy="0"/>
        </a:xfrm>
        <a:prstGeom prst="line">
          <a:avLst/>
        </a:prstGeom>
        <a:solidFill>
          <a:srgbClr val="C8102E">
            <a:hueOff val="0"/>
            <a:satOff val="0"/>
            <a:lumOff val="0"/>
            <a:alphaOff val="0"/>
          </a:srgbClr>
        </a:solidFill>
        <a:ln w="25400" cap="flat" cmpd="sng" algn="ctr">
          <a:solidFill>
            <a:schemeClr val="bg1"/>
          </a:solidFill>
          <a:prstDash val="solid"/>
        </a:ln>
        <a:effectLst/>
      </dgm:spPr>
    </dgm:pt>
    <dgm:pt modelId="{EEC69952-6D40-4EF6-A881-1CFDB2A5DAF9}" type="pres">
      <dgm:prSet presAssocID="{5FC7970F-B538-442F-9FCC-ECD554F370F5}" presName="vertSpace2b" presStyleCnt="0"/>
      <dgm:spPr/>
    </dgm:pt>
    <dgm:pt modelId="{F145EA3B-9F9E-4CB9-8DA7-44E8BEDC62AE}" type="pres">
      <dgm:prSet presAssocID="{1C3AA5EE-4B96-4FBD-90D0-8AE1FE55A39F}" presName="horz2" presStyleCnt="0"/>
      <dgm:spPr/>
    </dgm:pt>
    <dgm:pt modelId="{1431DABD-7468-46E0-978F-F0444881E7F4}" type="pres">
      <dgm:prSet presAssocID="{1C3AA5EE-4B96-4FBD-90D0-8AE1FE55A39F}" presName="horzSpace2" presStyleCnt="0"/>
      <dgm:spPr/>
    </dgm:pt>
    <dgm:pt modelId="{7935667B-D1AF-4142-9C76-96001713844B}" type="pres">
      <dgm:prSet presAssocID="{1C3AA5EE-4B96-4FBD-90D0-8AE1FE55A39F}" presName="tx2" presStyleLbl="revTx" presStyleIdx="5" presStyleCnt="6"/>
      <dgm:spPr/>
    </dgm:pt>
    <dgm:pt modelId="{3EC853B3-498A-4732-9E0C-2C9BBEC398EC}" type="pres">
      <dgm:prSet presAssocID="{1C3AA5EE-4B96-4FBD-90D0-8AE1FE55A39F}" presName="vert2" presStyleCnt="0"/>
      <dgm:spPr/>
    </dgm:pt>
    <dgm:pt modelId="{0FB54D51-3530-4845-B15A-02F83559923C}" type="pres">
      <dgm:prSet presAssocID="{1C3AA5EE-4B96-4FBD-90D0-8AE1FE55A39F}" presName="thinLine2b" presStyleLbl="callout" presStyleIdx="4" presStyleCnt="5"/>
      <dgm:spPr>
        <a:ln>
          <a:solidFill>
            <a:schemeClr val="bg1"/>
          </a:solidFill>
        </a:ln>
      </dgm:spPr>
    </dgm:pt>
    <dgm:pt modelId="{FC5E8435-0CB7-4342-99B3-7087051CF540}" type="pres">
      <dgm:prSet presAssocID="{1C3AA5EE-4B96-4FBD-90D0-8AE1FE55A39F}" presName="vertSpace2b" presStyleCnt="0"/>
      <dgm:spPr/>
    </dgm:pt>
  </dgm:ptLst>
  <dgm:cxnLst>
    <dgm:cxn modelId="{6EDB7008-9FB0-4B8C-B9B4-6CF56540D5C3}" type="presOf" srcId="{5FC7970F-B538-442F-9FCC-ECD554F370F5}" destId="{2302C007-5846-4648-ADF6-4CD91F294B12}" srcOrd="0" destOrd="0" presId="urn:microsoft.com/office/officeart/2008/layout/LinedList"/>
    <dgm:cxn modelId="{0DED2E10-8AE2-4C85-A540-58E4566A48C4}" srcId="{5C1DAFFA-9F13-4D8D-9359-29123EB8B19C}" destId="{E045EB7B-43AC-4838-A2D1-7F564472958E}" srcOrd="0" destOrd="0" parTransId="{A231C9E1-5AF3-48DC-B123-BF66537E779E}" sibTransId="{D71A432A-CE35-49D8-98E5-3FBC0066E49C}"/>
    <dgm:cxn modelId="{70D41A24-829E-4841-BF35-9A3DFC712E2D}" srcId="{E045EB7B-43AC-4838-A2D1-7F564472958E}" destId="{1C3AA5EE-4B96-4FBD-90D0-8AE1FE55A39F}" srcOrd="4" destOrd="0" parTransId="{C9473604-580A-4B66-8F34-88323BC23E27}" sibTransId="{6B2F44F9-44A3-4580-84F6-913913600847}"/>
    <dgm:cxn modelId="{FC933025-F258-4406-AA1A-0492FE2394ED}" type="presOf" srcId="{9773CE7F-C820-473A-AFC6-8AC573891598}" destId="{2FBB9053-9987-42CA-8817-90ADF743CB0F}" srcOrd="0" destOrd="0" presId="urn:microsoft.com/office/officeart/2008/layout/LinedList"/>
    <dgm:cxn modelId="{E409033E-0B81-4449-9F92-341FCB72232A}" type="presOf" srcId="{1C91AE2F-BD25-4315-8FB9-80CF64F8BC31}" destId="{2707B9F4-5EAD-43A2-84E7-541BE3761061}" srcOrd="0" destOrd="0" presId="urn:microsoft.com/office/officeart/2008/layout/LinedList"/>
    <dgm:cxn modelId="{BD5C674D-3825-4B6B-B8CE-0A6D78E903A2}" srcId="{E045EB7B-43AC-4838-A2D1-7F564472958E}" destId="{1C91AE2F-BD25-4315-8FB9-80CF64F8BC31}" srcOrd="1" destOrd="0" parTransId="{31C068C6-E2B2-4005-AD70-82F03D284707}" sibTransId="{1303EC90-66FB-4829-98BB-B39B352856AB}"/>
    <dgm:cxn modelId="{AD0D827B-8C93-47B4-8D64-BCF8E5E525D2}" srcId="{E045EB7B-43AC-4838-A2D1-7F564472958E}" destId="{4B452C30-7897-4399-8976-6668C23EEB47}" srcOrd="2" destOrd="0" parTransId="{0B561EE7-0EFD-45F5-8307-23D8F918B845}" sibTransId="{9F85D282-067D-4F3A-8E3B-C4536E5FB325}"/>
    <dgm:cxn modelId="{1581AA9B-817F-4643-8291-9B029ABF3BCF}" type="presOf" srcId="{5C1DAFFA-9F13-4D8D-9359-29123EB8B19C}" destId="{5B4F6E15-402C-4576-A059-2ED0D03471F4}" srcOrd="0" destOrd="0" presId="urn:microsoft.com/office/officeart/2008/layout/LinedList"/>
    <dgm:cxn modelId="{1DA99EA6-819E-417A-A3D5-198CAC8161F1}" type="presOf" srcId="{4B452C30-7897-4399-8976-6668C23EEB47}" destId="{50048978-1BE7-4D28-96D9-8D466352D9B0}" srcOrd="0" destOrd="0" presId="urn:microsoft.com/office/officeart/2008/layout/LinedList"/>
    <dgm:cxn modelId="{4C11EBD6-6588-4D8D-887A-C968072A54BF}" type="presOf" srcId="{E045EB7B-43AC-4838-A2D1-7F564472958E}" destId="{680547D4-A614-410A-96DB-A72B97F0735C}" srcOrd="0" destOrd="0" presId="urn:microsoft.com/office/officeart/2008/layout/LinedList"/>
    <dgm:cxn modelId="{F0ADD1DA-7989-4030-806A-8AD8ADADC7F4}" type="presOf" srcId="{1C3AA5EE-4B96-4FBD-90D0-8AE1FE55A39F}" destId="{7935667B-D1AF-4142-9C76-96001713844B}" srcOrd="0" destOrd="0" presId="urn:microsoft.com/office/officeart/2008/layout/LinedList"/>
    <dgm:cxn modelId="{DD5E2EDE-8B48-43EE-8168-ACAEE9EB068E}" srcId="{E045EB7B-43AC-4838-A2D1-7F564472958E}" destId="{5FC7970F-B538-442F-9FCC-ECD554F370F5}" srcOrd="3" destOrd="0" parTransId="{5E59BECA-FFA9-40EE-9FCD-7A81BB5FAECC}" sibTransId="{F4F322D7-F67A-4DAD-9233-9113D6B84114}"/>
    <dgm:cxn modelId="{D23A5FF4-B838-4E42-945E-970EDF806D04}" srcId="{E045EB7B-43AC-4838-A2D1-7F564472958E}" destId="{9773CE7F-C820-473A-AFC6-8AC573891598}" srcOrd="0" destOrd="0" parTransId="{9797DEA5-328E-47CF-A5BD-DD00855C5A2F}" sibTransId="{08142D86-9CE3-4738-B61F-8355A8F2EA35}"/>
    <dgm:cxn modelId="{8644200B-B242-466C-A432-99625D2340D9}" type="presParOf" srcId="{5B4F6E15-402C-4576-A059-2ED0D03471F4}" destId="{8D0F313A-148F-4494-8F19-A8FB76CDA45D}" srcOrd="0" destOrd="0" presId="urn:microsoft.com/office/officeart/2008/layout/LinedList"/>
    <dgm:cxn modelId="{B3C7330C-6891-4CDF-9A9F-A48A842AEB96}" type="presParOf" srcId="{5B4F6E15-402C-4576-A059-2ED0D03471F4}" destId="{05767E26-94F7-4D80-AE27-FDB877C8E5DC}" srcOrd="1" destOrd="0" presId="urn:microsoft.com/office/officeart/2008/layout/LinedList"/>
    <dgm:cxn modelId="{E0A60B11-82D3-4AFC-84A7-F72B5BAB5BB1}" type="presParOf" srcId="{05767E26-94F7-4D80-AE27-FDB877C8E5DC}" destId="{680547D4-A614-410A-96DB-A72B97F0735C}" srcOrd="0" destOrd="0" presId="urn:microsoft.com/office/officeart/2008/layout/LinedList"/>
    <dgm:cxn modelId="{DE3F7137-8884-4943-9B1D-EF6805ACBC0B}" type="presParOf" srcId="{05767E26-94F7-4D80-AE27-FDB877C8E5DC}" destId="{E5734E2D-E8B8-4D33-8423-06F7598F09A4}" srcOrd="1" destOrd="0" presId="urn:microsoft.com/office/officeart/2008/layout/LinedList"/>
    <dgm:cxn modelId="{256BC2D6-9319-4F7B-941A-CFB1630B9E54}" type="presParOf" srcId="{E5734E2D-E8B8-4D33-8423-06F7598F09A4}" destId="{E32B9BD7-794F-4B4A-BFA5-D836C8BF33CE}" srcOrd="0" destOrd="0" presId="urn:microsoft.com/office/officeart/2008/layout/LinedList"/>
    <dgm:cxn modelId="{EE4D0E0A-C279-4391-BCD4-AF2E0B32DDD9}" type="presParOf" srcId="{E5734E2D-E8B8-4D33-8423-06F7598F09A4}" destId="{6983406E-D6CE-477D-956A-AB76F1DA833D}" srcOrd="1" destOrd="0" presId="urn:microsoft.com/office/officeart/2008/layout/LinedList"/>
    <dgm:cxn modelId="{543D4CE0-A9B5-4FBB-8219-2A5260359F67}" type="presParOf" srcId="{6983406E-D6CE-477D-956A-AB76F1DA833D}" destId="{EE0F7467-4905-4F2F-ACD3-BD6D17AC515D}" srcOrd="0" destOrd="0" presId="urn:microsoft.com/office/officeart/2008/layout/LinedList"/>
    <dgm:cxn modelId="{FD2AC317-8FB3-4F96-8E59-F91167626DB0}" type="presParOf" srcId="{6983406E-D6CE-477D-956A-AB76F1DA833D}" destId="{2FBB9053-9987-42CA-8817-90ADF743CB0F}" srcOrd="1" destOrd="0" presId="urn:microsoft.com/office/officeart/2008/layout/LinedList"/>
    <dgm:cxn modelId="{79A48DCB-6E85-4D85-B040-EAC290A6ADE6}" type="presParOf" srcId="{6983406E-D6CE-477D-956A-AB76F1DA833D}" destId="{AE3944F7-07BB-44C0-B557-44F4BD67FD57}" srcOrd="2" destOrd="0" presId="urn:microsoft.com/office/officeart/2008/layout/LinedList"/>
    <dgm:cxn modelId="{45E9F622-EA10-4F46-AF17-B55548F11D5C}" type="presParOf" srcId="{E5734E2D-E8B8-4D33-8423-06F7598F09A4}" destId="{300DDAFD-09C5-4478-BBAB-AF6220AEBF4A}" srcOrd="2" destOrd="0" presId="urn:microsoft.com/office/officeart/2008/layout/LinedList"/>
    <dgm:cxn modelId="{81441EBB-52B1-4921-BE49-C939FC826974}" type="presParOf" srcId="{E5734E2D-E8B8-4D33-8423-06F7598F09A4}" destId="{430C591E-FC90-4EF4-B362-73351BE21A87}" srcOrd="3" destOrd="0" presId="urn:microsoft.com/office/officeart/2008/layout/LinedList"/>
    <dgm:cxn modelId="{7A877873-C96D-4440-B3E4-ECDAD58B6853}" type="presParOf" srcId="{E5734E2D-E8B8-4D33-8423-06F7598F09A4}" destId="{0963C54F-DF10-451E-93CD-627F7F0F7319}" srcOrd="4" destOrd="0" presId="urn:microsoft.com/office/officeart/2008/layout/LinedList"/>
    <dgm:cxn modelId="{DE2AA2B3-D13D-4E83-A707-A20F1195C011}" type="presParOf" srcId="{0963C54F-DF10-451E-93CD-627F7F0F7319}" destId="{7BCE400B-2D90-45BF-A1C9-A315B37BA190}" srcOrd="0" destOrd="0" presId="urn:microsoft.com/office/officeart/2008/layout/LinedList"/>
    <dgm:cxn modelId="{93060C44-55F4-460E-9879-98E9A16929D2}" type="presParOf" srcId="{0963C54F-DF10-451E-93CD-627F7F0F7319}" destId="{2707B9F4-5EAD-43A2-84E7-541BE3761061}" srcOrd="1" destOrd="0" presId="urn:microsoft.com/office/officeart/2008/layout/LinedList"/>
    <dgm:cxn modelId="{451369C9-B482-460A-AB4D-8C1B63356D11}" type="presParOf" srcId="{0963C54F-DF10-451E-93CD-627F7F0F7319}" destId="{DF9F4C74-8CBC-401D-8739-A38EB0CEEC1B}" srcOrd="2" destOrd="0" presId="urn:microsoft.com/office/officeart/2008/layout/LinedList"/>
    <dgm:cxn modelId="{9AFDC747-302F-42BC-BF75-8E1F259535A1}" type="presParOf" srcId="{E5734E2D-E8B8-4D33-8423-06F7598F09A4}" destId="{C60D253F-216D-42DD-A17A-85105D157346}" srcOrd="5" destOrd="0" presId="urn:microsoft.com/office/officeart/2008/layout/LinedList"/>
    <dgm:cxn modelId="{05454CFA-5E6D-4E18-9686-77151FE4FE51}" type="presParOf" srcId="{E5734E2D-E8B8-4D33-8423-06F7598F09A4}" destId="{664F28EA-DC81-48F5-84A1-39DBD5F89CC0}" srcOrd="6" destOrd="0" presId="urn:microsoft.com/office/officeart/2008/layout/LinedList"/>
    <dgm:cxn modelId="{260DB20C-0226-4C26-ABAB-461AAB3A10FB}" type="presParOf" srcId="{E5734E2D-E8B8-4D33-8423-06F7598F09A4}" destId="{66FC976F-0643-4AB8-BD3F-1367ACAC56F5}" srcOrd="7" destOrd="0" presId="urn:microsoft.com/office/officeart/2008/layout/LinedList"/>
    <dgm:cxn modelId="{B3CF5537-8398-4CDF-8846-9FBCBBE06B2E}" type="presParOf" srcId="{66FC976F-0643-4AB8-BD3F-1367ACAC56F5}" destId="{5BF77431-617D-482D-968C-F4667783A0BD}" srcOrd="0" destOrd="0" presId="urn:microsoft.com/office/officeart/2008/layout/LinedList"/>
    <dgm:cxn modelId="{8B3D6366-98F3-42BB-AAC1-ECE99B7CF399}" type="presParOf" srcId="{66FC976F-0643-4AB8-BD3F-1367ACAC56F5}" destId="{50048978-1BE7-4D28-96D9-8D466352D9B0}" srcOrd="1" destOrd="0" presId="urn:microsoft.com/office/officeart/2008/layout/LinedList"/>
    <dgm:cxn modelId="{F1741A77-8748-426C-8DEE-7D7B682743A6}" type="presParOf" srcId="{66FC976F-0643-4AB8-BD3F-1367ACAC56F5}" destId="{3E95E270-F042-46E8-B2A8-59D2ACAA4A2D}" srcOrd="2" destOrd="0" presId="urn:microsoft.com/office/officeart/2008/layout/LinedList"/>
    <dgm:cxn modelId="{3808E9C8-7069-48AC-9A99-957FCA207484}" type="presParOf" srcId="{E5734E2D-E8B8-4D33-8423-06F7598F09A4}" destId="{CD8F9EF8-165D-41C3-9E7D-A0BC7F961CD7}" srcOrd="8" destOrd="0" presId="urn:microsoft.com/office/officeart/2008/layout/LinedList"/>
    <dgm:cxn modelId="{407EFE5F-8357-4398-B3EA-8F3614543008}" type="presParOf" srcId="{E5734E2D-E8B8-4D33-8423-06F7598F09A4}" destId="{10CB9B67-95D0-47D8-BB78-A20120AEF545}" srcOrd="9" destOrd="0" presId="urn:microsoft.com/office/officeart/2008/layout/LinedList"/>
    <dgm:cxn modelId="{69D4514D-6B56-4C9E-8A83-F0EB2F567C10}" type="presParOf" srcId="{E5734E2D-E8B8-4D33-8423-06F7598F09A4}" destId="{AEFC3046-2ED8-4357-B424-57F7DC1544AE}" srcOrd="10" destOrd="0" presId="urn:microsoft.com/office/officeart/2008/layout/LinedList"/>
    <dgm:cxn modelId="{1186BC4F-A0F3-4AC8-942F-EAA106ABA9E6}" type="presParOf" srcId="{AEFC3046-2ED8-4357-B424-57F7DC1544AE}" destId="{5E9B8C06-05CB-4039-A8B8-81A4E6B11849}" srcOrd="0" destOrd="0" presId="urn:microsoft.com/office/officeart/2008/layout/LinedList"/>
    <dgm:cxn modelId="{8F6AF1B3-676B-496C-A181-C39E0E6C87EA}" type="presParOf" srcId="{AEFC3046-2ED8-4357-B424-57F7DC1544AE}" destId="{2302C007-5846-4648-ADF6-4CD91F294B12}" srcOrd="1" destOrd="0" presId="urn:microsoft.com/office/officeart/2008/layout/LinedList"/>
    <dgm:cxn modelId="{4B60CE87-E061-49D6-B6EF-F3715550E529}" type="presParOf" srcId="{AEFC3046-2ED8-4357-B424-57F7DC1544AE}" destId="{E1BD2B78-5990-4DC5-A701-ADBF88EEE178}" srcOrd="2" destOrd="0" presId="urn:microsoft.com/office/officeart/2008/layout/LinedList"/>
    <dgm:cxn modelId="{262F0EB3-1CC2-4880-A6EE-912134CD0A17}" type="presParOf" srcId="{E5734E2D-E8B8-4D33-8423-06F7598F09A4}" destId="{1B91F888-9169-47FE-95B2-2A7FF2DF9DC9}" srcOrd="11" destOrd="0" presId="urn:microsoft.com/office/officeart/2008/layout/LinedList"/>
    <dgm:cxn modelId="{CB71AC77-74FC-40C4-809F-995C0A524E5E}" type="presParOf" srcId="{E5734E2D-E8B8-4D33-8423-06F7598F09A4}" destId="{EEC69952-6D40-4EF6-A881-1CFDB2A5DAF9}" srcOrd="12" destOrd="0" presId="urn:microsoft.com/office/officeart/2008/layout/LinedList"/>
    <dgm:cxn modelId="{D8AA5F41-897E-484F-B89A-32638D556D9D}" type="presParOf" srcId="{E5734E2D-E8B8-4D33-8423-06F7598F09A4}" destId="{F145EA3B-9F9E-4CB9-8DA7-44E8BEDC62AE}" srcOrd="13" destOrd="0" presId="urn:microsoft.com/office/officeart/2008/layout/LinedList"/>
    <dgm:cxn modelId="{07B4D660-3D8E-4A6A-A857-66F2D11809E6}" type="presParOf" srcId="{F145EA3B-9F9E-4CB9-8DA7-44E8BEDC62AE}" destId="{1431DABD-7468-46E0-978F-F0444881E7F4}" srcOrd="0" destOrd="0" presId="urn:microsoft.com/office/officeart/2008/layout/LinedList"/>
    <dgm:cxn modelId="{E2ECBF30-E4BD-4809-A0E1-5BD803FC541F}" type="presParOf" srcId="{F145EA3B-9F9E-4CB9-8DA7-44E8BEDC62AE}" destId="{7935667B-D1AF-4142-9C76-96001713844B}" srcOrd="1" destOrd="0" presId="urn:microsoft.com/office/officeart/2008/layout/LinedList"/>
    <dgm:cxn modelId="{1154D284-D001-40BD-9661-2EB23FF1026E}" type="presParOf" srcId="{F145EA3B-9F9E-4CB9-8DA7-44E8BEDC62AE}" destId="{3EC853B3-498A-4732-9E0C-2C9BBEC398EC}" srcOrd="2" destOrd="0" presId="urn:microsoft.com/office/officeart/2008/layout/LinedList"/>
    <dgm:cxn modelId="{1D9D6005-3660-4710-9E99-52943BDB1F4C}" type="presParOf" srcId="{E5734E2D-E8B8-4D33-8423-06F7598F09A4}" destId="{0FB54D51-3530-4845-B15A-02F83559923C}" srcOrd="14" destOrd="0" presId="urn:microsoft.com/office/officeart/2008/layout/LinedList"/>
    <dgm:cxn modelId="{963DA880-39C8-4B1D-B580-26593FAEA613}" type="presParOf" srcId="{E5734E2D-E8B8-4D33-8423-06F7598F09A4}" destId="{FC5E8435-0CB7-4342-99B3-7087051CF540}" srcOrd="15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1DAFFA-9F13-4D8D-9359-29123EB8B19C}" type="doc">
      <dgm:prSet loTypeId="urn:microsoft.com/office/officeart/2008/layout/LinedList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es-CR"/>
        </a:p>
      </dgm:t>
    </dgm:pt>
    <dgm:pt modelId="{E045EB7B-43AC-4838-A2D1-7F564472958E}">
      <dgm:prSet phldrT="[Texto]" custT="1"/>
      <dgm:spPr/>
      <dgm:t>
        <a:bodyPr vert="vert270"/>
        <a:lstStyle/>
        <a:p>
          <a:pPr algn="r"/>
          <a:r>
            <a:rPr lang="es-CR" sz="2800" b="1">
              <a:solidFill>
                <a:schemeClr val="bg1"/>
              </a:solidFill>
            </a:rPr>
            <a:t>Liderazgo Servicial</a:t>
          </a:r>
        </a:p>
      </dgm:t>
    </dgm:pt>
    <dgm:pt modelId="{A231C9E1-5AF3-48DC-B123-BF66537E779E}" type="parTrans" cxnId="{0DED2E10-8AE2-4C85-A540-58E4566A48C4}">
      <dgm:prSet/>
      <dgm:spPr/>
      <dgm:t>
        <a:bodyPr/>
        <a:lstStyle/>
        <a:p>
          <a:endParaRPr lang="es-CR" sz="2200">
            <a:solidFill>
              <a:schemeClr val="bg1"/>
            </a:solidFill>
          </a:endParaRPr>
        </a:p>
      </dgm:t>
    </dgm:pt>
    <dgm:pt modelId="{D71A432A-CE35-49D8-98E5-3FBC0066E49C}" type="sibTrans" cxnId="{0DED2E10-8AE2-4C85-A540-58E4566A48C4}">
      <dgm:prSet/>
      <dgm:spPr/>
      <dgm:t>
        <a:bodyPr/>
        <a:lstStyle/>
        <a:p>
          <a:endParaRPr lang="es-CR" sz="2200">
            <a:solidFill>
              <a:schemeClr val="bg1"/>
            </a:solidFill>
          </a:endParaRPr>
        </a:p>
      </dgm:t>
    </dgm:pt>
    <dgm:pt modelId="{9773CE7F-C820-473A-AFC6-8AC573891598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R" sz="2200">
              <a:solidFill>
                <a:schemeClr val="bg1"/>
              </a:solidFill>
            </a:rPr>
            <a:t>Ve el liderazgo como una oportunidad para servir a los demás.</a:t>
          </a:r>
        </a:p>
      </dgm:t>
    </dgm:pt>
    <dgm:pt modelId="{9797DEA5-328E-47CF-A5BD-DD00855C5A2F}" type="parTrans" cxnId="{D23A5FF4-B838-4E42-945E-970EDF806D04}">
      <dgm:prSet/>
      <dgm:spPr/>
      <dgm:t>
        <a:bodyPr/>
        <a:lstStyle/>
        <a:p>
          <a:endParaRPr lang="es-CR" sz="2200">
            <a:solidFill>
              <a:schemeClr val="bg1"/>
            </a:solidFill>
          </a:endParaRPr>
        </a:p>
      </dgm:t>
    </dgm:pt>
    <dgm:pt modelId="{08142D86-9CE3-4738-B61F-8355A8F2EA35}" type="sibTrans" cxnId="{D23A5FF4-B838-4E42-945E-970EDF806D04}">
      <dgm:prSet/>
      <dgm:spPr/>
      <dgm:t>
        <a:bodyPr/>
        <a:lstStyle/>
        <a:p>
          <a:endParaRPr lang="es-CR" sz="2200">
            <a:solidFill>
              <a:schemeClr val="bg1"/>
            </a:solidFill>
          </a:endParaRPr>
        </a:p>
      </dgm:t>
    </dgm:pt>
    <dgm:pt modelId="{B60F20A1-81C0-4D1A-B278-DAC35CD56A9C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R" sz="2200">
              <a:solidFill>
                <a:schemeClr val="bg1"/>
              </a:solidFill>
            </a:rPr>
            <a:t>Comparte poder y control para impulsar el compromiso.</a:t>
          </a:r>
        </a:p>
      </dgm:t>
    </dgm:pt>
    <dgm:pt modelId="{C39A0E51-B0F0-49DF-9312-2BB4FC3FB286}" type="parTrans" cxnId="{71B99437-542C-452D-BE52-BEAAED38A7A8}">
      <dgm:prSet/>
      <dgm:spPr/>
      <dgm:t>
        <a:bodyPr/>
        <a:lstStyle/>
        <a:p>
          <a:endParaRPr lang="es-CR" sz="2200">
            <a:solidFill>
              <a:schemeClr val="bg1"/>
            </a:solidFill>
          </a:endParaRPr>
        </a:p>
      </dgm:t>
    </dgm:pt>
    <dgm:pt modelId="{11AF2745-6A13-4078-B4B6-70C373227012}" type="sibTrans" cxnId="{71B99437-542C-452D-BE52-BEAAED38A7A8}">
      <dgm:prSet/>
      <dgm:spPr/>
      <dgm:t>
        <a:bodyPr/>
        <a:lstStyle/>
        <a:p>
          <a:endParaRPr lang="es-CR" sz="2200">
            <a:solidFill>
              <a:schemeClr val="bg1"/>
            </a:solidFill>
          </a:endParaRPr>
        </a:p>
      </dgm:t>
    </dgm:pt>
    <dgm:pt modelId="{6B69621F-6668-4F0A-B024-DD38485966BD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R" sz="2200">
              <a:solidFill>
                <a:schemeClr val="bg1"/>
              </a:solidFill>
            </a:rPr>
            <a:t>Mide el éxito a través del crecimiento y el desarrollo.</a:t>
          </a:r>
        </a:p>
      </dgm:t>
    </dgm:pt>
    <dgm:pt modelId="{1644BB46-D892-4F53-8353-C3716B6411CE}" type="parTrans" cxnId="{339B3623-56F4-41D6-A209-90C70D42E0BC}">
      <dgm:prSet/>
      <dgm:spPr/>
      <dgm:t>
        <a:bodyPr/>
        <a:lstStyle/>
        <a:p>
          <a:endParaRPr lang="es-CR" sz="2200">
            <a:solidFill>
              <a:schemeClr val="bg1"/>
            </a:solidFill>
          </a:endParaRPr>
        </a:p>
      </dgm:t>
    </dgm:pt>
    <dgm:pt modelId="{204F96B0-C35E-4EA2-8792-DCDB255D622B}" type="sibTrans" cxnId="{339B3623-56F4-41D6-A209-90C70D42E0BC}">
      <dgm:prSet/>
      <dgm:spPr/>
      <dgm:t>
        <a:bodyPr/>
        <a:lstStyle/>
        <a:p>
          <a:endParaRPr lang="es-CR" sz="2200">
            <a:solidFill>
              <a:schemeClr val="bg1"/>
            </a:solidFill>
          </a:endParaRPr>
        </a:p>
      </dgm:t>
    </dgm:pt>
    <dgm:pt modelId="{9F244AE5-CD16-46F3-91AD-6B469DE05725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R" sz="2200">
              <a:solidFill>
                <a:schemeClr val="bg1"/>
              </a:solidFill>
            </a:rPr>
            <a:t>Escucha.</a:t>
          </a:r>
        </a:p>
      </dgm:t>
    </dgm:pt>
    <dgm:pt modelId="{F830E94A-18ED-4D0D-929B-67640A2DCD07}" type="parTrans" cxnId="{0907F465-E292-4D8D-9A04-296CD6966B32}">
      <dgm:prSet/>
      <dgm:spPr/>
      <dgm:t>
        <a:bodyPr/>
        <a:lstStyle/>
        <a:p>
          <a:endParaRPr lang="es-CR" sz="2200">
            <a:solidFill>
              <a:schemeClr val="bg1"/>
            </a:solidFill>
          </a:endParaRPr>
        </a:p>
      </dgm:t>
    </dgm:pt>
    <dgm:pt modelId="{EB0A33AF-E39F-4557-96F3-00F02DF2B66B}" type="sibTrans" cxnId="{0907F465-E292-4D8D-9A04-296CD6966B32}">
      <dgm:prSet/>
      <dgm:spPr/>
      <dgm:t>
        <a:bodyPr/>
        <a:lstStyle/>
        <a:p>
          <a:endParaRPr lang="es-CR" sz="2200">
            <a:solidFill>
              <a:schemeClr val="bg1"/>
            </a:solidFill>
          </a:endParaRPr>
        </a:p>
      </dgm:t>
    </dgm:pt>
    <dgm:pt modelId="{676A7454-52DC-401F-9ACE-F4F334D9069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R" sz="2200">
              <a:solidFill>
                <a:schemeClr val="bg1"/>
              </a:solidFill>
            </a:rPr>
            <a:t>Entiende que no se trata de ellos.</a:t>
          </a:r>
        </a:p>
      </dgm:t>
    </dgm:pt>
    <dgm:pt modelId="{14E0BB94-9519-470F-87EE-2E7196B6C41B}" type="parTrans" cxnId="{CD007210-3F4E-4F87-A791-59F83764EE78}">
      <dgm:prSet/>
      <dgm:spPr/>
      <dgm:t>
        <a:bodyPr/>
        <a:lstStyle/>
        <a:p>
          <a:endParaRPr lang="es-CR" sz="2200">
            <a:solidFill>
              <a:schemeClr val="bg1"/>
            </a:solidFill>
          </a:endParaRPr>
        </a:p>
      </dgm:t>
    </dgm:pt>
    <dgm:pt modelId="{7707D405-3706-49D0-9597-F39E3B8F7FAD}" type="sibTrans" cxnId="{CD007210-3F4E-4F87-A791-59F83764EE78}">
      <dgm:prSet/>
      <dgm:spPr/>
      <dgm:t>
        <a:bodyPr/>
        <a:lstStyle/>
        <a:p>
          <a:endParaRPr lang="es-CR" sz="2200">
            <a:solidFill>
              <a:schemeClr val="bg1"/>
            </a:solidFill>
          </a:endParaRPr>
        </a:p>
      </dgm:t>
    </dgm:pt>
    <dgm:pt modelId="{5B4F6E15-402C-4576-A059-2ED0D03471F4}" type="pres">
      <dgm:prSet presAssocID="{5C1DAFFA-9F13-4D8D-9359-29123EB8B19C}" presName="vert0" presStyleCnt="0">
        <dgm:presLayoutVars>
          <dgm:dir/>
          <dgm:animOne val="branch"/>
          <dgm:animLvl val="lvl"/>
        </dgm:presLayoutVars>
      </dgm:prSet>
      <dgm:spPr/>
    </dgm:pt>
    <dgm:pt modelId="{8D0F313A-148F-4494-8F19-A8FB76CDA45D}" type="pres">
      <dgm:prSet presAssocID="{E045EB7B-43AC-4838-A2D1-7F564472958E}" presName="thickLine" presStyleLbl="alignNode1" presStyleIdx="0" presStyleCnt="1"/>
      <dgm:spPr/>
    </dgm:pt>
    <dgm:pt modelId="{05767E26-94F7-4D80-AE27-FDB877C8E5DC}" type="pres">
      <dgm:prSet presAssocID="{E045EB7B-43AC-4838-A2D1-7F564472958E}" presName="horz1" presStyleCnt="0"/>
      <dgm:spPr/>
    </dgm:pt>
    <dgm:pt modelId="{680547D4-A614-410A-96DB-A72B97F0735C}" type="pres">
      <dgm:prSet presAssocID="{E045EB7B-43AC-4838-A2D1-7F564472958E}" presName="tx1" presStyleLbl="revTx" presStyleIdx="0" presStyleCnt="6"/>
      <dgm:spPr/>
    </dgm:pt>
    <dgm:pt modelId="{E5734E2D-E8B8-4D33-8423-06F7598F09A4}" type="pres">
      <dgm:prSet presAssocID="{E045EB7B-43AC-4838-A2D1-7F564472958E}" presName="vert1" presStyleCnt="0"/>
      <dgm:spPr/>
    </dgm:pt>
    <dgm:pt modelId="{E32B9BD7-794F-4B4A-BFA5-D836C8BF33CE}" type="pres">
      <dgm:prSet presAssocID="{9773CE7F-C820-473A-AFC6-8AC573891598}" presName="vertSpace2a" presStyleCnt="0"/>
      <dgm:spPr/>
    </dgm:pt>
    <dgm:pt modelId="{6983406E-D6CE-477D-956A-AB76F1DA833D}" type="pres">
      <dgm:prSet presAssocID="{9773CE7F-C820-473A-AFC6-8AC573891598}" presName="horz2" presStyleCnt="0"/>
      <dgm:spPr/>
    </dgm:pt>
    <dgm:pt modelId="{EE0F7467-4905-4F2F-ACD3-BD6D17AC515D}" type="pres">
      <dgm:prSet presAssocID="{9773CE7F-C820-473A-AFC6-8AC573891598}" presName="horzSpace2" presStyleCnt="0"/>
      <dgm:spPr/>
    </dgm:pt>
    <dgm:pt modelId="{2FBB9053-9987-42CA-8817-90ADF743CB0F}" type="pres">
      <dgm:prSet presAssocID="{9773CE7F-C820-473A-AFC6-8AC573891598}" presName="tx2" presStyleLbl="revTx" presStyleIdx="1" presStyleCnt="6"/>
      <dgm:spPr/>
    </dgm:pt>
    <dgm:pt modelId="{AE3944F7-07BB-44C0-B557-44F4BD67FD57}" type="pres">
      <dgm:prSet presAssocID="{9773CE7F-C820-473A-AFC6-8AC573891598}" presName="vert2" presStyleCnt="0"/>
      <dgm:spPr/>
    </dgm:pt>
    <dgm:pt modelId="{300DDAFD-09C5-4478-BBAB-AF6220AEBF4A}" type="pres">
      <dgm:prSet presAssocID="{9773CE7F-C820-473A-AFC6-8AC573891598}" presName="thinLine2b" presStyleLbl="callout" presStyleIdx="0" presStyleCnt="5"/>
      <dgm:spPr/>
    </dgm:pt>
    <dgm:pt modelId="{430C591E-FC90-4EF4-B362-73351BE21A87}" type="pres">
      <dgm:prSet presAssocID="{9773CE7F-C820-473A-AFC6-8AC573891598}" presName="vertSpace2b" presStyleCnt="0"/>
      <dgm:spPr/>
    </dgm:pt>
    <dgm:pt modelId="{1FA1D8D3-4356-456F-99AB-0F6932884EF2}" type="pres">
      <dgm:prSet presAssocID="{B60F20A1-81C0-4D1A-B278-DAC35CD56A9C}" presName="horz2" presStyleCnt="0"/>
      <dgm:spPr/>
    </dgm:pt>
    <dgm:pt modelId="{9784A97F-EEA0-489F-9A8F-E489AE49AB5A}" type="pres">
      <dgm:prSet presAssocID="{B60F20A1-81C0-4D1A-B278-DAC35CD56A9C}" presName="horzSpace2" presStyleCnt="0"/>
      <dgm:spPr/>
    </dgm:pt>
    <dgm:pt modelId="{647DD105-042A-4B41-9186-BA92D64C111E}" type="pres">
      <dgm:prSet presAssocID="{B60F20A1-81C0-4D1A-B278-DAC35CD56A9C}" presName="tx2" presStyleLbl="revTx" presStyleIdx="2" presStyleCnt="6"/>
      <dgm:spPr/>
    </dgm:pt>
    <dgm:pt modelId="{884F17DB-C036-4A06-9F2C-B5FF3F8C0B48}" type="pres">
      <dgm:prSet presAssocID="{B60F20A1-81C0-4D1A-B278-DAC35CD56A9C}" presName="vert2" presStyleCnt="0"/>
      <dgm:spPr/>
    </dgm:pt>
    <dgm:pt modelId="{12350909-985C-4A8A-B5CD-A1E8B97D2983}" type="pres">
      <dgm:prSet presAssocID="{B60F20A1-81C0-4D1A-B278-DAC35CD56A9C}" presName="thinLine2b" presStyleLbl="callout" presStyleIdx="1" presStyleCnt="5"/>
      <dgm:spPr/>
    </dgm:pt>
    <dgm:pt modelId="{3B17FD02-FF05-4813-8B17-CEC8734061AC}" type="pres">
      <dgm:prSet presAssocID="{B60F20A1-81C0-4D1A-B278-DAC35CD56A9C}" presName="vertSpace2b" presStyleCnt="0"/>
      <dgm:spPr/>
    </dgm:pt>
    <dgm:pt modelId="{BDEF5D07-8888-4C01-80A4-FC934AA0E5DB}" type="pres">
      <dgm:prSet presAssocID="{6B69621F-6668-4F0A-B024-DD38485966BD}" presName="horz2" presStyleCnt="0"/>
      <dgm:spPr/>
    </dgm:pt>
    <dgm:pt modelId="{B7AEA7D2-9F36-4EB9-B16D-24D710D148F6}" type="pres">
      <dgm:prSet presAssocID="{6B69621F-6668-4F0A-B024-DD38485966BD}" presName="horzSpace2" presStyleCnt="0"/>
      <dgm:spPr/>
    </dgm:pt>
    <dgm:pt modelId="{7E6D9F87-4CCD-48A8-9B30-3F302B6C7F3F}" type="pres">
      <dgm:prSet presAssocID="{6B69621F-6668-4F0A-B024-DD38485966BD}" presName="tx2" presStyleLbl="revTx" presStyleIdx="3" presStyleCnt="6"/>
      <dgm:spPr/>
    </dgm:pt>
    <dgm:pt modelId="{80D36B3B-A179-498E-B6B8-FEE8A7252427}" type="pres">
      <dgm:prSet presAssocID="{6B69621F-6668-4F0A-B024-DD38485966BD}" presName="vert2" presStyleCnt="0"/>
      <dgm:spPr/>
    </dgm:pt>
    <dgm:pt modelId="{C688460D-549C-44AF-B7A0-7C04C3006EF1}" type="pres">
      <dgm:prSet presAssocID="{6B69621F-6668-4F0A-B024-DD38485966BD}" presName="thinLine2b" presStyleLbl="callout" presStyleIdx="2" presStyleCnt="5"/>
      <dgm:spPr/>
    </dgm:pt>
    <dgm:pt modelId="{8199BA0A-9EB9-45BA-A382-F998A1E57370}" type="pres">
      <dgm:prSet presAssocID="{6B69621F-6668-4F0A-B024-DD38485966BD}" presName="vertSpace2b" presStyleCnt="0"/>
      <dgm:spPr/>
    </dgm:pt>
    <dgm:pt modelId="{10D17BD7-2AEC-46D5-B6B8-A1D8B2C1C357}" type="pres">
      <dgm:prSet presAssocID="{9F244AE5-CD16-46F3-91AD-6B469DE05725}" presName="horz2" presStyleCnt="0"/>
      <dgm:spPr/>
    </dgm:pt>
    <dgm:pt modelId="{6C1F6B59-B48B-4F62-A948-123FAFB33C3E}" type="pres">
      <dgm:prSet presAssocID="{9F244AE5-CD16-46F3-91AD-6B469DE05725}" presName="horzSpace2" presStyleCnt="0"/>
      <dgm:spPr/>
    </dgm:pt>
    <dgm:pt modelId="{B4A38ECF-081C-4674-AB78-B6DE2D3E9D4C}" type="pres">
      <dgm:prSet presAssocID="{9F244AE5-CD16-46F3-91AD-6B469DE05725}" presName="tx2" presStyleLbl="revTx" presStyleIdx="4" presStyleCnt="6"/>
      <dgm:spPr/>
    </dgm:pt>
    <dgm:pt modelId="{ECF83A00-C790-4F8C-B564-CA6F0BFA107A}" type="pres">
      <dgm:prSet presAssocID="{9F244AE5-CD16-46F3-91AD-6B469DE05725}" presName="vert2" presStyleCnt="0"/>
      <dgm:spPr/>
    </dgm:pt>
    <dgm:pt modelId="{F7F3245B-9963-4A71-8EB6-06551294D683}" type="pres">
      <dgm:prSet presAssocID="{9F244AE5-CD16-46F3-91AD-6B469DE05725}" presName="thinLine2b" presStyleLbl="callout" presStyleIdx="3" presStyleCnt="5"/>
      <dgm:spPr/>
    </dgm:pt>
    <dgm:pt modelId="{F5225AA4-537E-4060-A2A9-6C326D2F4313}" type="pres">
      <dgm:prSet presAssocID="{9F244AE5-CD16-46F3-91AD-6B469DE05725}" presName="vertSpace2b" presStyleCnt="0"/>
      <dgm:spPr/>
    </dgm:pt>
    <dgm:pt modelId="{5701EAEF-E152-49F6-A3D0-FC7CB0065104}" type="pres">
      <dgm:prSet presAssocID="{676A7454-52DC-401F-9ACE-F4F334D9069E}" presName="horz2" presStyleCnt="0"/>
      <dgm:spPr/>
    </dgm:pt>
    <dgm:pt modelId="{6DE608AA-A584-4B45-9D66-4CC116F7AA36}" type="pres">
      <dgm:prSet presAssocID="{676A7454-52DC-401F-9ACE-F4F334D9069E}" presName="horzSpace2" presStyleCnt="0"/>
      <dgm:spPr/>
    </dgm:pt>
    <dgm:pt modelId="{B4B8211F-8CBA-4112-A0B7-361AAF5EF8E4}" type="pres">
      <dgm:prSet presAssocID="{676A7454-52DC-401F-9ACE-F4F334D9069E}" presName="tx2" presStyleLbl="revTx" presStyleIdx="5" presStyleCnt="6"/>
      <dgm:spPr/>
    </dgm:pt>
    <dgm:pt modelId="{A5BBC3AF-2343-44F9-BF10-AA52FDDA6396}" type="pres">
      <dgm:prSet presAssocID="{676A7454-52DC-401F-9ACE-F4F334D9069E}" presName="vert2" presStyleCnt="0"/>
      <dgm:spPr/>
    </dgm:pt>
    <dgm:pt modelId="{73882494-8B79-4247-A1BF-445ECCF4E038}" type="pres">
      <dgm:prSet presAssocID="{676A7454-52DC-401F-9ACE-F4F334D9069E}" presName="thinLine2b" presStyleLbl="callout" presStyleIdx="4" presStyleCnt="5"/>
      <dgm:spPr/>
    </dgm:pt>
    <dgm:pt modelId="{7BF5C6E0-0700-47B4-B16F-A1BD7E6C4E2E}" type="pres">
      <dgm:prSet presAssocID="{676A7454-52DC-401F-9ACE-F4F334D9069E}" presName="vertSpace2b" presStyleCnt="0"/>
      <dgm:spPr/>
    </dgm:pt>
  </dgm:ptLst>
  <dgm:cxnLst>
    <dgm:cxn modelId="{0DED2E10-8AE2-4C85-A540-58E4566A48C4}" srcId="{5C1DAFFA-9F13-4D8D-9359-29123EB8B19C}" destId="{E045EB7B-43AC-4838-A2D1-7F564472958E}" srcOrd="0" destOrd="0" parTransId="{A231C9E1-5AF3-48DC-B123-BF66537E779E}" sibTransId="{D71A432A-CE35-49D8-98E5-3FBC0066E49C}"/>
    <dgm:cxn modelId="{CD007210-3F4E-4F87-A791-59F83764EE78}" srcId="{E045EB7B-43AC-4838-A2D1-7F564472958E}" destId="{676A7454-52DC-401F-9ACE-F4F334D9069E}" srcOrd="4" destOrd="0" parTransId="{14E0BB94-9519-470F-87EE-2E7196B6C41B}" sibTransId="{7707D405-3706-49D0-9597-F39E3B8F7FAD}"/>
    <dgm:cxn modelId="{339B3623-56F4-41D6-A209-90C70D42E0BC}" srcId="{E045EB7B-43AC-4838-A2D1-7F564472958E}" destId="{6B69621F-6668-4F0A-B024-DD38485966BD}" srcOrd="2" destOrd="0" parTransId="{1644BB46-D892-4F53-8353-C3716B6411CE}" sibTransId="{204F96B0-C35E-4EA2-8792-DCDB255D622B}"/>
    <dgm:cxn modelId="{FC933025-F258-4406-AA1A-0492FE2394ED}" type="presOf" srcId="{9773CE7F-C820-473A-AFC6-8AC573891598}" destId="{2FBB9053-9987-42CA-8817-90ADF743CB0F}" srcOrd="0" destOrd="0" presId="urn:microsoft.com/office/officeart/2008/layout/LinedList"/>
    <dgm:cxn modelId="{71B99437-542C-452D-BE52-BEAAED38A7A8}" srcId="{E045EB7B-43AC-4838-A2D1-7F564472958E}" destId="{B60F20A1-81C0-4D1A-B278-DAC35CD56A9C}" srcOrd="1" destOrd="0" parTransId="{C39A0E51-B0F0-49DF-9312-2BB4FC3FB286}" sibTransId="{11AF2745-6A13-4078-B4B6-70C373227012}"/>
    <dgm:cxn modelId="{B3EFC738-3A1E-42EA-9F3E-4729FCF13196}" type="presOf" srcId="{B60F20A1-81C0-4D1A-B278-DAC35CD56A9C}" destId="{647DD105-042A-4B41-9186-BA92D64C111E}" srcOrd="0" destOrd="0" presId="urn:microsoft.com/office/officeart/2008/layout/LinedList"/>
    <dgm:cxn modelId="{0907F465-E292-4D8D-9A04-296CD6966B32}" srcId="{E045EB7B-43AC-4838-A2D1-7F564472958E}" destId="{9F244AE5-CD16-46F3-91AD-6B469DE05725}" srcOrd="3" destOrd="0" parTransId="{F830E94A-18ED-4D0D-929B-67640A2DCD07}" sibTransId="{EB0A33AF-E39F-4557-96F3-00F02DF2B66B}"/>
    <dgm:cxn modelId="{53E45A97-C1E3-49FD-8FE3-07E01A30F247}" type="presOf" srcId="{6B69621F-6668-4F0A-B024-DD38485966BD}" destId="{7E6D9F87-4CCD-48A8-9B30-3F302B6C7F3F}" srcOrd="0" destOrd="0" presId="urn:microsoft.com/office/officeart/2008/layout/LinedList"/>
    <dgm:cxn modelId="{1581AA9B-817F-4643-8291-9B029ABF3BCF}" type="presOf" srcId="{5C1DAFFA-9F13-4D8D-9359-29123EB8B19C}" destId="{5B4F6E15-402C-4576-A059-2ED0D03471F4}" srcOrd="0" destOrd="0" presId="urn:microsoft.com/office/officeart/2008/layout/LinedList"/>
    <dgm:cxn modelId="{4C11EBD6-6588-4D8D-887A-C968072A54BF}" type="presOf" srcId="{E045EB7B-43AC-4838-A2D1-7F564472958E}" destId="{680547D4-A614-410A-96DB-A72B97F0735C}" srcOrd="0" destOrd="0" presId="urn:microsoft.com/office/officeart/2008/layout/LinedList"/>
    <dgm:cxn modelId="{D23A5FF4-B838-4E42-945E-970EDF806D04}" srcId="{E045EB7B-43AC-4838-A2D1-7F564472958E}" destId="{9773CE7F-C820-473A-AFC6-8AC573891598}" srcOrd="0" destOrd="0" parTransId="{9797DEA5-328E-47CF-A5BD-DD00855C5A2F}" sibTransId="{08142D86-9CE3-4738-B61F-8355A8F2EA35}"/>
    <dgm:cxn modelId="{1FE3AFF7-9435-4CC0-8185-9F664DC47C13}" type="presOf" srcId="{9F244AE5-CD16-46F3-91AD-6B469DE05725}" destId="{B4A38ECF-081C-4674-AB78-B6DE2D3E9D4C}" srcOrd="0" destOrd="0" presId="urn:microsoft.com/office/officeart/2008/layout/LinedList"/>
    <dgm:cxn modelId="{8EBB18F8-C424-41F5-81B4-41F68A6D8FAA}" type="presOf" srcId="{676A7454-52DC-401F-9ACE-F4F334D9069E}" destId="{B4B8211F-8CBA-4112-A0B7-361AAF5EF8E4}" srcOrd="0" destOrd="0" presId="urn:microsoft.com/office/officeart/2008/layout/LinedList"/>
    <dgm:cxn modelId="{8644200B-B242-466C-A432-99625D2340D9}" type="presParOf" srcId="{5B4F6E15-402C-4576-A059-2ED0D03471F4}" destId="{8D0F313A-148F-4494-8F19-A8FB76CDA45D}" srcOrd="0" destOrd="0" presId="urn:microsoft.com/office/officeart/2008/layout/LinedList"/>
    <dgm:cxn modelId="{B3C7330C-6891-4CDF-9A9F-A48A842AEB96}" type="presParOf" srcId="{5B4F6E15-402C-4576-A059-2ED0D03471F4}" destId="{05767E26-94F7-4D80-AE27-FDB877C8E5DC}" srcOrd="1" destOrd="0" presId="urn:microsoft.com/office/officeart/2008/layout/LinedList"/>
    <dgm:cxn modelId="{E0A60B11-82D3-4AFC-84A7-F72B5BAB5BB1}" type="presParOf" srcId="{05767E26-94F7-4D80-AE27-FDB877C8E5DC}" destId="{680547D4-A614-410A-96DB-A72B97F0735C}" srcOrd="0" destOrd="0" presId="urn:microsoft.com/office/officeart/2008/layout/LinedList"/>
    <dgm:cxn modelId="{DE3F7137-8884-4943-9B1D-EF6805ACBC0B}" type="presParOf" srcId="{05767E26-94F7-4D80-AE27-FDB877C8E5DC}" destId="{E5734E2D-E8B8-4D33-8423-06F7598F09A4}" srcOrd="1" destOrd="0" presId="urn:microsoft.com/office/officeart/2008/layout/LinedList"/>
    <dgm:cxn modelId="{256BC2D6-9319-4F7B-941A-CFB1630B9E54}" type="presParOf" srcId="{E5734E2D-E8B8-4D33-8423-06F7598F09A4}" destId="{E32B9BD7-794F-4B4A-BFA5-D836C8BF33CE}" srcOrd="0" destOrd="0" presId="urn:microsoft.com/office/officeart/2008/layout/LinedList"/>
    <dgm:cxn modelId="{EE4D0E0A-C279-4391-BCD4-AF2E0B32DDD9}" type="presParOf" srcId="{E5734E2D-E8B8-4D33-8423-06F7598F09A4}" destId="{6983406E-D6CE-477D-956A-AB76F1DA833D}" srcOrd="1" destOrd="0" presId="urn:microsoft.com/office/officeart/2008/layout/LinedList"/>
    <dgm:cxn modelId="{543D4CE0-A9B5-4FBB-8219-2A5260359F67}" type="presParOf" srcId="{6983406E-D6CE-477D-956A-AB76F1DA833D}" destId="{EE0F7467-4905-4F2F-ACD3-BD6D17AC515D}" srcOrd="0" destOrd="0" presId="urn:microsoft.com/office/officeart/2008/layout/LinedList"/>
    <dgm:cxn modelId="{FD2AC317-8FB3-4F96-8E59-F91167626DB0}" type="presParOf" srcId="{6983406E-D6CE-477D-956A-AB76F1DA833D}" destId="{2FBB9053-9987-42CA-8817-90ADF743CB0F}" srcOrd="1" destOrd="0" presId="urn:microsoft.com/office/officeart/2008/layout/LinedList"/>
    <dgm:cxn modelId="{79A48DCB-6E85-4D85-B040-EAC290A6ADE6}" type="presParOf" srcId="{6983406E-D6CE-477D-956A-AB76F1DA833D}" destId="{AE3944F7-07BB-44C0-B557-44F4BD67FD57}" srcOrd="2" destOrd="0" presId="urn:microsoft.com/office/officeart/2008/layout/LinedList"/>
    <dgm:cxn modelId="{45E9F622-EA10-4F46-AF17-B55548F11D5C}" type="presParOf" srcId="{E5734E2D-E8B8-4D33-8423-06F7598F09A4}" destId="{300DDAFD-09C5-4478-BBAB-AF6220AEBF4A}" srcOrd="2" destOrd="0" presId="urn:microsoft.com/office/officeart/2008/layout/LinedList"/>
    <dgm:cxn modelId="{81441EBB-52B1-4921-BE49-C939FC826974}" type="presParOf" srcId="{E5734E2D-E8B8-4D33-8423-06F7598F09A4}" destId="{430C591E-FC90-4EF4-B362-73351BE21A87}" srcOrd="3" destOrd="0" presId="urn:microsoft.com/office/officeart/2008/layout/LinedList"/>
    <dgm:cxn modelId="{21ACEB42-749D-468B-B816-F2A6159A1CB0}" type="presParOf" srcId="{E5734E2D-E8B8-4D33-8423-06F7598F09A4}" destId="{1FA1D8D3-4356-456F-99AB-0F6932884EF2}" srcOrd="4" destOrd="0" presId="urn:microsoft.com/office/officeart/2008/layout/LinedList"/>
    <dgm:cxn modelId="{D8BDB75F-13A0-4F12-A069-691F327EAC80}" type="presParOf" srcId="{1FA1D8D3-4356-456F-99AB-0F6932884EF2}" destId="{9784A97F-EEA0-489F-9A8F-E489AE49AB5A}" srcOrd="0" destOrd="0" presId="urn:microsoft.com/office/officeart/2008/layout/LinedList"/>
    <dgm:cxn modelId="{5F87974F-B5CA-4261-93BF-8D37777E0E20}" type="presParOf" srcId="{1FA1D8D3-4356-456F-99AB-0F6932884EF2}" destId="{647DD105-042A-4B41-9186-BA92D64C111E}" srcOrd="1" destOrd="0" presId="urn:microsoft.com/office/officeart/2008/layout/LinedList"/>
    <dgm:cxn modelId="{8666E338-C939-4D1B-B0EB-21A93BB51A22}" type="presParOf" srcId="{1FA1D8D3-4356-456F-99AB-0F6932884EF2}" destId="{884F17DB-C036-4A06-9F2C-B5FF3F8C0B48}" srcOrd="2" destOrd="0" presId="urn:microsoft.com/office/officeart/2008/layout/LinedList"/>
    <dgm:cxn modelId="{A88AC073-5696-4D35-BAD4-E8BD2BCB6ADA}" type="presParOf" srcId="{E5734E2D-E8B8-4D33-8423-06F7598F09A4}" destId="{12350909-985C-4A8A-B5CD-A1E8B97D2983}" srcOrd="5" destOrd="0" presId="urn:microsoft.com/office/officeart/2008/layout/LinedList"/>
    <dgm:cxn modelId="{B280C7CC-FDB9-45D3-8D8A-3A1EA1F0C79E}" type="presParOf" srcId="{E5734E2D-E8B8-4D33-8423-06F7598F09A4}" destId="{3B17FD02-FF05-4813-8B17-CEC8734061AC}" srcOrd="6" destOrd="0" presId="urn:microsoft.com/office/officeart/2008/layout/LinedList"/>
    <dgm:cxn modelId="{4F088361-DFE0-48B9-BCE3-643F050F4435}" type="presParOf" srcId="{E5734E2D-E8B8-4D33-8423-06F7598F09A4}" destId="{BDEF5D07-8888-4C01-80A4-FC934AA0E5DB}" srcOrd="7" destOrd="0" presId="urn:microsoft.com/office/officeart/2008/layout/LinedList"/>
    <dgm:cxn modelId="{D291ECE9-AD97-4792-83E3-F1B084130603}" type="presParOf" srcId="{BDEF5D07-8888-4C01-80A4-FC934AA0E5DB}" destId="{B7AEA7D2-9F36-4EB9-B16D-24D710D148F6}" srcOrd="0" destOrd="0" presId="urn:microsoft.com/office/officeart/2008/layout/LinedList"/>
    <dgm:cxn modelId="{31F5E468-C5F8-49C7-A105-D6BE6E21ED5C}" type="presParOf" srcId="{BDEF5D07-8888-4C01-80A4-FC934AA0E5DB}" destId="{7E6D9F87-4CCD-48A8-9B30-3F302B6C7F3F}" srcOrd="1" destOrd="0" presId="urn:microsoft.com/office/officeart/2008/layout/LinedList"/>
    <dgm:cxn modelId="{E1476A91-CB0A-4FE5-ADD1-432849E0DDB2}" type="presParOf" srcId="{BDEF5D07-8888-4C01-80A4-FC934AA0E5DB}" destId="{80D36B3B-A179-498E-B6B8-FEE8A7252427}" srcOrd="2" destOrd="0" presId="urn:microsoft.com/office/officeart/2008/layout/LinedList"/>
    <dgm:cxn modelId="{D05C57FB-79E2-4C7E-B73E-DB7E023CFC4D}" type="presParOf" srcId="{E5734E2D-E8B8-4D33-8423-06F7598F09A4}" destId="{C688460D-549C-44AF-B7A0-7C04C3006EF1}" srcOrd="8" destOrd="0" presId="urn:microsoft.com/office/officeart/2008/layout/LinedList"/>
    <dgm:cxn modelId="{2DCEC756-3C16-4865-8A73-EAE5C33D6C41}" type="presParOf" srcId="{E5734E2D-E8B8-4D33-8423-06F7598F09A4}" destId="{8199BA0A-9EB9-45BA-A382-F998A1E57370}" srcOrd="9" destOrd="0" presId="urn:microsoft.com/office/officeart/2008/layout/LinedList"/>
    <dgm:cxn modelId="{94061AE6-6F0C-489B-ADD4-57CFFA3AF537}" type="presParOf" srcId="{E5734E2D-E8B8-4D33-8423-06F7598F09A4}" destId="{10D17BD7-2AEC-46D5-B6B8-A1D8B2C1C357}" srcOrd="10" destOrd="0" presId="urn:microsoft.com/office/officeart/2008/layout/LinedList"/>
    <dgm:cxn modelId="{9D2A08E0-DD50-499C-8F8F-6D627C723F89}" type="presParOf" srcId="{10D17BD7-2AEC-46D5-B6B8-A1D8B2C1C357}" destId="{6C1F6B59-B48B-4F62-A948-123FAFB33C3E}" srcOrd="0" destOrd="0" presId="urn:microsoft.com/office/officeart/2008/layout/LinedList"/>
    <dgm:cxn modelId="{336533A6-7811-4009-954C-62A816F3015D}" type="presParOf" srcId="{10D17BD7-2AEC-46D5-B6B8-A1D8B2C1C357}" destId="{B4A38ECF-081C-4674-AB78-B6DE2D3E9D4C}" srcOrd="1" destOrd="0" presId="urn:microsoft.com/office/officeart/2008/layout/LinedList"/>
    <dgm:cxn modelId="{4048ED5F-7F28-45DF-B3D1-16451241506F}" type="presParOf" srcId="{10D17BD7-2AEC-46D5-B6B8-A1D8B2C1C357}" destId="{ECF83A00-C790-4F8C-B564-CA6F0BFA107A}" srcOrd="2" destOrd="0" presId="urn:microsoft.com/office/officeart/2008/layout/LinedList"/>
    <dgm:cxn modelId="{F5B48EB6-E1BE-4ABD-84EB-9B1CFF6F9A35}" type="presParOf" srcId="{E5734E2D-E8B8-4D33-8423-06F7598F09A4}" destId="{F7F3245B-9963-4A71-8EB6-06551294D683}" srcOrd="11" destOrd="0" presId="urn:microsoft.com/office/officeart/2008/layout/LinedList"/>
    <dgm:cxn modelId="{6527E211-5980-4796-9CAA-22C5A853BD96}" type="presParOf" srcId="{E5734E2D-E8B8-4D33-8423-06F7598F09A4}" destId="{F5225AA4-537E-4060-A2A9-6C326D2F4313}" srcOrd="12" destOrd="0" presId="urn:microsoft.com/office/officeart/2008/layout/LinedList"/>
    <dgm:cxn modelId="{FF172EAA-8AD0-44C8-BDE9-8F56250C2F86}" type="presParOf" srcId="{E5734E2D-E8B8-4D33-8423-06F7598F09A4}" destId="{5701EAEF-E152-49F6-A3D0-FC7CB0065104}" srcOrd="13" destOrd="0" presId="urn:microsoft.com/office/officeart/2008/layout/LinedList"/>
    <dgm:cxn modelId="{B4139C7F-01CC-4C8E-80D3-5CF91385B57B}" type="presParOf" srcId="{5701EAEF-E152-49F6-A3D0-FC7CB0065104}" destId="{6DE608AA-A584-4B45-9D66-4CC116F7AA36}" srcOrd="0" destOrd="0" presId="urn:microsoft.com/office/officeart/2008/layout/LinedList"/>
    <dgm:cxn modelId="{95602658-95D9-4EBE-BF22-DE042F6BD85E}" type="presParOf" srcId="{5701EAEF-E152-49F6-A3D0-FC7CB0065104}" destId="{B4B8211F-8CBA-4112-A0B7-361AAF5EF8E4}" srcOrd="1" destOrd="0" presId="urn:microsoft.com/office/officeart/2008/layout/LinedList"/>
    <dgm:cxn modelId="{E6886EC4-5300-4954-ADAF-61AB86A138CA}" type="presParOf" srcId="{5701EAEF-E152-49F6-A3D0-FC7CB0065104}" destId="{A5BBC3AF-2343-44F9-BF10-AA52FDDA6396}" srcOrd="2" destOrd="0" presId="urn:microsoft.com/office/officeart/2008/layout/LinedList"/>
    <dgm:cxn modelId="{3647B98C-F108-4D2C-984F-6648909AC23E}" type="presParOf" srcId="{E5734E2D-E8B8-4D33-8423-06F7598F09A4}" destId="{73882494-8B79-4247-A1BF-445ECCF4E038}" srcOrd="14" destOrd="0" presId="urn:microsoft.com/office/officeart/2008/layout/LinedList"/>
    <dgm:cxn modelId="{E84D7A80-2FA7-4972-A544-30DCD133D6C2}" type="presParOf" srcId="{E5734E2D-E8B8-4D33-8423-06F7598F09A4}" destId="{7BF5C6E0-0700-47B4-B16F-A1BD7E6C4E2E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FB3A0D-38DC-6F44-A161-51C109213DAA}" type="doc">
      <dgm:prSet loTypeId="urn:microsoft.com/office/officeart/2005/8/layout/list1#1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en-US"/>
        </a:p>
      </dgm:t>
    </dgm:pt>
    <dgm:pt modelId="{34155C1C-5298-AB4E-B665-A6BE7A4AC4AB}">
      <dgm:prSet phldrT="[Text]" custT="1"/>
      <dgm:spPr/>
      <dgm:t>
        <a:bodyPr/>
        <a:lstStyle/>
        <a:p>
          <a:r>
            <a:rPr lang="en-US" sz="2000" dirty="0"/>
            <a:t>3 Roles</a:t>
          </a:r>
        </a:p>
      </dgm:t>
    </dgm:pt>
    <dgm:pt modelId="{B6C86DFA-E17A-7244-B454-C67D339DF154}" type="parTrans" cxnId="{7338CC1F-A0D4-EC42-8343-0720DF41832A}">
      <dgm:prSet/>
      <dgm:spPr/>
      <dgm:t>
        <a:bodyPr/>
        <a:lstStyle/>
        <a:p>
          <a:endParaRPr lang="en-US"/>
        </a:p>
      </dgm:t>
    </dgm:pt>
    <dgm:pt modelId="{6B0B9356-7348-C445-9117-99D3A3F13AA6}" type="sibTrans" cxnId="{7338CC1F-A0D4-EC42-8343-0720DF41832A}">
      <dgm:prSet/>
      <dgm:spPr/>
      <dgm:t>
        <a:bodyPr/>
        <a:lstStyle/>
        <a:p>
          <a:endParaRPr lang="en-US"/>
        </a:p>
      </dgm:t>
    </dgm:pt>
    <dgm:pt modelId="{7C78A4A2-37EA-5342-811A-188C689EEF0F}">
      <dgm:prSet phldrT="[Text]"/>
      <dgm:spPr/>
      <dgm:t>
        <a:bodyPr/>
        <a:lstStyle/>
        <a:p>
          <a:r>
            <a:rPr lang="en-US" dirty="0"/>
            <a:t>Product Owner</a:t>
          </a:r>
        </a:p>
      </dgm:t>
    </dgm:pt>
    <dgm:pt modelId="{4F493E2D-1724-034C-AFFA-1280E4BC725F}" type="parTrans" cxnId="{595ACE99-F63B-BB4F-96B1-4D3C3C2B2AF8}">
      <dgm:prSet/>
      <dgm:spPr/>
      <dgm:t>
        <a:bodyPr/>
        <a:lstStyle/>
        <a:p>
          <a:endParaRPr lang="en-US"/>
        </a:p>
      </dgm:t>
    </dgm:pt>
    <dgm:pt modelId="{32A9084A-9800-F04E-9270-940A412E8EEB}" type="sibTrans" cxnId="{595ACE99-F63B-BB4F-96B1-4D3C3C2B2AF8}">
      <dgm:prSet/>
      <dgm:spPr/>
      <dgm:t>
        <a:bodyPr/>
        <a:lstStyle/>
        <a:p>
          <a:endParaRPr lang="en-US"/>
        </a:p>
      </dgm:t>
    </dgm:pt>
    <dgm:pt modelId="{84B0C486-49D4-3B4D-92B2-901F2757EFCD}">
      <dgm:prSet phldrT="[Text]"/>
      <dgm:spPr/>
      <dgm:t>
        <a:bodyPr/>
        <a:lstStyle/>
        <a:p>
          <a:r>
            <a:rPr lang="en-US" dirty="0"/>
            <a:t>Scrum Master</a:t>
          </a:r>
        </a:p>
      </dgm:t>
    </dgm:pt>
    <dgm:pt modelId="{18360413-AD24-814D-866F-35FA31054081}" type="parTrans" cxnId="{CEBCA9BF-36F5-BB49-8BEA-1D87790F5363}">
      <dgm:prSet/>
      <dgm:spPr/>
      <dgm:t>
        <a:bodyPr/>
        <a:lstStyle/>
        <a:p>
          <a:endParaRPr lang="en-US"/>
        </a:p>
      </dgm:t>
    </dgm:pt>
    <dgm:pt modelId="{D22C1865-B8D0-754C-82BF-88D0889B1D62}" type="sibTrans" cxnId="{CEBCA9BF-36F5-BB49-8BEA-1D87790F5363}">
      <dgm:prSet/>
      <dgm:spPr/>
      <dgm:t>
        <a:bodyPr/>
        <a:lstStyle/>
        <a:p>
          <a:endParaRPr lang="en-US"/>
        </a:p>
      </dgm:t>
    </dgm:pt>
    <dgm:pt modelId="{95A97185-58A9-D845-A75C-F2735A043E25}">
      <dgm:prSet phldrT="[Text]" custT="1"/>
      <dgm:spPr/>
      <dgm:t>
        <a:bodyPr/>
        <a:lstStyle/>
        <a:p>
          <a:r>
            <a:rPr lang="en-US" sz="2000" dirty="0"/>
            <a:t>5 </a:t>
          </a:r>
          <a:r>
            <a:rPr lang="es-ES_tradnl" sz="2000" noProof="0" dirty="0"/>
            <a:t>Ceremonias</a:t>
          </a:r>
        </a:p>
      </dgm:t>
    </dgm:pt>
    <dgm:pt modelId="{A7177DE0-D477-B84D-A5C0-3B12189605F0}" type="parTrans" cxnId="{06979A51-4B07-0A49-8BAF-FBBC0B42EB6E}">
      <dgm:prSet/>
      <dgm:spPr/>
      <dgm:t>
        <a:bodyPr/>
        <a:lstStyle/>
        <a:p>
          <a:endParaRPr lang="en-US"/>
        </a:p>
      </dgm:t>
    </dgm:pt>
    <dgm:pt modelId="{E9920F1C-A049-F946-B14D-F1F52649F4D3}" type="sibTrans" cxnId="{06979A51-4B07-0A49-8BAF-FBBC0B42EB6E}">
      <dgm:prSet/>
      <dgm:spPr/>
      <dgm:t>
        <a:bodyPr/>
        <a:lstStyle/>
        <a:p>
          <a:endParaRPr lang="en-US"/>
        </a:p>
      </dgm:t>
    </dgm:pt>
    <dgm:pt modelId="{20616F08-1BE9-074A-9D5B-9C54888694A4}">
      <dgm:prSet phldrT="[Text]"/>
      <dgm:spPr/>
      <dgm:t>
        <a:bodyPr/>
        <a:lstStyle/>
        <a:p>
          <a:r>
            <a:rPr lang="en-US" dirty="0"/>
            <a:t>Sprint Planning </a:t>
          </a:r>
        </a:p>
      </dgm:t>
    </dgm:pt>
    <dgm:pt modelId="{D2C1FB73-1008-2A48-AE73-4DB1797632D1}" type="parTrans" cxnId="{E8F7C185-92F1-434A-95A5-118FC51EB4B5}">
      <dgm:prSet/>
      <dgm:spPr/>
      <dgm:t>
        <a:bodyPr/>
        <a:lstStyle/>
        <a:p>
          <a:endParaRPr lang="en-US"/>
        </a:p>
      </dgm:t>
    </dgm:pt>
    <dgm:pt modelId="{02D2C8CC-B768-8148-9458-42B0CB6A1FB8}" type="sibTrans" cxnId="{E8F7C185-92F1-434A-95A5-118FC51EB4B5}">
      <dgm:prSet/>
      <dgm:spPr/>
      <dgm:t>
        <a:bodyPr/>
        <a:lstStyle/>
        <a:p>
          <a:endParaRPr lang="en-US"/>
        </a:p>
      </dgm:t>
    </dgm:pt>
    <dgm:pt modelId="{423B0774-C5F4-4240-8C86-893C468253DC}">
      <dgm:prSet phldrT="[Text]"/>
      <dgm:spPr/>
      <dgm:t>
        <a:bodyPr/>
        <a:lstStyle/>
        <a:p>
          <a:r>
            <a:rPr lang="en-US" dirty="0"/>
            <a:t>Sprint Retrospective </a:t>
          </a:r>
        </a:p>
      </dgm:t>
    </dgm:pt>
    <dgm:pt modelId="{D9BAD56C-1A19-1948-BC3B-86D252F0E3A2}" type="parTrans" cxnId="{E3CAC229-B0ED-9242-9138-CF52633F2490}">
      <dgm:prSet/>
      <dgm:spPr/>
      <dgm:t>
        <a:bodyPr/>
        <a:lstStyle/>
        <a:p>
          <a:endParaRPr lang="en-US"/>
        </a:p>
      </dgm:t>
    </dgm:pt>
    <dgm:pt modelId="{F73AF97C-AF74-994C-B993-63553EF0D334}" type="sibTrans" cxnId="{E3CAC229-B0ED-9242-9138-CF52633F2490}">
      <dgm:prSet/>
      <dgm:spPr/>
      <dgm:t>
        <a:bodyPr/>
        <a:lstStyle/>
        <a:p>
          <a:endParaRPr lang="en-US"/>
        </a:p>
      </dgm:t>
    </dgm:pt>
    <dgm:pt modelId="{62D231D2-C377-4943-AC4C-A2CC6292974A}">
      <dgm:prSet phldrT="[Text]" custT="1"/>
      <dgm:spPr/>
      <dgm:t>
        <a:bodyPr/>
        <a:lstStyle/>
        <a:p>
          <a:r>
            <a:rPr lang="en-US" sz="2000" dirty="0"/>
            <a:t>3 </a:t>
          </a:r>
          <a:r>
            <a:rPr lang="es-ES_tradnl" sz="2000" noProof="0" dirty="0"/>
            <a:t>Artefactos</a:t>
          </a:r>
          <a:r>
            <a:rPr lang="en-US" sz="2000" dirty="0"/>
            <a:t> </a:t>
          </a:r>
        </a:p>
      </dgm:t>
    </dgm:pt>
    <dgm:pt modelId="{CA8A4BE2-0BE2-2948-B321-BAB595602344}" type="parTrans" cxnId="{73F80B45-DBFC-A04A-B17D-D942752A7CCE}">
      <dgm:prSet/>
      <dgm:spPr/>
      <dgm:t>
        <a:bodyPr/>
        <a:lstStyle/>
        <a:p>
          <a:endParaRPr lang="en-US"/>
        </a:p>
      </dgm:t>
    </dgm:pt>
    <dgm:pt modelId="{83064C6B-0EE8-CA4B-A588-E18D23B2870D}" type="sibTrans" cxnId="{73F80B45-DBFC-A04A-B17D-D942752A7CCE}">
      <dgm:prSet/>
      <dgm:spPr/>
      <dgm:t>
        <a:bodyPr/>
        <a:lstStyle/>
        <a:p>
          <a:endParaRPr lang="en-US"/>
        </a:p>
      </dgm:t>
    </dgm:pt>
    <dgm:pt modelId="{9C18FB2C-6649-DC46-AB97-744F6FEAF0F4}">
      <dgm:prSet phldrT="[Text]"/>
      <dgm:spPr/>
      <dgm:t>
        <a:bodyPr/>
        <a:lstStyle/>
        <a:p>
          <a:r>
            <a:rPr lang="en-US" dirty="0"/>
            <a:t>Product Backlog </a:t>
          </a:r>
        </a:p>
      </dgm:t>
    </dgm:pt>
    <dgm:pt modelId="{196A47CE-1CDA-9C4B-9741-0506195D1B97}" type="parTrans" cxnId="{32F32D88-F2DC-8449-BE22-170B56AAD8C1}">
      <dgm:prSet/>
      <dgm:spPr/>
      <dgm:t>
        <a:bodyPr/>
        <a:lstStyle/>
        <a:p>
          <a:endParaRPr lang="en-US"/>
        </a:p>
      </dgm:t>
    </dgm:pt>
    <dgm:pt modelId="{34C87779-3E3B-7548-85E3-7A9BBCCC9F96}" type="sibTrans" cxnId="{32F32D88-F2DC-8449-BE22-170B56AAD8C1}">
      <dgm:prSet/>
      <dgm:spPr/>
      <dgm:t>
        <a:bodyPr/>
        <a:lstStyle/>
        <a:p>
          <a:endParaRPr lang="en-US"/>
        </a:p>
      </dgm:t>
    </dgm:pt>
    <dgm:pt modelId="{66E303EE-4740-1345-9081-A0FF5D13D3E7}">
      <dgm:prSet phldrT="[Text]"/>
      <dgm:spPr/>
      <dgm:t>
        <a:bodyPr/>
        <a:lstStyle/>
        <a:p>
          <a:r>
            <a:rPr lang="en-US" dirty="0"/>
            <a:t>Product Increment </a:t>
          </a:r>
        </a:p>
      </dgm:t>
    </dgm:pt>
    <dgm:pt modelId="{E56A765F-F706-1645-B576-DDC6C55C7B8C}" type="parTrans" cxnId="{0F1BCF51-47F2-AD40-AE36-DA74B534C00D}">
      <dgm:prSet/>
      <dgm:spPr/>
      <dgm:t>
        <a:bodyPr/>
        <a:lstStyle/>
        <a:p>
          <a:endParaRPr lang="en-US"/>
        </a:p>
      </dgm:t>
    </dgm:pt>
    <dgm:pt modelId="{CE87D011-F26A-7B4B-B79A-46080FC0E554}" type="sibTrans" cxnId="{0F1BCF51-47F2-AD40-AE36-DA74B534C00D}">
      <dgm:prSet/>
      <dgm:spPr/>
      <dgm:t>
        <a:bodyPr/>
        <a:lstStyle/>
        <a:p>
          <a:endParaRPr lang="en-US"/>
        </a:p>
      </dgm:t>
    </dgm:pt>
    <dgm:pt modelId="{E98C9D61-A816-3147-B2D3-34CD2BB47F5F}">
      <dgm:prSet phldrT="[Text]"/>
      <dgm:spPr/>
      <dgm:t>
        <a:bodyPr/>
        <a:lstStyle/>
        <a:p>
          <a:r>
            <a:rPr lang="en-US" dirty="0" err="1"/>
            <a:t>Equipo</a:t>
          </a:r>
          <a:r>
            <a:rPr lang="en-US" dirty="0"/>
            <a:t> Desarrollo </a:t>
          </a:r>
        </a:p>
      </dgm:t>
    </dgm:pt>
    <dgm:pt modelId="{E0AECBBB-A393-DE45-B3B1-C0E616AD05BC}" type="parTrans" cxnId="{71C5A595-74E0-4745-B8A1-5BE4961B71AB}">
      <dgm:prSet/>
      <dgm:spPr/>
      <dgm:t>
        <a:bodyPr/>
        <a:lstStyle/>
        <a:p>
          <a:endParaRPr lang="en-US"/>
        </a:p>
      </dgm:t>
    </dgm:pt>
    <dgm:pt modelId="{AFF8D4BE-A5EF-C74D-92F6-515AC15D904F}" type="sibTrans" cxnId="{71C5A595-74E0-4745-B8A1-5BE4961B71AB}">
      <dgm:prSet/>
      <dgm:spPr/>
      <dgm:t>
        <a:bodyPr/>
        <a:lstStyle/>
        <a:p>
          <a:endParaRPr lang="en-US"/>
        </a:p>
      </dgm:t>
    </dgm:pt>
    <dgm:pt modelId="{FD321116-E45B-4349-BEBC-2BC88BE4C1B8}">
      <dgm:prSet phldrT="[Text]"/>
      <dgm:spPr/>
      <dgm:t>
        <a:bodyPr/>
        <a:lstStyle/>
        <a:p>
          <a:r>
            <a:rPr lang="en-US" dirty="0"/>
            <a:t>Daily Meeting</a:t>
          </a:r>
        </a:p>
      </dgm:t>
    </dgm:pt>
    <dgm:pt modelId="{4BE7F8B4-5A1A-7B4F-8245-7E057788AB51}" type="parTrans" cxnId="{64D9D0BB-2F97-F14B-8CD0-CC854FAB497B}">
      <dgm:prSet/>
      <dgm:spPr/>
      <dgm:t>
        <a:bodyPr/>
        <a:lstStyle/>
        <a:p>
          <a:endParaRPr lang="en-US"/>
        </a:p>
      </dgm:t>
    </dgm:pt>
    <dgm:pt modelId="{AE818C4E-7E04-0744-8BDC-C82E39E6C4FE}" type="sibTrans" cxnId="{64D9D0BB-2F97-F14B-8CD0-CC854FAB497B}">
      <dgm:prSet/>
      <dgm:spPr/>
      <dgm:t>
        <a:bodyPr/>
        <a:lstStyle/>
        <a:p>
          <a:endParaRPr lang="en-US"/>
        </a:p>
      </dgm:t>
    </dgm:pt>
    <dgm:pt modelId="{0BF17544-2A58-8844-9B9C-2A457D713BED}">
      <dgm:prSet phldrT="[Text]"/>
      <dgm:spPr/>
      <dgm:t>
        <a:bodyPr/>
        <a:lstStyle/>
        <a:p>
          <a:r>
            <a:rPr lang="en-US" dirty="0"/>
            <a:t>Refinement</a:t>
          </a:r>
        </a:p>
      </dgm:t>
    </dgm:pt>
    <dgm:pt modelId="{0099B467-13C2-F345-9130-8A1D12C89B49}" type="parTrans" cxnId="{7B8F8DE1-B988-8F45-B15B-985641538DD4}">
      <dgm:prSet/>
      <dgm:spPr/>
      <dgm:t>
        <a:bodyPr/>
        <a:lstStyle/>
        <a:p>
          <a:endParaRPr lang="en-US"/>
        </a:p>
      </dgm:t>
    </dgm:pt>
    <dgm:pt modelId="{A6B6AF16-BC05-154B-BD99-551E0E7DBCD7}" type="sibTrans" cxnId="{7B8F8DE1-B988-8F45-B15B-985641538DD4}">
      <dgm:prSet/>
      <dgm:spPr/>
      <dgm:t>
        <a:bodyPr/>
        <a:lstStyle/>
        <a:p>
          <a:endParaRPr lang="en-US"/>
        </a:p>
      </dgm:t>
    </dgm:pt>
    <dgm:pt modelId="{142521D2-76C4-2A48-915A-439D6C8D936B}">
      <dgm:prSet phldrT="[Text]"/>
      <dgm:spPr/>
      <dgm:t>
        <a:bodyPr/>
        <a:lstStyle/>
        <a:p>
          <a:r>
            <a:rPr lang="en-US" dirty="0"/>
            <a:t>Sprint Review</a:t>
          </a:r>
        </a:p>
      </dgm:t>
    </dgm:pt>
    <dgm:pt modelId="{FAF3B1D2-211E-4549-957F-1E1340F43F59}" type="parTrans" cxnId="{D307077E-5494-2247-8736-A42C71652919}">
      <dgm:prSet/>
      <dgm:spPr/>
      <dgm:t>
        <a:bodyPr/>
        <a:lstStyle/>
        <a:p>
          <a:endParaRPr lang="en-US"/>
        </a:p>
      </dgm:t>
    </dgm:pt>
    <dgm:pt modelId="{46ECB339-2FC2-2D4A-A592-8D3EF27FD323}" type="sibTrans" cxnId="{D307077E-5494-2247-8736-A42C71652919}">
      <dgm:prSet/>
      <dgm:spPr/>
      <dgm:t>
        <a:bodyPr/>
        <a:lstStyle/>
        <a:p>
          <a:endParaRPr lang="en-US"/>
        </a:p>
      </dgm:t>
    </dgm:pt>
    <dgm:pt modelId="{1155946C-31D5-5547-9A09-CC83F7E480DB}">
      <dgm:prSet phldrT="[Text]"/>
      <dgm:spPr/>
      <dgm:t>
        <a:bodyPr/>
        <a:lstStyle/>
        <a:p>
          <a:r>
            <a:rPr lang="en-US" dirty="0"/>
            <a:t>Sprint Backlog</a:t>
          </a:r>
        </a:p>
      </dgm:t>
    </dgm:pt>
    <dgm:pt modelId="{94D1A4F4-1B0D-3049-9EAC-8E0AC24EDAC1}" type="parTrans" cxnId="{62544BF0-97F8-044F-8F6C-6149C35990C7}">
      <dgm:prSet/>
      <dgm:spPr/>
      <dgm:t>
        <a:bodyPr/>
        <a:lstStyle/>
        <a:p>
          <a:endParaRPr lang="en-US"/>
        </a:p>
      </dgm:t>
    </dgm:pt>
    <dgm:pt modelId="{BF249A3B-2334-A14A-9A93-823A31EC8ADA}" type="sibTrans" cxnId="{62544BF0-97F8-044F-8F6C-6149C35990C7}">
      <dgm:prSet/>
      <dgm:spPr/>
      <dgm:t>
        <a:bodyPr/>
        <a:lstStyle/>
        <a:p>
          <a:endParaRPr lang="en-US"/>
        </a:p>
      </dgm:t>
    </dgm:pt>
    <dgm:pt modelId="{EE0FB63B-3248-F54F-B301-66B5C4688447}" type="pres">
      <dgm:prSet presAssocID="{92FB3A0D-38DC-6F44-A161-51C109213DAA}" presName="linear" presStyleCnt="0">
        <dgm:presLayoutVars>
          <dgm:dir/>
          <dgm:animLvl val="lvl"/>
          <dgm:resizeHandles val="exact"/>
        </dgm:presLayoutVars>
      </dgm:prSet>
      <dgm:spPr/>
    </dgm:pt>
    <dgm:pt modelId="{A25EE370-119D-0541-A09E-9922DD3EC20F}" type="pres">
      <dgm:prSet presAssocID="{34155C1C-5298-AB4E-B665-A6BE7A4AC4AB}" presName="parentLin" presStyleCnt="0"/>
      <dgm:spPr/>
    </dgm:pt>
    <dgm:pt modelId="{8B07B344-F89C-FF4E-A918-C62177119313}" type="pres">
      <dgm:prSet presAssocID="{34155C1C-5298-AB4E-B665-A6BE7A4AC4AB}" presName="parentLeftMargin" presStyleLbl="node1" presStyleIdx="0" presStyleCnt="3"/>
      <dgm:spPr/>
    </dgm:pt>
    <dgm:pt modelId="{5141CF59-13DA-9F43-A4E9-361585CB6FF1}" type="pres">
      <dgm:prSet presAssocID="{34155C1C-5298-AB4E-B665-A6BE7A4AC4A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7B9795B-9AA5-9C4D-9A91-59E3DD607848}" type="pres">
      <dgm:prSet presAssocID="{34155C1C-5298-AB4E-B665-A6BE7A4AC4AB}" presName="negativeSpace" presStyleCnt="0"/>
      <dgm:spPr/>
    </dgm:pt>
    <dgm:pt modelId="{C1412778-FE63-0247-8440-D2AAEE3E870D}" type="pres">
      <dgm:prSet presAssocID="{34155C1C-5298-AB4E-B665-A6BE7A4AC4AB}" presName="childText" presStyleLbl="conFgAcc1" presStyleIdx="0" presStyleCnt="3">
        <dgm:presLayoutVars>
          <dgm:bulletEnabled val="1"/>
        </dgm:presLayoutVars>
      </dgm:prSet>
      <dgm:spPr/>
    </dgm:pt>
    <dgm:pt modelId="{DB299FD2-A2DD-D24D-B26A-8642802335DB}" type="pres">
      <dgm:prSet presAssocID="{6B0B9356-7348-C445-9117-99D3A3F13AA6}" presName="spaceBetweenRectangles" presStyleCnt="0"/>
      <dgm:spPr/>
    </dgm:pt>
    <dgm:pt modelId="{A1E07484-5E13-1E43-A85A-F354B5B9A880}" type="pres">
      <dgm:prSet presAssocID="{95A97185-58A9-D845-A75C-F2735A043E25}" presName="parentLin" presStyleCnt="0"/>
      <dgm:spPr/>
    </dgm:pt>
    <dgm:pt modelId="{7F4CC899-8A4B-AC44-950B-8EB1C4598D73}" type="pres">
      <dgm:prSet presAssocID="{95A97185-58A9-D845-A75C-F2735A043E25}" presName="parentLeftMargin" presStyleLbl="node1" presStyleIdx="0" presStyleCnt="3"/>
      <dgm:spPr/>
    </dgm:pt>
    <dgm:pt modelId="{E5DBCDC8-7963-2F4C-88B6-D86F75F40D17}" type="pres">
      <dgm:prSet presAssocID="{95A97185-58A9-D845-A75C-F2735A043E2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B68AE94-CD39-5048-9980-4019B345949F}" type="pres">
      <dgm:prSet presAssocID="{95A97185-58A9-D845-A75C-F2735A043E25}" presName="negativeSpace" presStyleCnt="0"/>
      <dgm:spPr/>
    </dgm:pt>
    <dgm:pt modelId="{93A839F3-96CE-C84D-A0A4-3F70C9D55F7A}" type="pres">
      <dgm:prSet presAssocID="{95A97185-58A9-D845-A75C-F2735A043E25}" presName="childText" presStyleLbl="conFgAcc1" presStyleIdx="1" presStyleCnt="3">
        <dgm:presLayoutVars>
          <dgm:bulletEnabled val="1"/>
        </dgm:presLayoutVars>
      </dgm:prSet>
      <dgm:spPr/>
    </dgm:pt>
    <dgm:pt modelId="{6F5866D8-B83A-6645-A6D5-4CF17FC97731}" type="pres">
      <dgm:prSet presAssocID="{E9920F1C-A049-F946-B14D-F1F52649F4D3}" presName="spaceBetweenRectangles" presStyleCnt="0"/>
      <dgm:spPr/>
    </dgm:pt>
    <dgm:pt modelId="{811B9BE3-458F-D24A-B56F-B7FBF8DDCCAC}" type="pres">
      <dgm:prSet presAssocID="{62D231D2-C377-4943-AC4C-A2CC6292974A}" presName="parentLin" presStyleCnt="0"/>
      <dgm:spPr/>
    </dgm:pt>
    <dgm:pt modelId="{592BB3EA-8EF8-664D-A1E7-5998A8E2D1C2}" type="pres">
      <dgm:prSet presAssocID="{62D231D2-C377-4943-AC4C-A2CC6292974A}" presName="parentLeftMargin" presStyleLbl="node1" presStyleIdx="1" presStyleCnt="3"/>
      <dgm:spPr/>
    </dgm:pt>
    <dgm:pt modelId="{27D9F143-9B95-094C-9062-0686AAA1AFBA}" type="pres">
      <dgm:prSet presAssocID="{62D231D2-C377-4943-AC4C-A2CC6292974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9F17C95-B7A5-9642-B6B5-BD5F2BC2C814}" type="pres">
      <dgm:prSet presAssocID="{62D231D2-C377-4943-AC4C-A2CC6292974A}" presName="negativeSpace" presStyleCnt="0"/>
      <dgm:spPr/>
    </dgm:pt>
    <dgm:pt modelId="{BA4C6F7B-FFA6-F245-9FD1-584EBC1072DF}" type="pres">
      <dgm:prSet presAssocID="{62D231D2-C377-4943-AC4C-A2CC6292974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D3DCB03-2F3F-794A-8FBF-7AE8FA76A709}" type="presOf" srcId="{34155C1C-5298-AB4E-B665-A6BE7A4AC4AB}" destId="{8B07B344-F89C-FF4E-A918-C62177119313}" srcOrd="0" destOrd="0" presId="urn:microsoft.com/office/officeart/2005/8/layout/list1#1"/>
    <dgm:cxn modelId="{B11E110F-F9CD-C443-BF09-2D9EBDAA55FC}" type="presOf" srcId="{9C18FB2C-6649-DC46-AB97-744F6FEAF0F4}" destId="{BA4C6F7B-FFA6-F245-9FD1-584EBC1072DF}" srcOrd="0" destOrd="0" presId="urn:microsoft.com/office/officeart/2005/8/layout/list1#1"/>
    <dgm:cxn modelId="{7338CC1F-A0D4-EC42-8343-0720DF41832A}" srcId="{92FB3A0D-38DC-6F44-A161-51C109213DAA}" destId="{34155C1C-5298-AB4E-B665-A6BE7A4AC4AB}" srcOrd="0" destOrd="0" parTransId="{B6C86DFA-E17A-7244-B454-C67D339DF154}" sibTransId="{6B0B9356-7348-C445-9117-99D3A3F13AA6}"/>
    <dgm:cxn modelId="{E3CAC229-B0ED-9242-9138-CF52633F2490}" srcId="{95A97185-58A9-D845-A75C-F2735A043E25}" destId="{423B0774-C5F4-4240-8C86-893C468253DC}" srcOrd="4" destOrd="0" parTransId="{D9BAD56C-1A19-1948-BC3B-86D252F0E3A2}" sibTransId="{F73AF97C-AF74-994C-B993-63553EF0D334}"/>
    <dgm:cxn modelId="{49711343-9565-E64A-BDD7-F34B9DBC5A74}" type="presOf" srcId="{FD321116-E45B-4349-BEBC-2BC88BE4C1B8}" destId="{93A839F3-96CE-C84D-A0A4-3F70C9D55F7A}" srcOrd="0" destOrd="1" presId="urn:microsoft.com/office/officeart/2005/8/layout/list1#1"/>
    <dgm:cxn modelId="{73F80B45-DBFC-A04A-B17D-D942752A7CCE}" srcId="{92FB3A0D-38DC-6F44-A161-51C109213DAA}" destId="{62D231D2-C377-4943-AC4C-A2CC6292974A}" srcOrd="2" destOrd="0" parTransId="{CA8A4BE2-0BE2-2948-B321-BAB595602344}" sibTransId="{83064C6B-0EE8-CA4B-A588-E18D23B2870D}"/>
    <dgm:cxn modelId="{06979A51-4B07-0A49-8BAF-FBBC0B42EB6E}" srcId="{92FB3A0D-38DC-6F44-A161-51C109213DAA}" destId="{95A97185-58A9-D845-A75C-F2735A043E25}" srcOrd="1" destOrd="0" parTransId="{A7177DE0-D477-B84D-A5C0-3B12189605F0}" sibTransId="{E9920F1C-A049-F946-B14D-F1F52649F4D3}"/>
    <dgm:cxn modelId="{0F1BCF51-47F2-AD40-AE36-DA74B534C00D}" srcId="{62D231D2-C377-4943-AC4C-A2CC6292974A}" destId="{66E303EE-4740-1345-9081-A0FF5D13D3E7}" srcOrd="2" destOrd="0" parTransId="{E56A765F-F706-1645-B576-DDC6C55C7B8C}" sibTransId="{CE87D011-F26A-7B4B-B79A-46080FC0E554}"/>
    <dgm:cxn modelId="{46AA1F55-067A-4945-9CAB-E920EFE7B856}" type="presOf" srcId="{62D231D2-C377-4943-AC4C-A2CC6292974A}" destId="{27D9F143-9B95-094C-9062-0686AAA1AFBA}" srcOrd="1" destOrd="0" presId="urn:microsoft.com/office/officeart/2005/8/layout/list1#1"/>
    <dgm:cxn modelId="{CD1D9676-B72A-3D48-9D5B-290926B69207}" type="presOf" srcId="{7C78A4A2-37EA-5342-811A-188C689EEF0F}" destId="{C1412778-FE63-0247-8440-D2AAEE3E870D}" srcOrd="0" destOrd="0" presId="urn:microsoft.com/office/officeart/2005/8/layout/list1#1"/>
    <dgm:cxn modelId="{26519578-2F64-4A4A-9568-C631A2D25A81}" type="presOf" srcId="{62D231D2-C377-4943-AC4C-A2CC6292974A}" destId="{592BB3EA-8EF8-664D-A1E7-5998A8E2D1C2}" srcOrd="0" destOrd="0" presId="urn:microsoft.com/office/officeart/2005/8/layout/list1#1"/>
    <dgm:cxn modelId="{79A4605A-C57E-0641-BDC9-496236C0F612}" type="presOf" srcId="{20616F08-1BE9-074A-9D5B-9C54888694A4}" destId="{93A839F3-96CE-C84D-A0A4-3F70C9D55F7A}" srcOrd="0" destOrd="0" presId="urn:microsoft.com/office/officeart/2005/8/layout/list1#1"/>
    <dgm:cxn modelId="{D307077E-5494-2247-8736-A42C71652919}" srcId="{95A97185-58A9-D845-A75C-F2735A043E25}" destId="{142521D2-76C4-2A48-915A-439D6C8D936B}" srcOrd="3" destOrd="0" parTransId="{FAF3B1D2-211E-4549-957F-1E1340F43F59}" sibTransId="{46ECB339-2FC2-2D4A-A592-8D3EF27FD323}"/>
    <dgm:cxn modelId="{FD62BD83-B8B9-764E-9720-B6B7F90AE78C}" type="presOf" srcId="{0BF17544-2A58-8844-9B9C-2A457D713BED}" destId="{93A839F3-96CE-C84D-A0A4-3F70C9D55F7A}" srcOrd="0" destOrd="2" presId="urn:microsoft.com/office/officeart/2005/8/layout/list1#1"/>
    <dgm:cxn modelId="{3BD2D183-93C0-1B4C-8E1C-7D18D25DBDBC}" type="presOf" srcId="{423B0774-C5F4-4240-8C86-893C468253DC}" destId="{93A839F3-96CE-C84D-A0A4-3F70C9D55F7A}" srcOrd="0" destOrd="4" presId="urn:microsoft.com/office/officeart/2005/8/layout/list1#1"/>
    <dgm:cxn modelId="{E8F7C185-92F1-434A-95A5-118FC51EB4B5}" srcId="{95A97185-58A9-D845-A75C-F2735A043E25}" destId="{20616F08-1BE9-074A-9D5B-9C54888694A4}" srcOrd="0" destOrd="0" parTransId="{D2C1FB73-1008-2A48-AE73-4DB1797632D1}" sibTransId="{02D2C8CC-B768-8148-9458-42B0CB6A1FB8}"/>
    <dgm:cxn modelId="{32F32D88-F2DC-8449-BE22-170B56AAD8C1}" srcId="{62D231D2-C377-4943-AC4C-A2CC6292974A}" destId="{9C18FB2C-6649-DC46-AB97-744F6FEAF0F4}" srcOrd="0" destOrd="0" parTransId="{196A47CE-1CDA-9C4B-9741-0506195D1B97}" sibTransId="{34C87779-3E3B-7548-85E3-7A9BBCCC9F96}"/>
    <dgm:cxn modelId="{3AEA3B8F-FEAD-3641-A750-B220FED60087}" type="presOf" srcId="{34155C1C-5298-AB4E-B665-A6BE7A4AC4AB}" destId="{5141CF59-13DA-9F43-A4E9-361585CB6FF1}" srcOrd="1" destOrd="0" presId="urn:microsoft.com/office/officeart/2005/8/layout/list1#1"/>
    <dgm:cxn modelId="{ECF9F88F-DDC5-554D-B925-89EF0FD1257D}" type="presOf" srcId="{95A97185-58A9-D845-A75C-F2735A043E25}" destId="{7F4CC899-8A4B-AC44-950B-8EB1C4598D73}" srcOrd="0" destOrd="0" presId="urn:microsoft.com/office/officeart/2005/8/layout/list1#1"/>
    <dgm:cxn modelId="{71C5A595-74E0-4745-B8A1-5BE4961B71AB}" srcId="{34155C1C-5298-AB4E-B665-A6BE7A4AC4AB}" destId="{E98C9D61-A816-3147-B2D3-34CD2BB47F5F}" srcOrd="2" destOrd="0" parTransId="{E0AECBBB-A393-DE45-B3B1-C0E616AD05BC}" sibTransId="{AFF8D4BE-A5EF-C74D-92F6-515AC15D904F}"/>
    <dgm:cxn modelId="{D68FDE98-864B-0440-92E5-30C727D71E44}" type="presOf" srcId="{142521D2-76C4-2A48-915A-439D6C8D936B}" destId="{93A839F3-96CE-C84D-A0A4-3F70C9D55F7A}" srcOrd="0" destOrd="3" presId="urn:microsoft.com/office/officeart/2005/8/layout/list1#1"/>
    <dgm:cxn modelId="{595ACE99-F63B-BB4F-96B1-4D3C3C2B2AF8}" srcId="{34155C1C-5298-AB4E-B665-A6BE7A4AC4AB}" destId="{7C78A4A2-37EA-5342-811A-188C689EEF0F}" srcOrd="0" destOrd="0" parTransId="{4F493E2D-1724-034C-AFFA-1280E4BC725F}" sibTransId="{32A9084A-9800-F04E-9270-940A412E8EEB}"/>
    <dgm:cxn modelId="{8A3115B4-6350-A648-BB06-A8867595537A}" type="presOf" srcId="{66E303EE-4740-1345-9081-A0FF5D13D3E7}" destId="{BA4C6F7B-FFA6-F245-9FD1-584EBC1072DF}" srcOrd="0" destOrd="2" presId="urn:microsoft.com/office/officeart/2005/8/layout/list1#1"/>
    <dgm:cxn modelId="{CEF00FB5-6C99-4D47-AC9B-AA29ADA87488}" type="presOf" srcId="{E98C9D61-A816-3147-B2D3-34CD2BB47F5F}" destId="{C1412778-FE63-0247-8440-D2AAEE3E870D}" srcOrd="0" destOrd="2" presId="urn:microsoft.com/office/officeart/2005/8/layout/list1#1"/>
    <dgm:cxn modelId="{AD3012B8-F2AB-B246-BD32-C4FA642E5060}" type="presOf" srcId="{92FB3A0D-38DC-6F44-A161-51C109213DAA}" destId="{EE0FB63B-3248-F54F-B301-66B5C4688447}" srcOrd="0" destOrd="0" presId="urn:microsoft.com/office/officeart/2005/8/layout/list1#1"/>
    <dgm:cxn modelId="{321D86B8-5701-8746-AF61-E3BCC0458715}" type="presOf" srcId="{84B0C486-49D4-3B4D-92B2-901F2757EFCD}" destId="{C1412778-FE63-0247-8440-D2AAEE3E870D}" srcOrd="0" destOrd="1" presId="urn:microsoft.com/office/officeart/2005/8/layout/list1#1"/>
    <dgm:cxn modelId="{64D9D0BB-2F97-F14B-8CD0-CC854FAB497B}" srcId="{95A97185-58A9-D845-A75C-F2735A043E25}" destId="{FD321116-E45B-4349-BEBC-2BC88BE4C1B8}" srcOrd="1" destOrd="0" parTransId="{4BE7F8B4-5A1A-7B4F-8245-7E057788AB51}" sibTransId="{AE818C4E-7E04-0744-8BDC-C82E39E6C4FE}"/>
    <dgm:cxn modelId="{CEBCA9BF-36F5-BB49-8BEA-1D87790F5363}" srcId="{34155C1C-5298-AB4E-B665-A6BE7A4AC4AB}" destId="{84B0C486-49D4-3B4D-92B2-901F2757EFCD}" srcOrd="1" destOrd="0" parTransId="{18360413-AD24-814D-866F-35FA31054081}" sibTransId="{D22C1865-B8D0-754C-82BF-88D0889B1D62}"/>
    <dgm:cxn modelId="{6ED8DEC3-0111-C841-93FB-F1E3B8B0A14B}" type="presOf" srcId="{95A97185-58A9-D845-A75C-F2735A043E25}" destId="{E5DBCDC8-7963-2F4C-88B6-D86F75F40D17}" srcOrd="1" destOrd="0" presId="urn:microsoft.com/office/officeart/2005/8/layout/list1#1"/>
    <dgm:cxn modelId="{7B8F8DE1-B988-8F45-B15B-985641538DD4}" srcId="{95A97185-58A9-D845-A75C-F2735A043E25}" destId="{0BF17544-2A58-8844-9B9C-2A457D713BED}" srcOrd="2" destOrd="0" parTransId="{0099B467-13C2-F345-9130-8A1D12C89B49}" sibTransId="{A6B6AF16-BC05-154B-BD99-551E0E7DBCD7}"/>
    <dgm:cxn modelId="{62544BF0-97F8-044F-8F6C-6149C35990C7}" srcId="{62D231D2-C377-4943-AC4C-A2CC6292974A}" destId="{1155946C-31D5-5547-9A09-CC83F7E480DB}" srcOrd="1" destOrd="0" parTransId="{94D1A4F4-1B0D-3049-9EAC-8E0AC24EDAC1}" sibTransId="{BF249A3B-2334-A14A-9A93-823A31EC8ADA}"/>
    <dgm:cxn modelId="{1FC570F9-4EF2-E446-9318-9FAB807BEC84}" type="presOf" srcId="{1155946C-31D5-5547-9A09-CC83F7E480DB}" destId="{BA4C6F7B-FFA6-F245-9FD1-584EBC1072DF}" srcOrd="0" destOrd="1" presId="urn:microsoft.com/office/officeart/2005/8/layout/list1#1"/>
    <dgm:cxn modelId="{76D83F13-4A2F-E84F-A18C-B3C9847B6C67}" type="presParOf" srcId="{EE0FB63B-3248-F54F-B301-66B5C4688447}" destId="{A25EE370-119D-0541-A09E-9922DD3EC20F}" srcOrd="0" destOrd="0" presId="urn:microsoft.com/office/officeart/2005/8/layout/list1#1"/>
    <dgm:cxn modelId="{8B344220-CEBE-284F-920B-77203DF7A990}" type="presParOf" srcId="{A25EE370-119D-0541-A09E-9922DD3EC20F}" destId="{8B07B344-F89C-FF4E-A918-C62177119313}" srcOrd="0" destOrd="0" presId="urn:microsoft.com/office/officeart/2005/8/layout/list1#1"/>
    <dgm:cxn modelId="{615BA93C-EF6B-094B-B768-4D876AB4356F}" type="presParOf" srcId="{A25EE370-119D-0541-A09E-9922DD3EC20F}" destId="{5141CF59-13DA-9F43-A4E9-361585CB6FF1}" srcOrd="1" destOrd="0" presId="urn:microsoft.com/office/officeart/2005/8/layout/list1#1"/>
    <dgm:cxn modelId="{FE3FA1B5-0621-D24B-8757-B0DF575F74E5}" type="presParOf" srcId="{EE0FB63B-3248-F54F-B301-66B5C4688447}" destId="{C7B9795B-9AA5-9C4D-9A91-59E3DD607848}" srcOrd="1" destOrd="0" presId="urn:microsoft.com/office/officeart/2005/8/layout/list1#1"/>
    <dgm:cxn modelId="{F62F4964-636B-5E45-B457-45FB3C860D0F}" type="presParOf" srcId="{EE0FB63B-3248-F54F-B301-66B5C4688447}" destId="{C1412778-FE63-0247-8440-D2AAEE3E870D}" srcOrd="2" destOrd="0" presId="urn:microsoft.com/office/officeart/2005/8/layout/list1#1"/>
    <dgm:cxn modelId="{82B3DCDC-AAC0-9D47-8274-B75AC0FB31BE}" type="presParOf" srcId="{EE0FB63B-3248-F54F-B301-66B5C4688447}" destId="{DB299FD2-A2DD-D24D-B26A-8642802335DB}" srcOrd="3" destOrd="0" presId="urn:microsoft.com/office/officeart/2005/8/layout/list1#1"/>
    <dgm:cxn modelId="{6FE2B73B-475F-C042-9EC3-22EA9DC21551}" type="presParOf" srcId="{EE0FB63B-3248-F54F-B301-66B5C4688447}" destId="{A1E07484-5E13-1E43-A85A-F354B5B9A880}" srcOrd="4" destOrd="0" presId="urn:microsoft.com/office/officeart/2005/8/layout/list1#1"/>
    <dgm:cxn modelId="{5FF386E9-F3CF-1E42-B53A-EBF31EC6D904}" type="presParOf" srcId="{A1E07484-5E13-1E43-A85A-F354B5B9A880}" destId="{7F4CC899-8A4B-AC44-950B-8EB1C4598D73}" srcOrd="0" destOrd="0" presId="urn:microsoft.com/office/officeart/2005/8/layout/list1#1"/>
    <dgm:cxn modelId="{2049E857-B083-1541-B2E5-F7ADA29C2CB2}" type="presParOf" srcId="{A1E07484-5E13-1E43-A85A-F354B5B9A880}" destId="{E5DBCDC8-7963-2F4C-88B6-D86F75F40D17}" srcOrd="1" destOrd="0" presId="urn:microsoft.com/office/officeart/2005/8/layout/list1#1"/>
    <dgm:cxn modelId="{001340F5-9A61-F947-8AD9-BF1924594004}" type="presParOf" srcId="{EE0FB63B-3248-F54F-B301-66B5C4688447}" destId="{8B68AE94-CD39-5048-9980-4019B345949F}" srcOrd="5" destOrd="0" presId="urn:microsoft.com/office/officeart/2005/8/layout/list1#1"/>
    <dgm:cxn modelId="{A7CAE8D1-34FF-7C47-AECB-887CF1C2AC19}" type="presParOf" srcId="{EE0FB63B-3248-F54F-B301-66B5C4688447}" destId="{93A839F3-96CE-C84D-A0A4-3F70C9D55F7A}" srcOrd="6" destOrd="0" presId="urn:microsoft.com/office/officeart/2005/8/layout/list1#1"/>
    <dgm:cxn modelId="{05639279-2D71-6746-84B8-83688E6074FB}" type="presParOf" srcId="{EE0FB63B-3248-F54F-B301-66B5C4688447}" destId="{6F5866D8-B83A-6645-A6D5-4CF17FC97731}" srcOrd="7" destOrd="0" presId="urn:microsoft.com/office/officeart/2005/8/layout/list1#1"/>
    <dgm:cxn modelId="{4DC59125-A7B0-AA41-BBE0-89725243952C}" type="presParOf" srcId="{EE0FB63B-3248-F54F-B301-66B5C4688447}" destId="{811B9BE3-458F-D24A-B56F-B7FBF8DDCCAC}" srcOrd="8" destOrd="0" presId="urn:microsoft.com/office/officeart/2005/8/layout/list1#1"/>
    <dgm:cxn modelId="{67F6B92B-D3B7-BF41-8C80-3C039D39D555}" type="presParOf" srcId="{811B9BE3-458F-D24A-B56F-B7FBF8DDCCAC}" destId="{592BB3EA-8EF8-664D-A1E7-5998A8E2D1C2}" srcOrd="0" destOrd="0" presId="urn:microsoft.com/office/officeart/2005/8/layout/list1#1"/>
    <dgm:cxn modelId="{B5813411-F13D-1A42-A024-EE49E892D7DD}" type="presParOf" srcId="{811B9BE3-458F-D24A-B56F-B7FBF8DDCCAC}" destId="{27D9F143-9B95-094C-9062-0686AAA1AFBA}" srcOrd="1" destOrd="0" presId="urn:microsoft.com/office/officeart/2005/8/layout/list1#1"/>
    <dgm:cxn modelId="{C9BCB203-129E-F847-A576-72E408C6C974}" type="presParOf" srcId="{EE0FB63B-3248-F54F-B301-66B5C4688447}" destId="{B9F17C95-B7A5-9642-B6B5-BD5F2BC2C814}" srcOrd="9" destOrd="0" presId="urn:microsoft.com/office/officeart/2005/8/layout/list1#1"/>
    <dgm:cxn modelId="{FBB64726-BC6F-2947-ADDD-0B2678EC790A}" type="presParOf" srcId="{EE0FB63B-3248-F54F-B301-66B5C4688447}" destId="{BA4C6F7B-FFA6-F245-9FD1-584EBC1072DF}" srcOrd="10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0F313A-148F-4494-8F19-A8FB76CDA45D}">
      <dsp:nvSpPr>
        <dsp:cNvPr id="0" name=""/>
        <dsp:cNvSpPr/>
      </dsp:nvSpPr>
      <dsp:spPr>
        <a:xfrm>
          <a:off x="0" y="0"/>
          <a:ext cx="44522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547D4-A614-410A-96DB-A72B97F0735C}">
      <dsp:nvSpPr>
        <dsp:cNvPr id="0" name=""/>
        <dsp:cNvSpPr/>
      </dsp:nvSpPr>
      <dsp:spPr bwMode="white">
        <a:xfrm>
          <a:off x="0" y="0"/>
          <a:ext cx="890451" cy="40053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106680" tIns="106680" rIns="106680" bIns="10668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800" b="1" kern="1200">
              <a:solidFill>
                <a:schemeClr val="bg1"/>
              </a:solidFill>
            </a:rPr>
            <a:t>Liderazgo Tradicional</a:t>
          </a:r>
        </a:p>
      </dsp:txBody>
      <dsp:txXfrm>
        <a:off x="0" y="0"/>
        <a:ext cx="890451" cy="4005339"/>
      </dsp:txXfrm>
    </dsp:sp>
    <dsp:sp modelId="{2FBB9053-9987-42CA-8817-90ADF743CB0F}">
      <dsp:nvSpPr>
        <dsp:cNvPr id="0" name=""/>
        <dsp:cNvSpPr/>
      </dsp:nvSpPr>
      <dsp:spPr bwMode="white">
        <a:xfrm>
          <a:off x="957235" y="37745"/>
          <a:ext cx="3495023" cy="754912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R" sz="2100" kern="1200">
              <a:solidFill>
                <a:schemeClr val="bg1"/>
              </a:solidFill>
            </a:rPr>
            <a:t>Ve el liderazgo como un rango a obtener.</a:t>
          </a:r>
        </a:p>
      </dsp:txBody>
      <dsp:txXfrm>
        <a:off x="957235" y="37745"/>
        <a:ext cx="3495023" cy="754912"/>
      </dsp:txXfrm>
    </dsp:sp>
    <dsp:sp modelId="{300DDAFD-09C5-4478-BBAB-AF6220AEBF4A}">
      <dsp:nvSpPr>
        <dsp:cNvPr id="0" name=""/>
        <dsp:cNvSpPr/>
      </dsp:nvSpPr>
      <dsp:spPr>
        <a:xfrm>
          <a:off x="890451" y="792658"/>
          <a:ext cx="3561807" cy="0"/>
        </a:xfrm>
        <a:prstGeom prst="line">
          <a:avLst/>
        </a:prstGeom>
        <a:solidFill>
          <a:srgbClr val="C8102E">
            <a:hueOff val="0"/>
            <a:satOff val="0"/>
            <a:lumOff val="0"/>
            <a:alphaOff val="0"/>
          </a:srgbClr>
        </a:solidFill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07B9F4-5EAD-43A2-84E7-541BE3761061}">
      <dsp:nvSpPr>
        <dsp:cNvPr id="0" name=""/>
        <dsp:cNvSpPr/>
      </dsp:nvSpPr>
      <dsp:spPr bwMode="white">
        <a:xfrm>
          <a:off x="957235" y="830403"/>
          <a:ext cx="3495023" cy="754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100" kern="1200">
              <a:solidFill>
                <a:schemeClr val="bg1"/>
              </a:solidFill>
            </a:rPr>
            <a:t>Utiliza poder y control para impulsar el rendimiento.</a:t>
          </a:r>
        </a:p>
      </dsp:txBody>
      <dsp:txXfrm>
        <a:off x="957235" y="830403"/>
        <a:ext cx="3495023" cy="754912"/>
      </dsp:txXfrm>
    </dsp:sp>
    <dsp:sp modelId="{C60D253F-216D-42DD-A17A-85105D157346}">
      <dsp:nvSpPr>
        <dsp:cNvPr id="0" name=""/>
        <dsp:cNvSpPr/>
      </dsp:nvSpPr>
      <dsp:spPr>
        <a:xfrm>
          <a:off x="890451" y="1585316"/>
          <a:ext cx="3561807" cy="0"/>
        </a:xfrm>
        <a:prstGeom prst="line">
          <a:avLst/>
        </a:prstGeom>
        <a:solidFill>
          <a:srgbClr val="C8102E">
            <a:hueOff val="0"/>
            <a:satOff val="0"/>
            <a:lumOff val="0"/>
            <a:alphaOff val="0"/>
          </a:srgbClr>
        </a:solidFill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048978-1BE7-4D28-96D9-8D466352D9B0}">
      <dsp:nvSpPr>
        <dsp:cNvPr id="0" name=""/>
        <dsp:cNvSpPr/>
      </dsp:nvSpPr>
      <dsp:spPr bwMode="white">
        <a:xfrm>
          <a:off x="957235" y="1623061"/>
          <a:ext cx="3495023" cy="754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100" kern="1200">
              <a:solidFill>
                <a:schemeClr val="bg1"/>
              </a:solidFill>
            </a:rPr>
            <a:t>Mide el éxito a través de la producción.</a:t>
          </a:r>
        </a:p>
      </dsp:txBody>
      <dsp:txXfrm>
        <a:off x="957235" y="1623061"/>
        <a:ext cx="3495023" cy="754912"/>
      </dsp:txXfrm>
    </dsp:sp>
    <dsp:sp modelId="{CD8F9EF8-165D-41C3-9E7D-A0BC7F961CD7}">
      <dsp:nvSpPr>
        <dsp:cNvPr id="0" name=""/>
        <dsp:cNvSpPr/>
      </dsp:nvSpPr>
      <dsp:spPr>
        <a:xfrm>
          <a:off x="890451" y="2377974"/>
          <a:ext cx="3561807" cy="0"/>
        </a:xfrm>
        <a:prstGeom prst="line">
          <a:avLst/>
        </a:prstGeom>
        <a:solidFill>
          <a:srgbClr val="C8102E">
            <a:hueOff val="0"/>
            <a:satOff val="0"/>
            <a:lumOff val="0"/>
            <a:alphaOff val="0"/>
          </a:srgbClr>
        </a:solidFill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2C007-5846-4648-ADF6-4CD91F294B12}">
      <dsp:nvSpPr>
        <dsp:cNvPr id="0" name=""/>
        <dsp:cNvSpPr/>
      </dsp:nvSpPr>
      <dsp:spPr bwMode="white">
        <a:xfrm>
          <a:off x="957235" y="2415720"/>
          <a:ext cx="3495023" cy="754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100" kern="1200">
              <a:solidFill>
                <a:schemeClr val="bg1"/>
              </a:solidFill>
            </a:rPr>
            <a:t>Habla.</a:t>
          </a:r>
        </a:p>
      </dsp:txBody>
      <dsp:txXfrm>
        <a:off x="957235" y="2415720"/>
        <a:ext cx="3495023" cy="754912"/>
      </dsp:txXfrm>
    </dsp:sp>
    <dsp:sp modelId="{1B91F888-9169-47FE-95B2-2A7FF2DF9DC9}">
      <dsp:nvSpPr>
        <dsp:cNvPr id="0" name=""/>
        <dsp:cNvSpPr/>
      </dsp:nvSpPr>
      <dsp:spPr>
        <a:xfrm>
          <a:off x="890451" y="3170632"/>
          <a:ext cx="3561807" cy="0"/>
        </a:xfrm>
        <a:prstGeom prst="line">
          <a:avLst/>
        </a:prstGeom>
        <a:solidFill>
          <a:srgbClr val="C8102E">
            <a:hueOff val="0"/>
            <a:satOff val="0"/>
            <a:lumOff val="0"/>
            <a:alphaOff val="0"/>
          </a:srgbClr>
        </a:solidFill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5667B-D1AF-4142-9C76-96001713844B}">
      <dsp:nvSpPr>
        <dsp:cNvPr id="0" name=""/>
        <dsp:cNvSpPr/>
      </dsp:nvSpPr>
      <dsp:spPr bwMode="white">
        <a:xfrm>
          <a:off x="957235" y="3208378"/>
          <a:ext cx="3495023" cy="754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100" kern="1200">
              <a:solidFill>
                <a:schemeClr val="bg1"/>
              </a:solidFill>
            </a:rPr>
            <a:t>Cree que se trata de ellos.</a:t>
          </a:r>
        </a:p>
      </dsp:txBody>
      <dsp:txXfrm>
        <a:off x="957235" y="3208378"/>
        <a:ext cx="3495023" cy="754912"/>
      </dsp:txXfrm>
    </dsp:sp>
    <dsp:sp modelId="{0FB54D51-3530-4845-B15A-02F83559923C}">
      <dsp:nvSpPr>
        <dsp:cNvPr id="0" name=""/>
        <dsp:cNvSpPr/>
      </dsp:nvSpPr>
      <dsp:spPr>
        <a:xfrm>
          <a:off x="890451" y="3963290"/>
          <a:ext cx="356180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0F313A-148F-4494-8F19-A8FB76CDA45D}">
      <dsp:nvSpPr>
        <dsp:cNvPr id="0" name=""/>
        <dsp:cNvSpPr/>
      </dsp:nvSpPr>
      <dsp:spPr>
        <a:xfrm>
          <a:off x="0" y="1955"/>
          <a:ext cx="60873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547D4-A614-410A-96DB-A72B97F0735C}">
      <dsp:nvSpPr>
        <dsp:cNvPr id="0" name=""/>
        <dsp:cNvSpPr/>
      </dsp:nvSpPr>
      <dsp:spPr bwMode="white">
        <a:xfrm>
          <a:off x="0" y="1955"/>
          <a:ext cx="1217477" cy="40014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106680" tIns="106680" rIns="106680" bIns="10668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800" b="1" kern="1200">
              <a:solidFill>
                <a:schemeClr val="bg1"/>
              </a:solidFill>
            </a:rPr>
            <a:t>Liderazgo Servicial</a:t>
          </a:r>
        </a:p>
      </dsp:txBody>
      <dsp:txXfrm>
        <a:off x="0" y="1955"/>
        <a:ext cx="1217477" cy="4001427"/>
      </dsp:txXfrm>
    </dsp:sp>
    <dsp:sp modelId="{2FBB9053-9987-42CA-8817-90ADF743CB0F}">
      <dsp:nvSpPr>
        <dsp:cNvPr id="0" name=""/>
        <dsp:cNvSpPr/>
      </dsp:nvSpPr>
      <dsp:spPr bwMode="white">
        <a:xfrm>
          <a:off x="1308788" y="39664"/>
          <a:ext cx="4778600" cy="754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R" sz="2200" kern="1200">
              <a:solidFill>
                <a:schemeClr val="bg1"/>
              </a:solidFill>
            </a:rPr>
            <a:t>Ve el liderazgo como una oportunidad para servir a los demás.</a:t>
          </a:r>
        </a:p>
      </dsp:txBody>
      <dsp:txXfrm>
        <a:off x="1308788" y="39664"/>
        <a:ext cx="4778600" cy="754175"/>
      </dsp:txXfrm>
    </dsp:sp>
    <dsp:sp modelId="{300DDAFD-09C5-4478-BBAB-AF6220AEBF4A}">
      <dsp:nvSpPr>
        <dsp:cNvPr id="0" name=""/>
        <dsp:cNvSpPr/>
      </dsp:nvSpPr>
      <dsp:spPr>
        <a:xfrm>
          <a:off x="1217477" y="793839"/>
          <a:ext cx="48699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7DD105-042A-4B41-9186-BA92D64C111E}">
      <dsp:nvSpPr>
        <dsp:cNvPr id="0" name=""/>
        <dsp:cNvSpPr/>
      </dsp:nvSpPr>
      <dsp:spPr bwMode="white">
        <a:xfrm>
          <a:off x="1308788" y="831548"/>
          <a:ext cx="4778600" cy="754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R" sz="2200" kern="1200">
              <a:solidFill>
                <a:schemeClr val="bg1"/>
              </a:solidFill>
            </a:rPr>
            <a:t>Comparte poder y control para impulsar el compromiso.</a:t>
          </a:r>
        </a:p>
      </dsp:txBody>
      <dsp:txXfrm>
        <a:off x="1308788" y="831548"/>
        <a:ext cx="4778600" cy="754175"/>
      </dsp:txXfrm>
    </dsp:sp>
    <dsp:sp modelId="{12350909-985C-4A8A-B5CD-A1E8B97D2983}">
      <dsp:nvSpPr>
        <dsp:cNvPr id="0" name=""/>
        <dsp:cNvSpPr/>
      </dsp:nvSpPr>
      <dsp:spPr>
        <a:xfrm>
          <a:off x="1217477" y="1585723"/>
          <a:ext cx="48699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6D9F87-4CCD-48A8-9B30-3F302B6C7F3F}">
      <dsp:nvSpPr>
        <dsp:cNvPr id="0" name=""/>
        <dsp:cNvSpPr/>
      </dsp:nvSpPr>
      <dsp:spPr bwMode="white">
        <a:xfrm>
          <a:off x="1308788" y="1623432"/>
          <a:ext cx="4778600" cy="754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R" sz="2200" kern="1200">
              <a:solidFill>
                <a:schemeClr val="bg1"/>
              </a:solidFill>
            </a:rPr>
            <a:t>Mide el éxito a través del crecimiento y el desarrollo.</a:t>
          </a:r>
        </a:p>
      </dsp:txBody>
      <dsp:txXfrm>
        <a:off x="1308788" y="1623432"/>
        <a:ext cx="4778600" cy="754175"/>
      </dsp:txXfrm>
    </dsp:sp>
    <dsp:sp modelId="{C688460D-549C-44AF-B7A0-7C04C3006EF1}">
      <dsp:nvSpPr>
        <dsp:cNvPr id="0" name=""/>
        <dsp:cNvSpPr/>
      </dsp:nvSpPr>
      <dsp:spPr>
        <a:xfrm>
          <a:off x="1217477" y="2377607"/>
          <a:ext cx="48699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A38ECF-081C-4674-AB78-B6DE2D3E9D4C}">
      <dsp:nvSpPr>
        <dsp:cNvPr id="0" name=""/>
        <dsp:cNvSpPr/>
      </dsp:nvSpPr>
      <dsp:spPr bwMode="white">
        <a:xfrm>
          <a:off x="1308788" y="2415316"/>
          <a:ext cx="4778600" cy="754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R" sz="2200" kern="1200">
              <a:solidFill>
                <a:schemeClr val="bg1"/>
              </a:solidFill>
            </a:rPr>
            <a:t>Escucha.</a:t>
          </a:r>
        </a:p>
      </dsp:txBody>
      <dsp:txXfrm>
        <a:off x="1308788" y="2415316"/>
        <a:ext cx="4778600" cy="754175"/>
      </dsp:txXfrm>
    </dsp:sp>
    <dsp:sp modelId="{F7F3245B-9963-4A71-8EB6-06551294D683}">
      <dsp:nvSpPr>
        <dsp:cNvPr id="0" name=""/>
        <dsp:cNvSpPr/>
      </dsp:nvSpPr>
      <dsp:spPr>
        <a:xfrm>
          <a:off x="1217477" y="3169492"/>
          <a:ext cx="48699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B8211F-8CBA-4112-A0B7-361AAF5EF8E4}">
      <dsp:nvSpPr>
        <dsp:cNvPr id="0" name=""/>
        <dsp:cNvSpPr/>
      </dsp:nvSpPr>
      <dsp:spPr bwMode="white">
        <a:xfrm>
          <a:off x="1308788" y="3207200"/>
          <a:ext cx="4778600" cy="754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R" sz="2200" kern="1200">
              <a:solidFill>
                <a:schemeClr val="bg1"/>
              </a:solidFill>
            </a:rPr>
            <a:t>Entiende que no se trata de ellos.</a:t>
          </a:r>
        </a:p>
      </dsp:txBody>
      <dsp:txXfrm>
        <a:off x="1308788" y="3207200"/>
        <a:ext cx="4778600" cy="754175"/>
      </dsp:txXfrm>
    </dsp:sp>
    <dsp:sp modelId="{73882494-8B79-4247-A1BF-445ECCF4E038}">
      <dsp:nvSpPr>
        <dsp:cNvPr id="0" name=""/>
        <dsp:cNvSpPr/>
      </dsp:nvSpPr>
      <dsp:spPr>
        <a:xfrm>
          <a:off x="1217477" y="3961376"/>
          <a:ext cx="48699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412778-FE63-0247-8440-D2AAEE3E870D}">
      <dsp:nvSpPr>
        <dsp:cNvPr id="0" name=""/>
        <dsp:cNvSpPr/>
      </dsp:nvSpPr>
      <dsp:spPr>
        <a:xfrm>
          <a:off x="0" y="242891"/>
          <a:ext cx="4933950" cy="1014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2929" tIns="291592" rIns="38292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Product Owner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Scrum Master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err="1"/>
            <a:t>Equipo</a:t>
          </a:r>
          <a:r>
            <a:rPr lang="en-US" sz="1400" kern="1200" dirty="0"/>
            <a:t> Desarrollo </a:t>
          </a:r>
        </a:p>
      </dsp:txBody>
      <dsp:txXfrm>
        <a:off x="0" y="242891"/>
        <a:ext cx="4933950" cy="1014300"/>
      </dsp:txXfrm>
    </dsp:sp>
    <dsp:sp modelId="{5141CF59-13DA-9F43-A4E9-361585CB6FF1}">
      <dsp:nvSpPr>
        <dsp:cNvPr id="0" name=""/>
        <dsp:cNvSpPr/>
      </dsp:nvSpPr>
      <dsp:spPr>
        <a:xfrm>
          <a:off x="246697" y="36251"/>
          <a:ext cx="3453765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544" tIns="0" rIns="13054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 Roles</a:t>
          </a:r>
        </a:p>
      </dsp:txBody>
      <dsp:txXfrm>
        <a:off x="266872" y="56426"/>
        <a:ext cx="3413415" cy="372930"/>
      </dsp:txXfrm>
    </dsp:sp>
    <dsp:sp modelId="{93A839F3-96CE-C84D-A0A4-3F70C9D55F7A}">
      <dsp:nvSpPr>
        <dsp:cNvPr id="0" name=""/>
        <dsp:cNvSpPr/>
      </dsp:nvSpPr>
      <dsp:spPr>
        <a:xfrm>
          <a:off x="0" y="1539432"/>
          <a:ext cx="4933950" cy="1455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2929" tIns="291592" rIns="38292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Sprint Planning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Daily Meeting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Refinement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Sprint Review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Sprint Retrospective </a:t>
          </a:r>
        </a:p>
      </dsp:txBody>
      <dsp:txXfrm>
        <a:off x="0" y="1539432"/>
        <a:ext cx="4933950" cy="1455299"/>
      </dsp:txXfrm>
    </dsp:sp>
    <dsp:sp modelId="{E5DBCDC8-7963-2F4C-88B6-D86F75F40D17}">
      <dsp:nvSpPr>
        <dsp:cNvPr id="0" name=""/>
        <dsp:cNvSpPr/>
      </dsp:nvSpPr>
      <dsp:spPr>
        <a:xfrm>
          <a:off x="246697" y="1332792"/>
          <a:ext cx="3453765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544" tIns="0" rIns="13054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5 </a:t>
          </a:r>
          <a:r>
            <a:rPr lang="es-ES_tradnl" sz="2000" kern="1200" noProof="0" dirty="0"/>
            <a:t>Ceremonias</a:t>
          </a:r>
        </a:p>
      </dsp:txBody>
      <dsp:txXfrm>
        <a:off x="266872" y="1352967"/>
        <a:ext cx="3413415" cy="372930"/>
      </dsp:txXfrm>
    </dsp:sp>
    <dsp:sp modelId="{BA4C6F7B-FFA6-F245-9FD1-584EBC1072DF}">
      <dsp:nvSpPr>
        <dsp:cNvPr id="0" name=""/>
        <dsp:cNvSpPr/>
      </dsp:nvSpPr>
      <dsp:spPr>
        <a:xfrm>
          <a:off x="0" y="3276972"/>
          <a:ext cx="4933950" cy="1014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2929" tIns="291592" rIns="38292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Product Backlog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Sprint Backlog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Product Increment </a:t>
          </a:r>
        </a:p>
      </dsp:txBody>
      <dsp:txXfrm>
        <a:off x="0" y="3276972"/>
        <a:ext cx="4933950" cy="1014300"/>
      </dsp:txXfrm>
    </dsp:sp>
    <dsp:sp modelId="{27D9F143-9B95-094C-9062-0686AAA1AFBA}">
      <dsp:nvSpPr>
        <dsp:cNvPr id="0" name=""/>
        <dsp:cNvSpPr/>
      </dsp:nvSpPr>
      <dsp:spPr>
        <a:xfrm>
          <a:off x="246697" y="3070332"/>
          <a:ext cx="3453765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544" tIns="0" rIns="13054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 </a:t>
          </a:r>
          <a:r>
            <a:rPr lang="es-ES_tradnl" sz="2000" kern="1200" noProof="0" dirty="0"/>
            <a:t>Artefactos</a:t>
          </a:r>
          <a:r>
            <a:rPr lang="en-US" sz="2000" kern="1200" dirty="0"/>
            <a:t> </a:t>
          </a:r>
        </a:p>
      </dsp:txBody>
      <dsp:txXfrm>
        <a:off x="266872" y="3090507"/>
        <a:ext cx="3413415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25DDB-9F0A-5540-BDCD-C25C272090A8}" type="datetimeFigureOut">
              <a:rPr lang="es-ES_tradnl" smtClean="0"/>
              <a:t>03/07/2023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EDB7E-5476-EF42-A43B-B3078DB47CF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15219-6EB0-0442-8276-6A3312B2DBAC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F8A16-A8EC-074A-8AC4-9C5FE235D211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R"/>
              <a:t>Enfatizar que el Liderazgo Servicial es parte del </a:t>
            </a:r>
            <a:r>
              <a:rPr lang="es-CR" err="1"/>
              <a:t>Mindset</a:t>
            </a:r>
            <a:r>
              <a:rPr lang="es-CR"/>
              <a:t> Ágil. </a:t>
            </a:r>
          </a:p>
          <a:p>
            <a:r>
              <a:rPr lang="es-CR"/>
              <a:t>Como soy yo como líder.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2D2439-6E6C-41F8-A947-5D8D7322D74E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R"/>
              <a:t>Cambio de mentalidad en la forma de liderar. </a:t>
            </a:r>
          </a:p>
          <a:p>
            <a:r>
              <a:rPr lang="es-CR"/>
              <a:t>Buscar el desarrollo del equipo que utilicen la creatividad en vez dar la solución.</a:t>
            </a:r>
          </a:p>
          <a:p>
            <a:r>
              <a:rPr lang="es-CR"/>
              <a:t>Antes de ser jefe ser coach que trasmita confianza y guía y empodera al equipo a que encuentre las solución a los problemas y a que crezca.</a:t>
            </a:r>
          </a:p>
          <a:p>
            <a:r>
              <a:rPr lang="es-CR"/>
              <a:t>Transmitir visión y propósito al equipo. Responden el por que se hacen las cosas. </a:t>
            </a:r>
          </a:p>
          <a:p>
            <a:r>
              <a:rPr lang="es-CR"/>
              <a:t>Se da un ambiente propicio para la autogestión : este es el modo mas eficiente y más  poderoso de hacer las cosas, lo que permite que el equipo utilice su inteligencia en propósitos más productivos e innovadores.</a:t>
            </a:r>
          </a:p>
          <a:p>
            <a:endParaRPr lang="es-C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2D2439-6E6C-41F8-A947-5D8D7322D74E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/>
              <a:t>Carlos S.</a:t>
            </a:r>
          </a:p>
        </p:txBody>
      </p:sp>
      <p:sp>
        <p:nvSpPr>
          <p:cNvPr id="441" name="Google Shape;441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s-C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/>
              <a:t>2 Palabra clave ventaja competitiva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/>
              <a:t>3. Acortar los tiempos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/>
              <a:t>4. Asegurarse de tener toda la gente que se necesita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/>
              <a:t>5. Motivación –Recursos necesarios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/>
              <a:t>6. Real Time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/>
              <a:t>7.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/>
              <a:t>8. Resultados sostenidos en el tiempo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R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/>
              <a:t>10 a 15 minutos</a:t>
            </a:r>
          </a:p>
        </p:txBody>
      </p:sp>
      <p:sp>
        <p:nvSpPr>
          <p:cNvPr id="454" name="Google Shape;4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s-C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R" dirty="0"/>
              <a:t>Este termino se crea por le </a:t>
            </a:r>
            <a:r>
              <a:rPr lang="es-CR" dirty="0" err="1"/>
              <a:t>éjercito</a:t>
            </a:r>
            <a:r>
              <a:rPr lang="es-CR" dirty="0"/>
              <a:t> de los EEUU después de la Guerra Fría</a:t>
            </a:r>
          </a:p>
          <a:p>
            <a:r>
              <a:rPr lang="es-CR" dirty="0"/>
              <a:t>Con el fin de describir como era el nuevo contexto mundial, donde la cantidad de variables era imposible de contabilizar para poder determinar el curso de los eventos y planear pensando en ello.</a:t>
            </a:r>
          </a:p>
          <a:p>
            <a:r>
              <a:rPr lang="es-CR" dirty="0"/>
              <a:t>Tenemos un mundo acelerado por la tecnología donde los cambios se vuelven impredecibles.</a:t>
            </a:r>
          </a:p>
          <a:p>
            <a:r>
              <a:rPr lang="es-CR" dirty="0"/>
              <a:t>Y donde se requiere adaptabilidad y revisión constante del ritmo de los eventos para poder operar eficazmente. </a:t>
            </a:r>
          </a:p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2D2439-6E6C-41F8-A947-5D8D7322D74E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82" name="Google Shape;58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s-C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26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ular -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637413"/>
            <a:ext cx="10515600" cy="1457768"/>
          </a:xfrm>
        </p:spPr>
        <p:txBody>
          <a:bodyPr anchor="b"/>
          <a:lstStyle>
            <a:lvl1pPr>
              <a:defRPr sz="6000">
                <a:solidFill>
                  <a:srgbClr val="4279B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1221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Freeform 8"/>
          <p:cNvSpPr/>
          <p:nvPr userDrawn="1"/>
        </p:nvSpPr>
        <p:spPr>
          <a:xfrm flipH="1">
            <a:off x="-26753" y="4051497"/>
            <a:ext cx="12247056" cy="2829868"/>
          </a:xfrm>
          <a:custGeom>
            <a:avLst/>
            <a:gdLst>
              <a:gd name="connsiteX0" fmla="*/ 0 w 12196689"/>
              <a:gd name="connsiteY0" fmla="*/ 1294228 h 1294228"/>
              <a:gd name="connsiteX1" fmla="*/ 4656406 w 12196689"/>
              <a:gd name="connsiteY1" fmla="*/ 844062 h 1294228"/>
              <a:gd name="connsiteX2" fmla="*/ 9326880 w 12196689"/>
              <a:gd name="connsiteY2" fmla="*/ 1139483 h 1294228"/>
              <a:gd name="connsiteX3" fmla="*/ 12196689 w 12196689"/>
              <a:gd name="connsiteY3" fmla="*/ 0 h 1294228"/>
              <a:gd name="connsiteX0-1" fmla="*/ 0 w 12196689"/>
              <a:gd name="connsiteY0-2" fmla="*/ 1294228 h 1294228"/>
              <a:gd name="connsiteX1-3" fmla="*/ 3601329 w 12196689"/>
              <a:gd name="connsiteY1-4" fmla="*/ 787791 h 1294228"/>
              <a:gd name="connsiteX2-5" fmla="*/ 9326880 w 12196689"/>
              <a:gd name="connsiteY2-6" fmla="*/ 1139483 h 1294228"/>
              <a:gd name="connsiteX3-7" fmla="*/ 12196689 w 12196689"/>
              <a:gd name="connsiteY3-8" fmla="*/ 0 h 1294228"/>
              <a:gd name="connsiteX0-9" fmla="*/ 0 w 12196689"/>
              <a:gd name="connsiteY0-10" fmla="*/ 1294228 h 1294228"/>
              <a:gd name="connsiteX1-11" fmla="*/ 3601329 w 12196689"/>
              <a:gd name="connsiteY1-12" fmla="*/ 787791 h 1294228"/>
              <a:gd name="connsiteX2-13" fmla="*/ 9326880 w 12196689"/>
              <a:gd name="connsiteY2-14" fmla="*/ 1139483 h 1294228"/>
              <a:gd name="connsiteX3-15" fmla="*/ 12196689 w 12196689"/>
              <a:gd name="connsiteY3-16" fmla="*/ 0 h 1294228"/>
              <a:gd name="connsiteX0-17" fmla="*/ 0 w 12196689"/>
              <a:gd name="connsiteY0-18" fmla="*/ 1294228 h 1312036"/>
              <a:gd name="connsiteX1-19" fmla="*/ 3601329 w 12196689"/>
              <a:gd name="connsiteY1-20" fmla="*/ 787791 h 1312036"/>
              <a:gd name="connsiteX2-21" fmla="*/ 8412480 w 12196689"/>
              <a:gd name="connsiteY2-22" fmla="*/ 1294227 h 1312036"/>
              <a:gd name="connsiteX3-23" fmla="*/ 12196689 w 12196689"/>
              <a:gd name="connsiteY3-24" fmla="*/ 0 h 1312036"/>
              <a:gd name="connsiteX0-25" fmla="*/ 0 w 12196689"/>
              <a:gd name="connsiteY0-26" fmla="*/ 1294228 h 1312036"/>
              <a:gd name="connsiteX1-27" fmla="*/ 3601329 w 12196689"/>
              <a:gd name="connsiteY1-28" fmla="*/ 787791 h 1312036"/>
              <a:gd name="connsiteX2-29" fmla="*/ 8412480 w 12196689"/>
              <a:gd name="connsiteY2-30" fmla="*/ 1294227 h 1312036"/>
              <a:gd name="connsiteX3-31" fmla="*/ 12196689 w 12196689"/>
              <a:gd name="connsiteY3-32" fmla="*/ 0 h 1312036"/>
              <a:gd name="connsiteX4" fmla="*/ 0 w 12196689"/>
              <a:gd name="connsiteY4" fmla="*/ 1294228 h 1312036"/>
              <a:gd name="connsiteX0-33" fmla="*/ 0 w 12196689"/>
              <a:gd name="connsiteY0-34" fmla="*/ 1294228 h 1559433"/>
              <a:gd name="connsiteX1-35" fmla="*/ 3601329 w 12196689"/>
              <a:gd name="connsiteY1-36" fmla="*/ 787791 h 1559433"/>
              <a:gd name="connsiteX2-37" fmla="*/ 8412480 w 12196689"/>
              <a:gd name="connsiteY2-38" fmla="*/ 1294227 h 1559433"/>
              <a:gd name="connsiteX3-39" fmla="*/ 12196689 w 12196689"/>
              <a:gd name="connsiteY3-40" fmla="*/ 0 h 1559433"/>
              <a:gd name="connsiteX4-41" fmla="*/ 0 w 12196689"/>
              <a:gd name="connsiteY4-42" fmla="*/ 1294228 h 1559433"/>
              <a:gd name="connsiteX0-43" fmla="*/ 0 w 12196689"/>
              <a:gd name="connsiteY0-44" fmla="*/ 1294228 h 1960531"/>
              <a:gd name="connsiteX1-45" fmla="*/ 3601329 w 12196689"/>
              <a:gd name="connsiteY1-46" fmla="*/ 787791 h 1960531"/>
              <a:gd name="connsiteX2-47" fmla="*/ 8412480 w 12196689"/>
              <a:gd name="connsiteY2-48" fmla="*/ 1294227 h 1960531"/>
              <a:gd name="connsiteX3-49" fmla="*/ 12196689 w 12196689"/>
              <a:gd name="connsiteY3-50" fmla="*/ 0 h 1960531"/>
              <a:gd name="connsiteX4-51" fmla="*/ 0 w 12196689"/>
              <a:gd name="connsiteY4-52" fmla="*/ 1294228 h 1960531"/>
              <a:gd name="connsiteX0-53" fmla="*/ 397070 w 12844687"/>
              <a:gd name="connsiteY0-54" fmla="*/ 1296595 h 1734128"/>
              <a:gd name="connsiteX1-55" fmla="*/ 3998399 w 12844687"/>
              <a:gd name="connsiteY1-56" fmla="*/ 790158 h 1734128"/>
              <a:gd name="connsiteX2-57" fmla="*/ 8809550 w 12844687"/>
              <a:gd name="connsiteY2-58" fmla="*/ 1296594 h 1734128"/>
              <a:gd name="connsiteX3-59" fmla="*/ 12593759 w 12844687"/>
              <a:gd name="connsiteY3-60" fmla="*/ 2367 h 1734128"/>
              <a:gd name="connsiteX4-61" fmla="*/ 1466214 w 12844687"/>
              <a:gd name="connsiteY4-62" fmla="*/ 1676423 h 1734128"/>
              <a:gd name="connsiteX5" fmla="*/ 397070 w 12844687"/>
              <a:gd name="connsiteY5" fmla="*/ 1296595 h 1734128"/>
              <a:gd name="connsiteX0-63" fmla="*/ 1043933 w 13491550"/>
              <a:gd name="connsiteY0-64" fmla="*/ 1296595 h 2836017"/>
              <a:gd name="connsiteX1-65" fmla="*/ 4645262 w 13491550"/>
              <a:gd name="connsiteY1-66" fmla="*/ 790158 h 2836017"/>
              <a:gd name="connsiteX2-67" fmla="*/ 9456413 w 13491550"/>
              <a:gd name="connsiteY2-68" fmla="*/ 1296594 h 2836017"/>
              <a:gd name="connsiteX3-69" fmla="*/ 13240622 w 13491550"/>
              <a:gd name="connsiteY3-70" fmla="*/ 2367 h 2836017"/>
              <a:gd name="connsiteX4-71" fmla="*/ 987662 w 13491550"/>
              <a:gd name="connsiteY4-72" fmla="*/ 2815906 h 2836017"/>
              <a:gd name="connsiteX5-73" fmla="*/ 1043933 w 13491550"/>
              <a:gd name="connsiteY5-74" fmla="*/ 1296595 h 2836017"/>
              <a:gd name="connsiteX0-75" fmla="*/ 1043933 w 13491550"/>
              <a:gd name="connsiteY0-76" fmla="*/ 1296595 h 2836017"/>
              <a:gd name="connsiteX1-77" fmla="*/ 4645262 w 13491550"/>
              <a:gd name="connsiteY1-78" fmla="*/ 790158 h 2836017"/>
              <a:gd name="connsiteX2-79" fmla="*/ 9456413 w 13491550"/>
              <a:gd name="connsiteY2-80" fmla="*/ 1296594 h 2836017"/>
              <a:gd name="connsiteX3-81" fmla="*/ 13240622 w 13491550"/>
              <a:gd name="connsiteY3-82" fmla="*/ 2367 h 2836017"/>
              <a:gd name="connsiteX4-83" fmla="*/ 987662 w 13491550"/>
              <a:gd name="connsiteY4-84" fmla="*/ 2815906 h 2836017"/>
              <a:gd name="connsiteX5-85" fmla="*/ 1043933 w 13491550"/>
              <a:gd name="connsiteY5-86" fmla="*/ 1296595 h 2836017"/>
              <a:gd name="connsiteX0-87" fmla="*/ 205161 w 12652778"/>
              <a:gd name="connsiteY0-88" fmla="*/ 1296595 h 2815906"/>
              <a:gd name="connsiteX1-89" fmla="*/ 3806490 w 12652778"/>
              <a:gd name="connsiteY1-90" fmla="*/ 790158 h 2815906"/>
              <a:gd name="connsiteX2-91" fmla="*/ 8617641 w 12652778"/>
              <a:gd name="connsiteY2-92" fmla="*/ 1296594 h 2815906"/>
              <a:gd name="connsiteX3-93" fmla="*/ 12401850 w 12652778"/>
              <a:gd name="connsiteY3-94" fmla="*/ 2367 h 2815906"/>
              <a:gd name="connsiteX4-95" fmla="*/ 148890 w 12652778"/>
              <a:gd name="connsiteY4-96" fmla="*/ 2815906 h 2815906"/>
              <a:gd name="connsiteX5-97" fmla="*/ 205161 w 12652778"/>
              <a:gd name="connsiteY5-98" fmla="*/ 1296595 h 2815906"/>
              <a:gd name="connsiteX0-99" fmla="*/ 205161 w 12422576"/>
              <a:gd name="connsiteY0-100" fmla="*/ 1325693 h 2845004"/>
              <a:gd name="connsiteX1-101" fmla="*/ 3806490 w 12422576"/>
              <a:gd name="connsiteY1-102" fmla="*/ 819256 h 2845004"/>
              <a:gd name="connsiteX2-103" fmla="*/ 8617641 w 12422576"/>
              <a:gd name="connsiteY2-104" fmla="*/ 1325692 h 2845004"/>
              <a:gd name="connsiteX3-105" fmla="*/ 12401850 w 12422576"/>
              <a:gd name="connsiteY3-106" fmla="*/ 31465 h 2845004"/>
              <a:gd name="connsiteX4-107" fmla="*/ 9644582 w 12422576"/>
              <a:gd name="connsiteY4-108" fmla="*/ 608241 h 2845004"/>
              <a:gd name="connsiteX5-109" fmla="*/ 148890 w 12422576"/>
              <a:gd name="connsiteY5-110" fmla="*/ 2845004 h 2845004"/>
              <a:gd name="connsiteX6" fmla="*/ 205161 w 12422576"/>
              <a:gd name="connsiteY6" fmla="*/ 1325693 h 2845004"/>
              <a:gd name="connsiteX0-111" fmla="*/ 205161 w 13268544"/>
              <a:gd name="connsiteY0-112" fmla="*/ 1298414 h 3013168"/>
              <a:gd name="connsiteX1-113" fmla="*/ 3806490 w 13268544"/>
              <a:gd name="connsiteY1-114" fmla="*/ 791977 h 3013168"/>
              <a:gd name="connsiteX2-115" fmla="*/ 8617641 w 13268544"/>
              <a:gd name="connsiteY2-116" fmla="*/ 1298413 h 3013168"/>
              <a:gd name="connsiteX3-117" fmla="*/ 12401850 w 13268544"/>
              <a:gd name="connsiteY3-118" fmla="*/ 4186 h 3013168"/>
              <a:gd name="connsiteX4-119" fmla="*/ 12289308 w 13268544"/>
              <a:gd name="connsiteY4-120" fmla="*/ 2831793 h 3013168"/>
              <a:gd name="connsiteX5-121" fmla="*/ 148890 w 13268544"/>
              <a:gd name="connsiteY5-122" fmla="*/ 2817725 h 3013168"/>
              <a:gd name="connsiteX6-123" fmla="*/ 205161 w 13268544"/>
              <a:gd name="connsiteY6-124" fmla="*/ 1298414 h 3013168"/>
              <a:gd name="connsiteX0-125" fmla="*/ 205161 w 13268544"/>
              <a:gd name="connsiteY0-126" fmla="*/ 1298414 h 2833416"/>
              <a:gd name="connsiteX1-127" fmla="*/ 3806490 w 13268544"/>
              <a:gd name="connsiteY1-128" fmla="*/ 791977 h 2833416"/>
              <a:gd name="connsiteX2-129" fmla="*/ 8617641 w 13268544"/>
              <a:gd name="connsiteY2-130" fmla="*/ 1298413 h 2833416"/>
              <a:gd name="connsiteX3-131" fmla="*/ 12401850 w 13268544"/>
              <a:gd name="connsiteY3-132" fmla="*/ 4186 h 2833416"/>
              <a:gd name="connsiteX4-133" fmla="*/ 12289308 w 13268544"/>
              <a:gd name="connsiteY4-134" fmla="*/ 2831793 h 2833416"/>
              <a:gd name="connsiteX5-135" fmla="*/ 148890 w 13268544"/>
              <a:gd name="connsiteY5-136" fmla="*/ 2817725 h 2833416"/>
              <a:gd name="connsiteX6-137" fmla="*/ 205161 w 13268544"/>
              <a:gd name="connsiteY6-138" fmla="*/ 1298414 h 2833416"/>
              <a:gd name="connsiteX0-139" fmla="*/ 205161 w 12455332"/>
              <a:gd name="connsiteY0-140" fmla="*/ 1299228 h 2834230"/>
              <a:gd name="connsiteX1-141" fmla="*/ 3806490 w 12455332"/>
              <a:gd name="connsiteY1-142" fmla="*/ 792791 h 2834230"/>
              <a:gd name="connsiteX2-143" fmla="*/ 8617641 w 12455332"/>
              <a:gd name="connsiteY2-144" fmla="*/ 1299227 h 2834230"/>
              <a:gd name="connsiteX3-145" fmla="*/ 12401850 w 12455332"/>
              <a:gd name="connsiteY3-146" fmla="*/ 5000 h 2834230"/>
              <a:gd name="connsiteX4-147" fmla="*/ 12289308 w 12455332"/>
              <a:gd name="connsiteY4-148" fmla="*/ 2832607 h 2834230"/>
              <a:gd name="connsiteX5-149" fmla="*/ 148890 w 12455332"/>
              <a:gd name="connsiteY5-150" fmla="*/ 2818539 h 2834230"/>
              <a:gd name="connsiteX6-151" fmla="*/ 205161 w 12455332"/>
              <a:gd name="connsiteY6-152" fmla="*/ 1299228 h 2834230"/>
              <a:gd name="connsiteX0-153" fmla="*/ 205161 w 12478986"/>
              <a:gd name="connsiteY0-154" fmla="*/ 1299133 h 2876000"/>
              <a:gd name="connsiteX1-155" fmla="*/ 3806490 w 12478986"/>
              <a:gd name="connsiteY1-156" fmla="*/ 792696 h 2876000"/>
              <a:gd name="connsiteX2-157" fmla="*/ 8617641 w 12478986"/>
              <a:gd name="connsiteY2-158" fmla="*/ 1299132 h 2876000"/>
              <a:gd name="connsiteX3-159" fmla="*/ 12401850 w 12478986"/>
              <a:gd name="connsiteY3-160" fmla="*/ 4905 h 2876000"/>
              <a:gd name="connsiteX4-161" fmla="*/ 12415918 w 12478986"/>
              <a:gd name="connsiteY4-162" fmla="*/ 2874715 h 2876000"/>
              <a:gd name="connsiteX5-163" fmla="*/ 148890 w 12478986"/>
              <a:gd name="connsiteY5-164" fmla="*/ 2818444 h 2876000"/>
              <a:gd name="connsiteX6-165" fmla="*/ 205161 w 12478986"/>
              <a:gd name="connsiteY6-166" fmla="*/ 1299133 h 2876000"/>
              <a:gd name="connsiteX0-167" fmla="*/ 205161 w 12487363"/>
              <a:gd name="connsiteY0-168" fmla="*/ 1299195 h 2848133"/>
              <a:gd name="connsiteX1-169" fmla="*/ 3806490 w 12487363"/>
              <a:gd name="connsiteY1-170" fmla="*/ 792758 h 2848133"/>
              <a:gd name="connsiteX2-171" fmla="*/ 8617641 w 12487363"/>
              <a:gd name="connsiteY2-172" fmla="*/ 1299194 h 2848133"/>
              <a:gd name="connsiteX3-173" fmla="*/ 12401850 w 12487363"/>
              <a:gd name="connsiteY3-174" fmla="*/ 4967 h 2848133"/>
              <a:gd name="connsiteX4-175" fmla="*/ 12444053 w 12487363"/>
              <a:gd name="connsiteY4-176" fmla="*/ 2846641 h 2848133"/>
              <a:gd name="connsiteX5-177" fmla="*/ 148890 w 12487363"/>
              <a:gd name="connsiteY5-178" fmla="*/ 2818506 h 2848133"/>
              <a:gd name="connsiteX6-179" fmla="*/ 205161 w 12487363"/>
              <a:gd name="connsiteY6-180" fmla="*/ 1299195 h 2848133"/>
              <a:gd name="connsiteX0-181" fmla="*/ 205161 w 12487363"/>
              <a:gd name="connsiteY0-182" fmla="*/ 1299195 h 2848133"/>
              <a:gd name="connsiteX1-183" fmla="*/ 3806490 w 12487363"/>
              <a:gd name="connsiteY1-184" fmla="*/ 792758 h 2848133"/>
              <a:gd name="connsiteX2-185" fmla="*/ 8617641 w 12487363"/>
              <a:gd name="connsiteY2-186" fmla="*/ 1299194 h 2848133"/>
              <a:gd name="connsiteX3-187" fmla="*/ 12401850 w 12487363"/>
              <a:gd name="connsiteY3-188" fmla="*/ 4967 h 2848133"/>
              <a:gd name="connsiteX4-189" fmla="*/ 12444053 w 12487363"/>
              <a:gd name="connsiteY4-190" fmla="*/ 2846641 h 2848133"/>
              <a:gd name="connsiteX5-191" fmla="*/ 148890 w 12487363"/>
              <a:gd name="connsiteY5-192" fmla="*/ 2818506 h 2848133"/>
              <a:gd name="connsiteX6-193" fmla="*/ 205161 w 12487363"/>
              <a:gd name="connsiteY6-194" fmla="*/ 1299195 h 2848133"/>
              <a:gd name="connsiteX0-195" fmla="*/ 205161 w 12444053"/>
              <a:gd name="connsiteY0-196" fmla="*/ 1294228 h 2843166"/>
              <a:gd name="connsiteX1-197" fmla="*/ 3806490 w 12444053"/>
              <a:gd name="connsiteY1-198" fmla="*/ 787791 h 2843166"/>
              <a:gd name="connsiteX2-199" fmla="*/ 8617641 w 12444053"/>
              <a:gd name="connsiteY2-200" fmla="*/ 1294227 h 2843166"/>
              <a:gd name="connsiteX3-201" fmla="*/ 12401850 w 12444053"/>
              <a:gd name="connsiteY3-202" fmla="*/ 0 h 2843166"/>
              <a:gd name="connsiteX4-203" fmla="*/ 12444053 w 12444053"/>
              <a:gd name="connsiteY4-204" fmla="*/ 2841674 h 2843166"/>
              <a:gd name="connsiteX5-205" fmla="*/ 148890 w 12444053"/>
              <a:gd name="connsiteY5-206" fmla="*/ 2813539 h 2843166"/>
              <a:gd name="connsiteX6-207" fmla="*/ 205161 w 12444053"/>
              <a:gd name="connsiteY6-208" fmla="*/ 1294228 h 2843166"/>
              <a:gd name="connsiteX0-209" fmla="*/ 205161 w 12411396"/>
              <a:gd name="connsiteY0-210" fmla="*/ 1294228 h 2826992"/>
              <a:gd name="connsiteX1-211" fmla="*/ 3806490 w 12411396"/>
              <a:gd name="connsiteY1-212" fmla="*/ 787791 h 2826992"/>
              <a:gd name="connsiteX2-213" fmla="*/ 8617641 w 12411396"/>
              <a:gd name="connsiteY2-214" fmla="*/ 1294227 h 2826992"/>
              <a:gd name="connsiteX3-215" fmla="*/ 12401850 w 12411396"/>
              <a:gd name="connsiteY3-216" fmla="*/ 0 h 2826992"/>
              <a:gd name="connsiteX4-217" fmla="*/ 12411396 w 12411396"/>
              <a:gd name="connsiteY4-218" fmla="*/ 2825346 h 2826992"/>
              <a:gd name="connsiteX5-219" fmla="*/ 148890 w 12411396"/>
              <a:gd name="connsiteY5-220" fmla="*/ 2813539 h 2826992"/>
              <a:gd name="connsiteX6-221" fmla="*/ 205161 w 12411396"/>
              <a:gd name="connsiteY6-222" fmla="*/ 1294228 h 2826992"/>
              <a:gd name="connsiteX0-223" fmla="*/ 205161 w 12411396"/>
              <a:gd name="connsiteY0-224" fmla="*/ 1294228 h 2825346"/>
              <a:gd name="connsiteX1-225" fmla="*/ 3806490 w 12411396"/>
              <a:gd name="connsiteY1-226" fmla="*/ 787791 h 2825346"/>
              <a:gd name="connsiteX2-227" fmla="*/ 8617641 w 12411396"/>
              <a:gd name="connsiteY2-228" fmla="*/ 1294227 h 2825346"/>
              <a:gd name="connsiteX3-229" fmla="*/ 12401850 w 12411396"/>
              <a:gd name="connsiteY3-230" fmla="*/ 0 h 2825346"/>
              <a:gd name="connsiteX4-231" fmla="*/ 12411396 w 12411396"/>
              <a:gd name="connsiteY4-232" fmla="*/ 2825346 h 2825346"/>
              <a:gd name="connsiteX5-233" fmla="*/ 148890 w 12411396"/>
              <a:gd name="connsiteY5-234" fmla="*/ 2813539 h 2825346"/>
              <a:gd name="connsiteX6-235" fmla="*/ 205161 w 12411396"/>
              <a:gd name="connsiteY6-236" fmla="*/ 1294228 h 2825346"/>
              <a:gd name="connsiteX0-237" fmla="*/ 56798 w 12263033"/>
              <a:gd name="connsiteY0-238" fmla="*/ 1294228 h 2825346"/>
              <a:gd name="connsiteX1-239" fmla="*/ 3658127 w 12263033"/>
              <a:gd name="connsiteY1-240" fmla="*/ 787791 h 2825346"/>
              <a:gd name="connsiteX2-241" fmla="*/ 8469278 w 12263033"/>
              <a:gd name="connsiteY2-242" fmla="*/ 1294227 h 2825346"/>
              <a:gd name="connsiteX3-243" fmla="*/ 12253487 w 12263033"/>
              <a:gd name="connsiteY3-244" fmla="*/ 0 h 2825346"/>
              <a:gd name="connsiteX4-245" fmla="*/ 12263033 w 12263033"/>
              <a:gd name="connsiteY4-246" fmla="*/ 2825346 h 2825346"/>
              <a:gd name="connsiteX5-247" fmla="*/ 527 w 12263033"/>
              <a:gd name="connsiteY5-248" fmla="*/ 2813539 h 2825346"/>
              <a:gd name="connsiteX6-249" fmla="*/ 56798 w 12263033"/>
              <a:gd name="connsiteY6-250" fmla="*/ 1294228 h 2825346"/>
              <a:gd name="connsiteX0-251" fmla="*/ 16702 w 12263758"/>
              <a:gd name="connsiteY0-252" fmla="*/ 1310556 h 2825346"/>
              <a:gd name="connsiteX1-253" fmla="*/ 3658852 w 12263758"/>
              <a:gd name="connsiteY1-254" fmla="*/ 787791 h 2825346"/>
              <a:gd name="connsiteX2-255" fmla="*/ 8470003 w 12263758"/>
              <a:gd name="connsiteY2-256" fmla="*/ 1294227 h 2825346"/>
              <a:gd name="connsiteX3-257" fmla="*/ 12254212 w 12263758"/>
              <a:gd name="connsiteY3-258" fmla="*/ 0 h 2825346"/>
              <a:gd name="connsiteX4-259" fmla="*/ 12263758 w 12263758"/>
              <a:gd name="connsiteY4-260" fmla="*/ 2825346 h 2825346"/>
              <a:gd name="connsiteX5-261" fmla="*/ 1252 w 12263758"/>
              <a:gd name="connsiteY5-262" fmla="*/ 2813539 h 2825346"/>
              <a:gd name="connsiteX6-263" fmla="*/ 16702 w 12263758"/>
              <a:gd name="connsiteY6-264" fmla="*/ 1310556 h 2825346"/>
              <a:gd name="connsiteX0-265" fmla="*/ 0 w 12247056"/>
              <a:gd name="connsiteY0-266" fmla="*/ 1310556 h 2829868"/>
              <a:gd name="connsiteX1-267" fmla="*/ 3642150 w 12247056"/>
              <a:gd name="connsiteY1-268" fmla="*/ 787791 h 2829868"/>
              <a:gd name="connsiteX2-269" fmla="*/ 8453301 w 12247056"/>
              <a:gd name="connsiteY2-270" fmla="*/ 1294227 h 2829868"/>
              <a:gd name="connsiteX3-271" fmla="*/ 12237510 w 12247056"/>
              <a:gd name="connsiteY3-272" fmla="*/ 0 h 2829868"/>
              <a:gd name="connsiteX4-273" fmla="*/ 12247056 w 12247056"/>
              <a:gd name="connsiteY4-274" fmla="*/ 2825346 h 2829868"/>
              <a:gd name="connsiteX5-275" fmla="*/ 9043 w 12247056"/>
              <a:gd name="connsiteY5-276" fmla="*/ 2829868 h 2829868"/>
              <a:gd name="connsiteX6-277" fmla="*/ 0 w 12247056"/>
              <a:gd name="connsiteY6-278" fmla="*/ 1310556 h 2829868"/>
              <a:gd name="connsiteX0-279" fmla="*/ 1938 w 12248994"/>
              <a:gd name="connsiteY0-280" fmla="*/ 1310556 h 2829868"/>
              <a:gd name="connsiteX1-281" fmla="*/ 3644088 w 12248994"/>
              <a:gd name="connsiteY1-282" fmla="*/ 787791 h 2829868"/>
              <a:gd name="connsiteX2-283" fmla="*/ 8455239 w 12248994"/>
              <a:gd name="connsiteY2-284" fmla="*/ 1294227 h 2829868"/>
              <a:gd name="connsiteX3-285" fmla="*/ 12239448 w 12248994"/>
              <a:gd name="connsiteY3-286" fmla="*/ 0 h 2829868"/>
              <a:gd name="connsiteX4-287" fmla="*/ 12248994 w 12248994"/>
              <a:gd name="connsiteY4-288" fmla="*/ 2825346 h 2829868"/>
              <a:gd name="connsiteX5-289" fmla="*/ 2817 w 12248994"/>
              <a:gd name="connsiteY5-290" fmla="*/ 2829868 h 2829868"/>
              <a:gd name="connsiteX6-291" fmla="*/ 1938 w 12248994"/>
              <a:gd name="connsiteY6-292" fmla="*/ 1310556 h 2829868"/>
              <a:gd name="connsiteX0-293" fmla="*/ 5555 w 12252611"/>
              <a:gd name="connsiteY0-294" fmla="*/ 1310556 h 2829868"/>
              <a:gd name="connsiteX1-295" fmla="*/ 3647705 w 12252611"/>
              <a:gd name="connsiteY1-296" fmla="*/ 787791 h 2829868"/>
              <a:gd name="connsiteX2-297" fmla="*/ 8458856 w 12252611"/>
              <a:gd name="connsiteY2-298" fmla="*/ 1294227 h 2829868"/>
              <a:gd name="connsiteX3-299" fmla="*/ 12243065 w 12252611"/>
              <a:gd name="connsiteY3-300" fmla="*/ 0 h 2829868"/>
              <a:gd name="connsiteX4-301" fmla="*/ 12252611 w 12252611"/>
              <a:gd name="connsiteY4-302" fmla="*/ 2825346 h 2829868"/>
              <a:gd name="connsiteX5-303" fmla="*/ 6434 w 12252611"/>
              <a:gd name="connsiteY5-304" fmla="*/ 2829868 h 2829868"/>
              <a:gd name="connsiteX6-305" fmla="*/ 5555 w 12252611"/>
              <a:gd name="connsiteY6-306" fmla="*/ 1310556 h 2829868"/>
              <a:gd name="connsiteX0-307" fmla="*/ 0 w 12247056"/>
              <a:gd name="connsiteY0-308" fmla="*/ 1310556 h 2829868"/>
              <a:gd name="connsiteX1-309" fmla="*/ 3642150 w 12247056"/>
              <a:gd name="connsiteY1-310" fmla="*/ 787791 h 2829868"/>
              <a:gd name="connsiteX2-311" fmla="*/ 8453301 w 12247056"/>
              <a:gd name="connsiteY2-312" fmla="*/ 1294227 h 2829868"/>
              <a:gd name="connsiteX3-313" fmla="*/ 12237510 w 12247056"/>
              <a:gd name="connsiteY3-314" fmla="*/ 0 h 2829868"/>
              <a:gd name="connsiteX4-315" fmla="*/ 12247056 w 12247056"/>
              <a:gd name="connsiteY4-316" fmla="*/ 2825346 h 2829868"/>
              <a:gd name="connsiteX5-317" fmla="*/ 879 w 12247056"/>
              <a:gd name="connsiteY5-318" fmla="*/ 2829868 h 2829868"/>
              <a:gd name="connsiteX6-319" fmla="*/ 0 w 12247056"/>
              <a:gd name="connsiteY6-320" fmla="*/ 1310556 h 2829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41" y="connsiteY4-42"/>
              </a:cxn>
              <a:cxn ang="0">
                <a:pos x="connsiteX5-73" y="connsiteY5-74"/>
              </a:cxn>
              <a:cxn ang="0">
                <a:pos x="connsiteX6-123" y="connsiteY6-124"/>
              </a:cxn>
            </a:cxnLst>
            <a:rect l="l" t="t" r="r" b="b"/>
            <a:pathLst>
              <a:path w="12247056" h="2829868">
                <a:moveTo>
                  <a:pt x="0" y="1310556"/>
                </a:moveTo>
                <a:cubicBezTo>
                  <a:pt x="1213339" y="985827"/>
                  <a:pt x="2233267" y="790513"/>
                  <a:pt x="3642150" y="787791"/>
                </a:cubicBezTo>
                <a:cubicBezTo>
                  <a:pt x="5051034" y="785070"/>
                  <a:pt x="7020741" y="1425525"/>
                  <a:pt x="8453301" y="1294227"/>
                </a:cubicBezTo>
                <a:cubicBezTo>
                  <a:pt x="9885861" y="1162929"/>
                  <a:pt x="12066353" y="119575"/>
                  <a:pt x="12237510" y="0"/>
                </a:cubicBezTo>
                <a:cubicBezTo>
                  <a:pt x="12239854" y="893299"/>
                  <a:pt x="12235333" y="1934392"/>
                  <a:pt x="12247056" y="2825346"/>
                </a:cubicBezTo>
                <a:lnTo>
                  <a:pt x="879" y="2829868"/>
                </a:lnTo>
                <a:cubicBezTo>
                  <a:pt x="2009" y="1956458"/>
                  <a:pt x="2512" y="1768510"/>
                  <a:pt x="0" y="1310556"/>
                </a:cubicBezTo>
                <a:close/>
              </a:path>
            </a:pathLst>
          </a:custGeom>
          <a:solidFill>
            <a:srgbClr val="427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107" y="92498"/>
            <a:ext cx="3211632" cy="14696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ección Anaranjada: Título y Contenido - 2 Sub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EE912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E801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E801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reeform 8"/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8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Freeform 11"/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EE9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Anaranjada: Título, Contenido y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 userDrawn="1"/>
        </p:nvSpPr>
        <p:spPr>
          <a:xfrm>
            <a:off x="7144686" y="-56271"/>
            <a:ext cx="5122342" cy="7005711"/>
          </a:xfrm>
          <a:custGeom>
            <a:avLst/>
            <a:gdLst>
              <a:gd name="connsiteX0" fmla="*/ 311191 w 1066464"/>
              <a:gd name="connsiteY0" fmla="*/ 0 h 6991643"/>
              <a:gd name="connsiteX1" fmla="*/ 29837 w 1066464"/>
              <a:gd name="connsiteY1" fmla="*/ 2630659 h 6991643"/>
              <a:gd name="connsiteX2" fmla="*/ 944237 w 1066464"/>
              <a:gd name="connsiteY2" fmla="*/ 6020973 h 6991643"/>
              <a:gd name="connsiteX3" fmla="*/ 1056779 w 1066464"/>
              <a:gd name="connsiteY3" fmla="*/ 6991643 h 6991643"/>
              <a:gd name="connsiteX4" fmla="*/ 1056779 w 1066464"/>
              <a:gd name="connsiteY4" fmla="*/ 6991643 h 6991643"/>
              <a:gd name="connsiteX0-1" fmla="*/ 311191 w 1066464"/>
              <a:gd name="connsiteY0-2" fmla="*/ 0 h 6991643"/>
              <a:gd name="connsiteX1-3" fmla="*/ 29837 w 1066464"/>
              <a:gd name="connsiteY1-4" fmla="*/ 2630659 h 6991643"/>
              <a:gd name="connsiteX2-5" fmla="*/ 944237 w 1066464"/>
              <a:gd name="connsiteY2-6" fmla="*/ 6020973 h 6991643"/>
              <a:gd name="connsiteX3-7" fmla="*/ 1056779 w 1066464"/>
              <a:gd name="connsiteY3-8" fmla="*/ 6991643 h 6991643"/>
              <a:gd name="connsiteX4-9" fmla="*/ 1056779 w 1066464"/>
              <a:gd name="connsiteY4-10" fmla="*/ 6991643 h 6991643"/>
              <a:gd name="connsiteX5" fmla="*/ 311191 w 1066464"/>
              <a:gd name="connsiteY5" fmla="*/ 0 h 6991643"/>
              <a:gd name="connsiteX0-11" fmla="*/ 311191 w 1066464"/>
              <a:gd name="connsiteY0-12" fmla="*/ 0 h 6991643"/>
              <a:gd name="connsiteX1-13" fmla="*/ 29837 w 1066464"/>
              <a:gd name="connsiteY1-14" fmla="*/ 2630659 h 6991643"/>
              <a:gd name="connsiteX2-15" fmla="*/ 944237 w 1066464"/>
              <a:gd name="connsiteY2-16" fmla="*/ 6020973 h 6991643"/>
              <a:gd name="connsiteX3-17" fmla="*/ 1056779 w 1066464"/>
              <a:gd name="connsiteY3-18" fmla="*/ 6991643 h 6991643"/>
              <a:gd name="connsiteX4-19" fmla="*/ 1056779 w 1066464"/>
              <a:gd name="connsiteY4-20" fmla="*/ 6991643 h 6991643"/>
              <a:gd name="connsiteX5-21" fmla="*/ 859831 w 1066464"/>
              <a:gd name="connsiteY5-22" fmla="*/ 5359791 h 6991643"/>
              <a:gd name="connsiteX6" fmla="*/ 311191 w 1066464"/>
              <a:gd name="connsiteY6" fmla="*/ 0 h 6991643"/>
              <a:gd name="connsiteX0-23" fmla="*/ 311191 w 5122342"/>
              <a:gd name="connsiteY0-24" fmla="*/ 0 h 7005711"/>
              <a:gd name="connsiteX1-25" fmla="*/ 29837 w 5122342"/>
              <a:gd name="connsiteY1-26" fmla="*/ 2630659 h 7005711"/>
              <a:gd name="connsiteX2-27" fmla="*/ 944237 w 5122342"/>
              <a:gd name="connsiteY2-28" fmla="*/ 6020973 h 7005711"/>
              <a:gd name="connsiteX3-29" fmla="*/ 1056779 w 5122342"/>
              <a:gd name="connsiteY3-30" fmla="*/ 6991643 h 7005711"/>
              <a:gd name="connsiteX4-31" fmla="*/ 1056779 w 5122342"/>
              <a:gd name="connsiteY4-32" fmla="*/ 6991643 h 7005711"/>
              <a:gd name="connsiteX5-33" fmla="*/ 5122342 w 5122342"/>
              <a:gd name="connsiteY5-34" fmla="*/ 7005711 h 7005711"/>
              <a:gd name="connsiteX6-35" fmla="*/ 311191 w 5122342"/>
              <a:gd name="connsiteY6-36" fmla="*/ 0 h 7005711"/>
              <a:gd name="connsiteX0-37" fmla="*/ 311191 w 5122342"/>
              <a:gd name="connsiteY0-38" fmla="*/ 0 h 7005711"/>
              <a:gd name="connsiteX1-39" fmla="*/ 29837 w 5122342"/>
              <a:gd name="connsiteY1-40" fmla="*/ 2630659 h 7005711"/>
              <a:gd name="connsiteX2-41" fmla="*/ 944237 w 5122342"/>
              <a:gd name="connsiteY2-42" fmla="*/ 6020973 h 7005711"/>
              <a:gd name="connsiteX3-43" fmla="*/ 1056779 w 5122342"/>
              <a:gd name="connsiteY3-44" fmla="*/ 6991643 h 7005711"/>
              <a:gd name="connsiteX4-45" fmla="*/ 1056779 w 5122342"/>
              <a:gd name="connsiteY4-46" fmla="*/ 6991643 h 7005711"/>
              <a:gd name="connsiteX5-47" fmla="*/ 5122342 w 5122342"/>
              <a:gd name="connsiteY5-48" fmla="*/ 7005711 h 7005711"/>
              <a:gd name="connsiteX6-49" fmla="*/ 1521012 w 5122342"/>
              <a:gd name="connsiteY6-50" fmla="*/ 1758462 h 7005711"/>
              <a:gd name="connsiteX7" fmla="*/ 311191 w 5122342"/>
              <a:gd name="connsiteY7" fmla="*/ 0 h 7005711"/>
              <a:gd name="connsiteX0-51" fmla="*/ 311191 w 5122342"/>
              <a:gd name="connsiteY0-52" fmla="*/ 0 h 7005711"/>
              <a:gd name="connsiteX1-53" fmla="*/ 29837 w 5122342"/>
              <a:gd name="connsiteY1-54" fmla="*/ 2630659 h 7005711"/>
              <a:gd name="connsiteX2-55" fmla="*/ 944237 w 5122342"/>
              <a:gd name="connsiteY2-56" fmla="*/ 6020973 h 7005711"/>
              <a:gd name="connsiteX3-57" fmla="*/ 1056779 w 5122342"/>
              <a:gd name="connsiteY3-58" fmla="*/ 6991643 h 7005711"/>
              <a:gd name="connsiteX4-59" fmla="*/ 1056779 w 5122342"/>
              <a:gd name="connsiteY4-60" fmla="*/ 6991643 h 7005711"/>
              <a:gd name="connsiteX5-61" fmla="*/ 5122342 w 5122342"/>
              <a:gd name="connsiteY5-62" fmla="*/ 7005711 h 7005711"/>
              <a:gd name="connsiteX6-63" fmla="*/ 5108274 w 5122342"/>
              <a:gd name="connsiteY6-64" fmla="*/ 14069 h 7005711"/>
              <a:gd name="connsiteX7-65" fmla="*/ 311191 w 5122342"/>
              <a:gd name="connsiteY7-66" fmla="*/ 0 h 70057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65" y="connsiteY7-66"/>
              </a:cxn>
            </a:cxnLst>
            <a:rect l="l" t="t" r="r" b="b"/>
            <a:pathLst>
              <a:path w="5122342" h="7005711">
                <a:moveTo>
                  <a:pt x="311191" y="0"/>
                </a:moveTo>
                <a:cubicBezTo>
                  <a:pt x="117760" y="813582"/>
                  <a:pt x="-75671" y="1627164"/>
                  <a:pt x="29837" y="2630659"/>
                </a:cubicBezTo>
                <a:cubicBezTo>
                  <a:pt x="135345" y="3634154"/>
                  <a:pt x="773080" y="5294142"/>
                  <a:pt x="944237" y="6020973"/>
                </a:cubicBezTo>
                <a:cubicBezTo>
                  <a:pt x="1115394" y="6747804"/>
                  <a:pt x="1056779" y="6991643"/>
                  <a:pt x="1056779" y="6991643"/>
                </a:cubicBezTo>
                <a:lnTo>
                  <a:pt x="1056779" y="6991643"/>
                </a:lnTo>
                <a:lnTo>
                  <a:pt x="5122342" y="7005711"/>
                </a:lnTo>
                <a:cubicBezTo>
                  <a:pt x="5117653" y="4675164"/>
                  <a:pt x="5112963" y="2344616"/>
                  <a:pt x="5108274" y="14069"/>
                </a:cubicBezTo>
                <a:lnTo>
                  <a:pt x="311191" y="0"/>
                </a:lnTo>
                <a:close/>
              </a:path>
            </a:pathLst>
          </a:custGeom>
          <a:solidFill>
            <a:srgbClr val="EE9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034088" cy="1325563"/>
          </a:xfrm>
        </p:spPr>
        <p:txBody>
          <a:bodyPr/>
          <a:lstStyle>
            <a:lvl1pPr>
              <a:defRPr>
                <a:solidFill>
                  <a:srgbClr val="EE912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34088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7198921" y="-3446"/>
            <a:ext cx="5013871" cy="6897090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-1" fmla="*/ 0 w 10000"/>
              <a:gd name="connsiteY0-2" fmla="*/ 1000 h 10000"/>
              <a:gd name="connsiteX1-3" fmla="*/ 2214 w 10000"/>
              <a:gd name="connsiteY1-4" fmla="*/ 1000 h 10000"/>
              <a:gd name="connsiteX2-5" fmla="*/ 5000 w 10000"/>
              <a:gd name="connsiteY2-6" fmla="*/ 1000 h 10000"/>
              <a:gd name="connsiteX3-7" fmla="*/ 7500 w 10000"/>
              <a:gd name="connsiteY3-8" fmla="*/ 0 h 10000"/>
              <a:gd name="connsiteX4-9" fmla="*/ 10000 w 10000"/>
              <a:gd name="connsiteY4-10" fmla="*/ 1000 h 10000"/>
              <a:gd name="connsiteX5-11" fmla="*/ 10000 w 10000"/>
              <a:gd name="connsiteY5-12" fmla="*/ 9000 h 10000"/>
              <a:gd name="connsiteX6-13" fmla="*/ 7500 w 10000"/>
              <a:gd name="connsiteY6-14" fmla="*/ 8000 h 10000"/>
              <a:gd name="connsiteX7-15" fmla="*/ 5000 w 10000"/>
              <a:gd name="connsiteY7-16" fmla="*/ 9000 h 10000"/>
              <a:gd name="connsiteX8-17" fmla="*/ 2500 w 10000"/>
              <a:gd name="connsiteY8-18" fmla="*/ 10000 h 10000"/>
              <a:gd name="connsiteX9-19" fmla="*/ 0 w 10000"/>
              <a:gd name="connsiteY9-20" fmla="*/ 9000 h 10000"/>
              <a:gd name="connsiteX10-21" fmla="*/ 0 w 10000"/>
              <a:gd name="connsiteY10-22" fmla="*/ 1000 h 10000"/>
              <a:gd name="connsiteX0-23" fmla="*/ 0 w 10000"/>
              <a:gd name="connsiteY0-24" fmla="*/ 1000 h 10000"/>
              <a:gd name="connsiteX1-25" fmla="*/ 2214 w 10000"/>
              <a:gd name="connsiteY1-26" fmla="*/ 1000 h 10000"/>
              <a:gd name="connsiteX2-27" fmla="*/ 5000 w 10000"/>
              <a:gd name="connsiteY2-28" fmla="*/ 1000 h 10000"/>
              <a:gd name="connsiteX3-29" fmla="*/ 7500 w 10000"/>
              <a:gd name="connsiteY3-30" fmla="*/ 0 h 10000"/>
              <a:gd name="connsiteX4-31" fmla="*/ 10000 w 10000"/>
              <a:gd name="connsiteY4-32" fmla="*/ 1000 h 10000"/>
              <a:gd name="connsiteX5-33" fmla="*/ 10000 w 10000"/>
              <a:gd name="connsiteY5-34" fmla="*/ 9000 h 10000"/>
              <a:gd name="connsiteX6-35" fmla="*/ 7500 w 10000"/>
              <a:gd name="connsiteY6-36" fmla="*/ 8000 h 10000"/>
              <a:gd name="connsiteX7-37" fmla="*/ 5000 w 10000"/>
              <a:gd name="connsiteY7-38" fmla="*/ 9000 h 10000"/>
              <a:gd name="connsiteX8-39" fmla="*/ 2500 w 10000"/>
              <a:gd name="connsiteY8-40" fmla="*/ 10000 h 10000"/>
              <a:gd name="connsiteX9-41" fmla="*/ 1918 w 10000"/>
              <a:gd name="connsiteY9-42" fmla="*/ 8062 h 10000"/>
              <a:gd name="connsiteX10-43" fmla="*/ 0 w 10000"/>
              <a:gd name="connsiteY10-44" fmla="*/ 1000 h 10000"/>
              <a:gd name="connsiteX0-45" fmla="*/ 0 w 10000"/>
              <a:gd name="connsiteY0-46" fmla="*/ 1000 h 10000"/>
              <a:gd name="connsiteX1-47" fmla="*/ 2214 w 10000"/>
              <a:gd name="connsiteY1-48" fmla="*/ 1000 h 10000"/>
              <a:gd name="connsiteX2-49" fmla="*/ 5000 w 10000"/>
              <a:gd name="connsiteY2-50" fmla="*/ 1000 h 10000"/>
              <a:gd name="connsiteX3-51" fmla="*/ 7500 w 10000"/>
              <a:gd name="connsiteY3-52" fmla="*/ 0 h 10000"/>
              <a:gd name="connsiteX4-53" fmla="*/ 10000 w 10000"/>
              <a:gd name="connsiteY4-54" fmla="*/ 1000 h 10000"/>
              <a:gd name="connsiteX5-55" fmla="*/ 10000 w 10000"/>
              <a:gd name="connsiteY5-56" fmla="*/ 9000 h 10000"/>
              <a:gd name="connsiteX6-57" fmla="*/ 7500 w 10000"/>
              <a:gd name="connsiteY6-58" fmla="*/ 8000 h 10000"/>
              <a:gd name="connsiteX7-59" fmla="*/ 5000 w 10000"/>
              <a:gd name="connsiteY7-60" fmla="*/ 9000 h 10000"/>
              <a:gd name="connsiteX8-61" fmla="*/ 2500 w 10000"/>
              <a:gd name="connsiteY8-62" fmla="*/ 10000 h 10000"/>
              <a:gd name="connsiteX9-63" fmla="*/ 1918 w 10000"/>
              <a:gd name="connsiteY9-64" fmla="*/ 8062 h 10000"/>
              <a:gd name="connsiteX10-65" fmla="*/ 0 w 10000"/>
              <a:gd name="connsiteY10-66" fmla="*/ 1000 h 10000"/>
              <a:gd name="connsiteX0-67" fmla="*/ 0 w 10000"/>
              <a:gd name="connsiteY0-68" fmla="*/ 1000 h 10000"/>
              <a:gd name="connsiteX1-69" fmla="*/ 2214 w 10000"/>
              <a:gd name="connsiteY1-70" fmla="*/ 1000 h 10000"/>
              <a:gd name="connsiteX2-71" fmla="*/ 5000 w 10000"/>
              <a:gd name="connsiteY2-72" fmla="*/ 1000 h 10000"/>
              <a:gd name="connsiteX3-73" fmla="*/ 7500 w 10000"/>
              <a:gd name="connsiteY3-74" fmla="*/ 0 h 10000"/>
              <a:gd name="connsiteX4-75" fmla="*/ 10000 w 10000"/>
              <a:gd name="connsiteY4-76" fmla="*/ 1000 h 10000"/>
              <a:gd name="connsiteX5-77" fmla="*/ 10000 w 10000"/>
              <a:gd name="connsiteY5-78" fmla="*/ 9000 h 10000"/>
              <a:gd name="connsiteX6-79" fmla="*/ 7500 w 10000"/>
              <a:gd name="connsiteY6-80" fmla="*/ 8000 h 10000"/>
              <a:gd name="connsiteX7-81" fmla="*/ 2500 w 10000"/>
              <a:gd name="connsiteY7-82" fmla="*/ 10000 h 10000"/>
              <a:gd name="connsiteX8-83" fmla="*/ 1918 w 10000"/>
              <a:gd name="connsiteY8-84" fmla="*/ 8062 h 10000"/>
              <a:gd name="connsiteX9-85" fmla="*/ 0 w 10000"/>
              <a:gd name="connsiteY9-86" fmla="*/ 1000 h 10000"/>
              <a:gd name="connsiteX0-87" fmla="*/ 0 w 10000"/>
              <a:gd name="connsiteY0-88" fmla="*/ 1000 h 10147"/>
              <a:gd name="connsiteX1-89" fmla="*/ 2214 w 10000"/>
              <a:gd name="connsiteY1-90" fmla="*/ 1000 h 10147"/>
              <a:gd name="connsiteX2-91" fmla="*/ 5000 w 10000"/>
              <a:gd name="connsiteY2-92" fmla="*/ 1000 h 10147"/>
              <a:gd name="connsiteX3-93" fmla="*/ 7500 w 10000"/>
              <a:gd name="connsiteY3-94" fmla="*/ 0 h 10147"/>
              <a:gd name="connsiteX4-95" fmla="*/ 10000 w 10000"/>
              <a:gd name="connsiteY4-96" fmla="*/ 1000 h 10147"/>
              <a:gd name="connsiteX5-97" fmla="*/ 10000 w 10000"/>
              <a:gd name="connsiteY5-98" fmla="*/ 9000 h 10147"/>
              <a:gd name="connsiteX6-99" fmla="*/ 2500 w 10000"/>
              <a:gd name="connsiteY6-100" fmla="*/ 10000 h 10147"/>
              <a:gd name="connsiteX7-101" fmla="*/ 1918 w 10000"/>
              <a:gd name="connsiteY7-102" fmla="*/ 8062 h 10147"/>
              <a:gd name="connsiteX8-103" fmla="*/ 0 w 10000"/>
              <a:gd name="connsiteY8-104" fmla="*/ 1000 h 10147"/>
              <a:gd name="connsiteX0-105" fmla="*/ 0 w 10000"/>
              <a:gd name="connsiteY0-106" fmla="*/ 1000 h 10000"/>
              <a:gd name="connsiteX1-107" fmla="*/ 2214 w 10000"/>
              <a:gd name="connsiteY1-108" fmla="*/ 1000 h 10000"/>
              <a:gd name="connsiteX2-109" fmla="*/ 5000 w 10000"/>
              <a:gd name="connsiteY2-110" fmla="*/ 1000 h 10000"/>
              <a:gd name="connsiteX3-111" fmla="*/ 7500 w 10000"/>
              <a:gd name="connsiteY3-112" fmla="*/ 0 h 10000"/>
              <a:gd name="connsiteX4-113" fmla="*/ 10000 w 10000"/>
              <a:gd name="connsiteY4-114" fmla="*/ 1000 h 10000"/>
              <a:gd name="connsiteX5-115" fmla="*/ 2500 w 10000"/>
              <a:gd name="connsiteY5-116" fmla="*/ 10000 h 10000"/>
              <a:gd name="connsiteX6-117" fmla="*/ 1918 w 10000"/>
              <a:gd name="connsiteY6-118" fmla="*/ 8062 h 10000"/>
              <a:gd name="connsiteX7-119" fmla="*/ 0 w 10000"/>
              <a:gd name="connsiteY7-120" fmla="*/ 1000 h 10000"/>
              <a:gd name="connsiteX0-121" fmla="*/ 0 w 10000"/>
              <a:gd name="connsiteY0-122" fmla="*/ 1494 h 10494"/>
              <a:gd name="connsiteX1-123" fmla="*/ 2214 w 10000"/>
              <a:gd name="connsiteY1-124" fmla="*/ 1494 h 10494"/>
              <a:gd name="connsiteX2-125" fmla="*/ 5000 w 10000"/>
              <a:gd name="connsiteY2-126" fmla="*/ 1494 h 10494"/>
              <a:gd name="connsiteX3-127" fmla="*/ 7500 w 10000"/>
              <a:gd name="connsiteY3-128" fmla="*/ 494 h 10494"/>
              <a:gd name="connsiteX4-129" fmla="*/ 10000 w 10000"/>
              <a:gd name="connsiteY4-130" fmla="*/ 10411 h 10494"/>
              <a:gd name="connsiteX5-131" fmla="*/ 2500 w 10000"/>
              <a:gd name="connsiteY5-132" fmla="*/ 10494 h 10494"/>
              <a:gd name="connsiteX6-133" fmla="*/ 1918 w 10000"/>
              <a:gd name="connsiteY6-134" fmla="*/ 8556 h 10494"/>
              <a:gd name="connsiteX7-135" fmla="*/ 0 w 10000"/>
              <a:gd name="connsiteY7-136" fmla="*/ 1494 h 10494"/>
              <a:gd name="connsiteX0-137" fmla="*/ 0 w 9971"/>
              <a:gd name="connsiteY0-138" fmla="*/ 1503 h 10545"/>
              <a:gd name="connsiteX1-139" fmla="*/ 2214 w 9971"/>
              <a:gd name="connsiteY1-140" fmla="*/ 1503 h 10545"/>
              <a:gd name="connsiteX2-141" fmla="*/ 5000 w 9971"/>
              <a:gd name="connsiteY2-142" fmla="*/ 1503 h 10545"/>
              <a:gd name="connsiteX3-143" fmla="*/ 7500 w 9971"/>
              <a:gd name="connsiteY3-144" fmla="*/ 503 h 10545"/>
              <a:gd name="connsiteX4-145" fmla="*/ 9971 w 9971"/>
              <a:gd name="connsiteY4-146" fmla="*/ 10545 h 10545"/>
              <a:gd name="connsiteX5-147" fmla="*/ 2500 w 9971"/>
              <a:gd name="connsiteY5-148" fmla="*/ 10503 h 10545"/>
              <a:gd name="connsiteX6-149" fmla="*/ 1918 w 9971"/>
              <a:gd name="connsiteY6-150" fmla="*/ 8565 h 10545"/>
              <a:gd name="connsiteX7-151" fmla="*/ 0 w 9971"/>
              <a:gd name="connsiteY7-152" fmla="*/ 1503 h 10545"/>
              <a:gd name="connsiteX0-153" fmla="*/ 0 w 10000"/>
              <a:gd name="connsiteY0-154" fmla="*/ 1425 h 10059"/>
              <a:gd name="connsiteX1-155" fmla="*/ 2220 w 10000"/>
              <a:gd name="connsiteY1-156" fmla="*/ 1425 h 10059"/>
              <a:gd name="connsiteX2-157" fmla="*/ 5015 w 10000"/>
              <a:gd name="connsiteY2-158" fmla="*/ 1425 h 10059"/>
              <a:gd name="connsiteX3-159" fmla="*/ 7522 w 10000"/>
              <a:gd name="connsiteY3-160" fmla="*/ 477 h 10059"/>
              <a:gd name="connsiteX4-161" fmla="*/ 10000 w 10000"/>
              <a:gd name="connsiteY4-162" fmla="*/ 10000 h 10059"/>
              <a:gd name="connsiteX5-163" fmla="*/ 2450 w 10000"/>
              <a:gd name="connsiteY5-164" fmla="*/ 10059 h 10059"/>
              <a:gd name="connsiteX6-165" fmla="*/ 1924 w 10000"/>
              <a:gd name="connsiteY6-166" fmla="*/ 8122 h 10059"/>
              <a:gd name="connsiteX7-167" fmla="*/ 0 w 10000"/>
              <a:gd name="connsiteY7-168" fmla="*/ 1425 h 10059"/>
              <a:gd name="connsiteX0-169" fmla="*/ 0 w 10000"/>
              <a:gd name="connsiteY0-170" fmla="*/ 1425 h 10059"/>
              <a:gd name="connsiteX1-171" fmla="*/ 2220 w 10000"/>
              <a:gd name="connsiteY1-172" fmla="*/ 1425 h 10059"/>
              <a:gd name="connsiteX2-173" fmla="*/ 5015 w 10000"/>
              <a:gd name="connsiteY2-174" fmla="*/ 1425 h 10059"/>
              <a:gd name="connsiteX3-175" fmla="*/ 7522 w 10000"/>
              <a:gd name="connsiteY3-176" fmla="*/ 477 h 10059"/>
              <a:gd name="connsiteX4-177" fmla="*/ 10000 w 10000"/>
              <a:gd name="connsiteY4-178" fmla="*/ 10000 h 10059"/>
              <a:gd name="connsiteX5-179" fmla="*/ 2450 w 10000"/>
              <a:gd name="connsiteY5-180" fmla="*/ 10059 h 10059"/>
              <a:gd name="connsiteX6-181" fmla="*/ 1924 w 10000"/>
              <a:gd name="connsiteY6-182" fmla="*/ 8122 h 10059"/>
              <a:gd name="connsiteX7-183" fmla="*/ 0 w 10000"/>
              <a:gd name="connsiteY7-184" fmla="*/ 1425 h 10059"/>
              <a:gd name="connsiteX0-185" fmla="*/ 0 w 10000"/>
              <a:gd name="connsiteY0-186" fmla="*/ 1425 h 10059"/>
              <a:gd name="connsiteX1-187" fmla="*/ 2220 w 10000"/>
              <a:gd name="connsiteY1-188" fmla="*/ 1425 h 10059"/>
              <a:gd name="connsiteX2-189" fmla="*/ 5015 w 10000"/>
              <a:gd name="connsiteY2-190" fmla="*/ 1425 h 10059"/>
              <a:gd name="connsiteX3-191" fmla="*/ 7522 w 10000"/>
              <a:gd name="connsiteY3-192" fmla="*/ 477 h 10059"/>
              <a:gd name="connsiteX4-193" fmla="*/ 10000 w 10000"/>
              <a:gd name="connsiteY4-194" fmla="*/ 10000 h 10059"/>
              <a:gd name="connsiteX5-195" fmla="*/ 2450 w 10000"/>
              <a:gd name="connsiteY5-196" fmla="*/ 10059 h 10059"/>
              <a:gd name="connsiteX6-197" fmla="*/ 1924 w 10000"/>
              <a:gd name="connsiteY6-198" fmla="*/ 8122 h 10059"/>
              <a:gd name="connsiteX7-199" fmla="*/ 0 w 10000"/>
              <a:gd name="connsiteY7-200" fmla="*/ 1425 h 10059"/>
              <a:gd name="connsiteX0-201" fmla="*/ 0 w 10000"/>
              <a:gd name="connsiteY0-202" fmla="*/ 1425 h 10059"/>
              <a:gd name="connsiteX1-203" fmla="*/ 2220 w 10000"/>
              <a:gd name="connsiteY1-204" fmla="*/ 1425 h 10059"/>
              <a:gd name="connsiteX2-205" fmla="*/ 5015 w 10000"/>
              <a:gd name="connsiteY2-206" fmla="*/ 1425 h 10059"/>
              <a:gd name="connsiteX3-207" fmla="*/ 7522 w 10000"/>
              <a:gd name="connsiteY3-208" fmla="*/ 477 h 10059"/>
              <a:gd name="connsiteX4-209" fmla="*/ 10000 w 10000"/>
              <a:gd name="connsiteY4-210" fmla="*/ 10000 h 10059"/>
              <a:gd name="connsiteX5-211" fmla="*/ 2450 w 10000"/>
              <a:gd name="connsiteY5-212" fmla="*/ 10059 h 10059"/>
              <a:gd name="connsiteX6-213" fmla="*/ 1924 w 10000"/>
              <a:gd name="connsiteY6-214" fmla="*/ 8122 h 10059"/>
              <a:gd name="connsiteX7-215" fmla="*/ 0 w 10000"/>
              <a:gd name="connsiteY7-216" fmla="*/ 1425 h 10059"/>
              <a:gd name="connsiteX0-217" fmla="*/ 0 w 10000"/>
              <a:gd name="connsiteY0-218" fmla="*/ 1425 h 10059"/>
              <a:gd name="connsiteX1-219" fmla="*/ 2220 w 10000"/>
              <a:gd name="connsiteY1-220" fmla="*/ 1425 h 10059"/>
              <a:gd name="connsiteX2-221" fmla="*/ 5015 w 10000"/>
              <a:gd name="connsiteY2-222" fmla="*/ 1425 h 10059"/>
              <a:gd name="connsiteX3-223" fmla="*/ 7522 w 10000"/>
              <a:gd name="connsiteY3-224" fmla="*/ 477 h 10059"/>
              <a:gd name="connsiteX4-225" fmla="*/ 10000 w 10000"/>
              <a:gd name="connsiteY4-226" fmla="*/ 10000 h 10059"/>
              <a:gd name="connsiteX5-227" fmla="*/ 2450 w 10000"/>
              <a:gd name="connsiteY5-228" fmla="*/ 10059 h 10059"/>
              <a:gd name="connsiteX6-229" fmla="*/ 1924 w 10000"/>
              <a:gd name="connsiteY6-230" fmla="*/ 8122 h 10059"/>
              <a:gd name="connsiteX7-231" fmla="*/ 0 w 10000"/>
              <a:gd name="connsiteY7-232" fmla="*/ 1425 h 10059"/>
              <a:gd name="connsiteX0-233" fmla="*/ 0 w 10000"/>
              <a:gd name="connsiteY0-234" fmla="*/ 1425 h 10000"/>
              <a:gd name="connsiteX1-235" fmla="*/ 2220 w 10000"/>
              <a:gd name="connsiteY1-236" fmla="*/ 1425 h 10000"/>
              <a:gd name="connsiteX2-237" fmla="*/ 5015 w 10000"/>
              <a:gd name="connsiteY2-238" fmla="*/ 1425 h 10000"/>
              <a:gd name="connsiteX3-239" fmla="*/ 7522 w 10000"/>
              <a:gd name="connsiteY3-240" fmla="*/ 477 h 10000"/>
              <a:gd name="connsiteX4-241" fmla="*/ 10000 w 10000"/>
              <a:gd name="connsiteY4-242" fmla="*/ 10000 h 10000"/>
              <a:gd name="connsiteX5-243" fmla="*/ 2360 w 10000"/>
              <a:gd name="connsiteY5-244" fmla="*/ 9982 h 10000"/>
              <a:gd name="connsiteX6-245" fmla="*/ 1924 w 10000"/>
              <a:gd name="connsiteY6-246" fmla="*/ 8122 h 10000"/>
              <a:gd name="connsiteX7-247" fmla="*/ 0 w 10000"/>
              <a:gd name="connsiteY7-248" fmla="*/ 1425 h 10000"/>
              <a:gd name="connsiteX0-249" fmla="*/ 0 w 10000"/>
              <a:gd name="connsiteY0-250" fmla="*/ 1425 h 10000"/>
              <a:gd name="connsiteX1-251" fmla="*/ 2220 w 10000"/>
              <a:gd name="connsiteY1-252" fmla="*/ 1425 h 10000"/>
              <a:gd name="connsiteX2-253" fmla="*/ 5015 w 10000"/>
              <a:gd name="connsiteY2-254" fmla="*/ 1425 h 10000"/>
              <a:gd name="connsiteX3-255" fmla="*/ 7522 w 10000"/>
              <a:gd name="connsiteY3-256" fmla="*/ 477 h 10000"/>
              <a:gd name="connsiteX4-257" fmla="*/ 10000 w 10000"/>
              <a:gd name="connsiteY4-258" fmla="*/ 10000 h 10000"/>
              <a:gd name="connsiteX5-259" fmla="*/ 2360 w 10000"/>
              <a:gd name="connsiteY5-260" fmla="*/ 9982 h 10000"/>
              <a:gd name="connsiteX6-261" fmla="*/ 1924 w 10000"/>
              <a:gd name="connsiteY6-262" fmla="*/ 8122 h 10000"/>
              <a:gd name="connsiteX7-263" fmla="*/ 0 w 10000"/>
              <a:gd name="connsiteY7-264" fmla="*/ 1425 h 10000"/>
              <a:gd name="connsiteX0-265" fmla="*/ 0 w 10000"/>
              <a:gd name="connsiteY0-266" fmla="*/ 1425 h 10000"/>
              <a:gd name="connsiteX1-267" fmla="*/ 2220 w 10000"/>
              <a:gd name="connsiteY1-268" fmla="*/ 1425 h 10000"/>
              <a:gd name="connsiteX2-269" fmla="*/ 5015 w 10000"/>
              <a:gd name="connsiteY2-270" fmla="*/ 1425 h 10000"/>
              <a:gd name="connsiteX3-271" fmla="*/ 7522 w 10000"/>
              <a:gd name="connsiteY3-272" fmla="*/ 477 h 10000"/>
              <a:gd name="connsiteX4-273" fmla="*/ 10000 w 10000"/>
              <a:gd name="connsiteY4-274" fmla="*/ 10000 h 10000"/>
              <a:gd name="connsiteX5-275" fmla="*/ 2270 w 10000"/>
              <a:gd name="connsiteY5-276" fmla="*/ 9982 h 10000"/>
              <a:gd name="connsiteX6-277" fmla="*/ 1924 w 10000"/>
              <a:gd name="connsiteY6-278" fmla="*/ 8122 h 10000"/>
              <a:gd name="connsiteX7-279" fmla="*/ 0 w 10000"/>
              <a:gd name="connsiteY7-280" fmla="*/ 1425 h 10000"/>
              <a:gd name="connsiteX0-281" fmla="*/ 0 w 10000"/>
              <a:gd name="connsiteY0-282" fmla="*/ 1425 h 10000"/>
              <a:gd name="connsiteX1-283" fmla="*/ 2220 w 10000"/>
              <a:gd name="connsiteY1-284" fmla="*/ 1425 h 10000"/>
              <a:gd name="connsiteX2-285" fmla="*/ 5015 w 10000"/>
              <a:gd name="connsiteY2-286" fmla="*/ 1425 h 10000"/>
              <a:gd name="connsiteX3-287" fmla="*/ 7522 w 10000"/>
              <a:gd name="connsiteY3-288" fmla="*/ 477 h 10000"/>
              <a:gd name="connsiteX4-289" fmla="*/ 10000 w 10000"/>
              <a:gd name="connsiteY4-290" fmla="*/ 10000 h 10000"/>
              <a:gd name="connsiteX5-291" fmla="*/ 2270 w 10000"/>
              <a:gd name="connsiteY5-292" fmla="*/ 9982 h 10000"/>
              <a:gd name="connsiteX6-293" fmla="*/ 1409 w 10000"/>
              <a:gd name="connsiteY6-294" fmla="*/ 6996 h 10000"/>
              <a:gd name="connsiteX7-295" fmla="*/ 0 w 10000"/>
              <a:gd name="connsiteY7-296" fmla="*/ 1425 h 10000"/>
              <a:gd name="connsiteX0-297" fmla="*/ 0 w 10000"/>
              <a:gd name="connsiteY0-298" fmla="*/ 1425 h 10000"/>
              <a:gd name="connsiteX1-299" fmla="*/ 2220 w 10000"/>
              <a:gd name="connsiteY1-300" fmla="*/ 1425 h 10000"/>
              <a:gd name="connsiteX2-301" fmla="*/ 5015 w 10000"/>
              <a:gd name="connsiteY2-302" fmla="*/ 1425 h 10000"/>
              <a:gd name="connsiteX3-303" fmla="*/ 7522 w 10000"/>
              <a:gd name="connsiteY3-304" fmla="*/ 477 h 10000"/>
              <a:gd name="connsiteX4-305" fmla="*/ 10000 w 10000"/>
              <a:gd name="connsiteY4-306" fmla="*/ 10000 h 10000"/>
              <a:gd name="connsiteX5-307" fmla="*/ 2270 w 10000"/>
              <a:gd name="connsiteY5-308" fmla="*/ 9982 h 10000"/>
              <a:gd name="connsiteX6-309" fmla="*/ 1409 w 10000"/>
              <a:gd name="connsiteY6-310" fmla="*/ 6996 h 10000"/>
              <a:gd name="connsiteX7-311" fmla="*/ 0 w 10000"/>
              <a:gd name="connsiteY7-312" fmla="*/ 1425 h 10000"/>
              <a:gd name="connsiteX0-313" fmla="*/ 0 w 10000"/>
              <a:gd name="connsiteY0-314" fmla="*/ 1425 h 10000"/>
              <a:gd name="connsiteX1-315" fmla="*/ 2220 w 10000"/>
              <a:gd name="connsiteY1-316" fmla="*/ 1425 h 10000"/>
              <a:gd name="connsiteX2-317" fmla="*/ 5015 w 10000"/>
              <a:gd name="connsiteY2-318" fmla="*/ 1425 h 10000"/>
              <a:gd name="connsiteX3-319" fmla="*/ 7522 w 10000"/>
              <a:gd name="connsiteY3-320" fmla="*/ 477 h 10000"/>
              <a:gd name="connsiteX4-321" fmla="*/ 10000 w 10000"/>
              <a:gd name="connsiteY4-322" fmla="*/ 10000 h 10000"/>
              <a:gd name="connsiteX5-323" fmla="*/ 2270 w 10000"/>
              <a:gd name="connsiteY5-324" fmla="*/ 9982 h 10000"/>
              <a:gd name="connsiteX6-325" fmla="*/ 1409 w 10000"/>
              <a:gd name="connsiteY6-326" fmla="*/ 6996 h 10000"/>
              <a:gd name="connsiteX7-327" fmla="*/ 0 w 10000"/>
              <a:gd name="connsiteY7-328" fmla="*/ 1425 h 10000"/>
              <a:gd name="connsiteX0-329" fmla="*/ 0 w 10000"/>
              <a:gd name="connsiteY0-330" fmla="*/ 1425 h 10000"/>
              <a:gd name="connsiteX1-331" fmla="*/ 5015 w 10000"/>
              <a:gd name="connsiteY1-332" fmla="*/ 1425 h 10000"/>
              <a:gd name="connsiteX2-333" fmla="*/ 7522 w 10000"/>
              <a:gd name="connsiteY2-334" fmla="*/ 477 h 10000"/>
              <a:gd name="connsiteX3-335" fmla="*/ 10000 w 10000"/>
              <a:gd name="connsiteY3-336" fmla="*/ 10000 h 10000"/>
              <a:gd name="connsiteX4-337" fmla="*/ 2270 w 10000"/>
              <a:gd name="connsiteY4-338" fmla="*/ 9982 h 10000"/>
              <a:gd name="connsiteX5-339" fmla="*/ 1409 w 10000"/>
              <a:gd name="connsiteY5-340" fmla="*/ 6996 h 10000"/>
              <a:gd name="connsiteX6-341" fmla="*/ 0 w 10000"/>
              <a:gd name="connsiteY6-342" fmla="*/ 1425 h 10000"/>
              <a:gd name="connsiteX0-343" fmla="*/ 0 w 10000"/>
              <a:gd name="connsiteY0-344" fmla="*/ 1580 h 10155"/>
              <a:gd name="connsiteX1-345" fmla="*/ 7522 w 10000"/>
              <a:gd name="connsiteY1-346" fmla="*/ 632 h 10155"/>
              <a:gd name="connsiteX2-347" fmla="*/ 10000 w 10000"/>
              <a:gd name="connsiteY2-348" fmla="*/ 10155 h 10155"/>
              <a:gd name="connsiteX3-349" fmla="*/ 2270 w 10000"/>
              <a:gd name="connsiteY3-350" fmla="*/ 10137 h 10155"/>
              <a:gd name="connsiteX4-351" fmla="*/ 1409 w 10000"/>
              <a:gd name="connsiteY4-352" fmla="*/ 7151 h 10155"/>
              <a:gd name="connsiteX5-353" fmla="*/ 0 w 10000"/>
              <a:gd name="connsiteY5-354" fmla="*/ 1580 h 10155"/>
              <a:gd name="connsiteX0-355" fmla="*/ 1159 w 9501"/>
              <a:gd name="connsiteY0-356" fmla="*/ 1007 h 10538"/>
              <a:gd name="connsiteX1-357" fmla="*/ 7023 w 9501"/>
              <a:gd name="connsiteY1-358" fmla="*/ 1015 h 10538"/>
              <a:gd name="connsiteX2-359" fmla="*/ 9501 w 9501"/>
              <a:gd name="connsiteY2-360" fmla="*/ 10538 h 10538"/>
              <a:gd name="connsiteX3-361" fmla="*/ 1771 w 9501"/>
              <a:gd name="connsiteY3-362" fmla="*/ 10520 h 10538"/>
              <a:gd name="connsiteX4-363" fmla="*/ 910 w 9501"/>
              <a:gd name="connsiteY4-364" fmla="*/ 7534 h 10538"/>
              <a:gd name="connsiteX5-365" fmla="*/ 1159 w 9501"/>
              <a:gd name="connsiteY5-366" fmla="*/ 1007 h 10538"/>
              <a:gd name="connsiteX0-367" fmla="*/ 1746 w 10526"/>
              <a:gd name="connsiteY0-368" fmla="*/ 956 h 10000"/>
              <a:gd name="connsiteX1-369" fmla="*/ 7918 w 10526"/>
              <a:gd name="connsiteY1-370" fmla="*/ 963 h 10000"/>
              <a:gd name="connsiteX2-371" fmla="*/ 10526 w 10526"/>
              <a:gd name="connsiteY2-372" fmla="*/ 10000 h 10000"/>
              <a:gd name="connsiteX3-373" fmla="*/ 2390 w 10526"/>
              <a:gd name="connsiteY3-374" fmla="*/ 9983 h 10000"/>
              <a:gd name="connsiteX4-375" fmla="*/ 1484 w 10526"/>
              <a:gd name="connsiteY4-376" fmla="*/ 7149 h 10000"/>
              <a:gd name="connsiteX5-377" fmla="*/ 1746 w 10526"/>
              <a:gd name="connsiteY5-378" fmla="*/ 956 h 10000"/>
              <a:gd name="connsiteX0-379" fmla="*/ 1746 w 10526"/>
              <a:gd name="connsiteY0-380" fmla="*/ 956 h 10000"/>
              <a:gd name="connsiteX1-381" fmla="*/ 7918 w 10526"/>
              <a:gd name="connsiteY1-382" fmla="*/ 963 h 10000"/>
              <a:gd name="connsiteX2-383" fmla="*/ 10526 w 10526"/>
              <a:gd name="connsiteY2-384" fmla="*/ 10000 h 10000"/>
              <a:gd name="connsiteX3-385" fmla="*/ 2390 w 10526"/>
              <a:gd name="connsiteY3-386" fmla="*/ 9983 h 10000"/>
              <a:gd name="connsiteX4-387" fmla="*/ 1484 w 10526"/>
              <a:gd name="connsiteY4-388" fmla="*/ 7149 h 10000"/>
              <a:gd name="connsiteX5-389" fmla="*/ 1746 w 10526"/>
              <a:gd name="connsiteY5-390" fmla="*/ 956 h 10000"/>
              <a:gd name="connsiteX0-391" fmla="*/ 1746 w 10526"/>
              <a:gd name="connsiteY0-392" fmla="*/ 645 h 9689"/>
              <a:gd name="connsiteX1-393" fmla="*/ 7918 w 10526"/>
              <a:gd name="connsiteY1-394" fmla="*/ 652 h 9689"/>
              <a:gd name="connsiteX2-395" fmla="*/ 10526 w 10526"/>
              <a:gd name="connsiteY2-396" fmla="*/ 9689 h 9689"/>
              <a:gd name="connsiteX3-397" fmla="*/ 2390 w 10526"/>
              <a:gd name="connsiteY3-398" fmla="*/ 9672 h 9689"/>
              <a:gd name="connsiteX4-399" fmla="*/ 1484 w 10526"/>
              <a:gd name="connsiteY4-400" fmla="*/ 6838 h 9689"/>
              <a:gd name="connsiteX5-401" fmla="*/ 1746 w 10526"/>
              <a:gd name="connsiteY5-402" fmla="*/ 645 h 9689"/>
              <a:gd name="connsiteX0-403" fmla="*/ 1659 w 10000"/>
              <a:gd name="connsiteY0-404" fmla="*/ 665 h 9999"/>
              <a:gd name="connsiteX1-405" fmla="*/ 7522 w 10000"/>
              <a:gd name="connsiteY1-406" fmla="*/ 672 h 9999"/>
              <a:gd name="connsiteX2-407" fmla="*/ 10000 w 10000"/>
              <a:gd name="connsiteY2-408" fmla="*/ 9999 h 9999"/>
              <a:gd name="connsiteX3-409" fmla="*/ 2271 w 10000"/>
              <a:gd name="connsiteY3-410" fmla="*/ 9981 h 9999"/>
              <a:gd name="connsiteX4-411" fmla="*/ 1410 w 10000"/>
              <a:gd name="connsiteY4-412" fmla="*/ 7056 h 9999"/>
              <a:gd name="connsiteX5-413" fmla="*/ 1659 w 10000"/>
              <a:gd name="connsiteY5-414" fmla="*/ 665 h 9999"/>
              <a:gd name="connsiteX0-415" fmla="*/ 1659 w 10692"/>
              <a:gd name="connsiteY0-416" fmla="*/ 609 h 9944"/>
              <a:gd name="connsiteX1-417" fmla="*/ 10099 w 10692"/>
              <a:gd name="connsiteY1-418" fmla="*/ 692 h 9944"/>
              <a:gd name="connsiteX2-419" fmla="*/ 10000 w 10692"/>
              <a:gd name="connsiteY2-420" fmla="*/ 9944 h 9944"/>
              <a:gd name="connsiteX3-421" fmla="*/ 2271 w 10692"/>
              <a:gd name="connsiteY3-422" fmla="*/ 9926 h 9944"/>
              <a:gd name="connsiteX4-423" fmla="*/ 1410 w 10692"/>
              <a:gd name="connsiteY4-424" fmla="*/ 7001 h 9944"/>
              <a:gd name="connsiteX5-425" fmla="*/ 1659 w 10692"/>
              <a:gd name="connsiteY5-426" fmla="*/ 609 h 9944"/>
              <a:gd name="connsiteX0-427" fmla="*/ 1552 w 9999"/>
              <a:gd name="connsiteY0-428" fmla="*/ 0 h 9388"/>
              <a:gd name="connsiteX1-429" fmla="*/ 9445 w 9999"/>
              <a:gd name="connsiteY1-430" fmla="*/ 84 h 9388"/>
              <a:gd name="connsiteX2-431" fmla="*/ 9353 w 9999"/>
              <a:gd name="connsiteY2-432" fmla="*/ 9388 h 9388"/>
              <a:gd name="connsiteX3-433" fmla="*/ 2124 w 9999"/>
              <a:gd name="connsiteY3-434" fmla="*/ 9370 h 9388"/>
              <a:gd name="connsiteX4-435" fmla="*/ 1319 w 9999"/>
              <a:gd name="connsiteY4-436" fmla="*/ 6428 h 9388"/>
              <a:gd name="connsiteX5-437" fmla="*/ 1552 w 9999"/>
              <a:gd name="connsiteY5-438" fmla="*/ 0 h 9388"/>
              <a:gd name="connsiteX0-439" fmla="*/ 1552 w 9446"/>
              <a:gd name="connsiteY0-440" fmla="*/ 0 h 10000"/>
              <a:gd name="connsiteX1-441" fmla="*/ 9446 w 9446"/>
              <a:gd name="connsiteY1-442" fmla="*/ 89 h 10000"/>
              <a:gd name="connsiteX2-443" fmla="*/ 9354 w 9446"/>
              <a:gd name="connsiteY2-444" fmla="*/ 10000 h 10000"/>
              <a:gd name="connsiteX3-445" fmla="*/ 2124 w 9446"/>
              <a:gd name="connsiteY3-446" fmla="*/ 9981 h 10000"/>
              <a:gd name="connsiteX4-447" fmla="*/ 1319 w 9446"/>
              <a:gd name="connsiteY4-448" fmla="*/ 6847 h 10000"/>
              <a:gd name="connsiteX5-449" fmla="*/ 1552 w 9446"/>
              <a:gd name="connsiteY5-450" fmla="*/ 0 h 10000"/>
              <a:gd name="connsiteX0-451" fmla="*/ 1643 w 9956"/>
              <a:gd name="connsiteY0-452" fmla="*/ 24 h 10024"/>
              <a:gd name="connsiteX1-453" fmla="*/ 9956 w 9956"/>
              <a:gd name="connsiteY1-454" fmla="*/ 0 h 10024"/>
              <a:gd name="connsiteX2-455" fmla="*/ 9903 w 9956"/>
              <a:gd name="connsiteY2-456" fmla="*/ 10024 h 10024"/>
              <a:gd name="connsiteX3-457" fmla="*/ 2249 w 9956"/>
              <a:gd name="connsiteY3-458" fmla="*/ 10005 h 10024"/>
              <a:gd name="connsiteX4-459" fmla="*/ 1396 w 9956"/>
              <a:gd name="connsiteY4-460" fmla="*/ 6871 h 10024"/>
              <a:gd name="connsiteX5-461" fmla="*/ 1643 w 9956"/>
              <a:gd name="connsiteY5-462" fmla="*/ 24 h 10024"/>
              <a:gd name="connsiteX0-463" fmla="*/ 1650 w 10000"/>
              <a:gd name="connsiteY0-464" fmla="*/ 24 h 10000"/>
              <a:gd name="connsiteX1-465" fmla="*/ 10000 w 10000"/>
              <a:gd name="connsiteY1-466" fmla="*/ 0 h 10000"/>
              <a:gd name="connsiteX2-467" fmla="*/ 9947 w 10000"/>
              <a:gd name="connsiteY2-468" fmla="*/ 10000 h 10000"/>
              <a:gd name="connsiteX3-469" fmla="*/ 2259 w 10000"/>
              <a:gd name="connsiteY3-470" fmla="*/ 9981 h 10000"/>
              <a:gd name="connsiteX4-471" fmla="*/ 1402 w 10000"/>
              <a:gd name="connsiteY4-472" fmla="*/ 6855 h 10000"/>
              <a:gd name="connsiteX5-473" fmla="*/ 1650 w 10000"/>
              <a:gd name="connsiteY5-474" fmla="*/ 24 h 10000"/>
              <a:gd name="connsiteX0-475" fmla="*/ 1707 w 9968"/>
              <a:gd name="connsiteY0-476" fmla="*/ 0 h 10234"/>
              <a:gd name="connsiteX1-477" fmla="*/ 9968 w 9968"/>
              <a:gd name="connsiteY1-478" fmla="*/ 234 h 10234"/>
              <a:gd name="connsiteX2-479" fmla="*/ 9915 w 9968"/>
              <a:gd name="connsiteY2-480" fmla="*/ 10234 h 10234"/>
              <a:gd name="connsiteX3-481" fmla="*/ 2227 w 9968"/>
              <a:gd name="connsiteY3-482" fmla="*/ 10215 h 10234"/>
              <a:gd name="connsiteX4-483" fmla="*/ 1370 w 9968"/>
              <a:gd name="connsiteY4-484" fmla="*/ 7089 h 10234"/>
              <a:gd name="connsiteX5-485" fmla="*/ 1707 w 9968"/>
              <a:gd name="connsiteY5-486" fmla="*/ 0 h 10234"/>
              <a:gd name="connsiteX0-487" fmla="*/ 1682 w 10015"/>
              <a:gd name="connsiteY0-488" fmla="*/ 0 h 9779"/>
              <a:gd name="connsiteX1-489" fmla="*/ 10015 w 10015"/>
              <a:gd name="connsiteY1-490" fmla="*/ 8 h 9779"/>
              <a:gd name="connsiteX2-491" fmla="*/ 9962 w 10015"/>
              <a:gd name="connsiteY2-492" fmla="*/ 9779 h 9779"/>
              <a:gd name="connsiteX3-493" fmla="*/ 2249 w 10015"/>
              <a:gd name="connsiteY3-494" fmla="*/ 9760 h 9779"/>
              <a:gd name="connsiteX4-495" fmla="*/ 1389 w 10015"/>
              <a:gd name="connsiteY4-496" fmla="*/ 6706 h 9779"/>
              <a:gd name="connsiteX5-497" fmla="*/ 1682 w 10015"/>
              <a:gd name="connsiteY5-498" fmla="*/ 0 h 9779"/>
              <a:gd name="connsiteX0-499" fmla="*/ 1679 w 10000"/>
              <a:gd name="connsiteY0-500" fmla="*/ 0 h 10000"/>
              <a:gd name="connsiteX1-501" fmla="*/ 10000 w 10000"/>
              <a:gd name="connsiteY1-502" fmla="*/ 8 h 10000"/>
              <a:gd name="connsiteX2-503" fmla="*/ 9947 w 10000"/>
              <a:gd name="connsiteY2-504" fmla="*/ 10000 h 10000"/>
              <a:gd name="connsiteX3-505" fmla="*/ 2224 w 10000"/>
              <a:gd name="connsiteY3-506" fmla="*/ 9949 h 10000"/>
              <a:gd name="connsiteX4-507" fmla="*/ 1387 w 10000"/>
              <a:gd name="connsiteY4-508" fmla="*/ 6858 h 10000"/>
              <a:gd name="connsiteX5-509" fmla="*/ 1679 w 10000"/>
              <a:gd name="connsiteY5-510" fmla="*/ 0 h 10000"/>
              <a:gd name="connsiteX0-511" fmla="*/ 1679 w 10059"/>
              <a:gd name="connsiteY0-512" fmla="*/ 0 h 9984"/>
              <a:gd name="connsiteX1-513" fmla="*/ 10000 w 10059"/>
              <a:gd name="connsiteY1-514" fmla="*/ 8 h 9984"/>
              <a:gd name="connsiteX2-515" fmla="*/ 10059 w 10059"/>
              <a:gd name="connsiteY2-516" fmla="*/ 9984 h 9984"/>
              <a:gd name="connsiteX3-517" fmla="*/ 2224 w 10059"/>
              <a:gd name="connsiteY3-518" fmla="*/ 9949 h 9984"/>
              <a:gd name="connsiteX4-519" fmla="*/ 1387 w 10059"/>
              <a:gd name="connsiteY4-520" fmla="*/ 6858 h 9984"/>
              <a:gd name="connsiteX5-521" fmla="*/ 1679 w 10059"/>
              <a:gd name="connsiteY5-522" fmla="*/ 0 h 9984"/>
              <a:gd name="connsiteX0-523" fmla="*/ 1669 w 10244"/>
              <a:gd name="connsiteY0-524" fmla="*/ 0 h 10016"/>
              <a:gd name="connsiteX1-525" fmla="*/ 9941 w 10244"/>
              <a:gd name="connsiteY1-526" fmla="*/ 8 h 10016"/>
              <a:gd name="connsiteX2-527" fmla="*/ 10244 w 10244"/>
              <a:gd name="connsiteY2-528" fmla="*/ 10016 h 10016"/>
              <a:gd name="connsiteX3-529" fmla="*/ 2211 w 10244"/>
              <a:gd name="connsiteY3-530" fmla="*/ 9965 h 10016"/>
              <a:gd name="connsiteX4-531" fmla="*/ 1379 w 10244"/>
              <a:gd name="connsiteY4-532" fmla="*/ 6869 h 10016"/>
              <a:gd name="connsiteX5-533" fmla="*/ 1669 w 10244"/>
              <a:gd name="connsiteY5-534" fmla="*/ 0 h 10016"/>
              <a:gd name="connsiteX0-535" fmla="*/ 1669 w 9978"/>
              <a:gd name="connsiteY0-536" fmla="*/ 0 h 9984"/>
              <a:gd name="connsiteX1-537" fmla="*/ 9941 w 9978"/>
              <a:gd name="connsiteY1-538" fmla="*/ 8 h 9984"/>
              <a:gd name="connsiteX2-539" fmla="*/ 9978 w 9978"/>
              <a:gd name="connsiteY2-540" fmla="*/ 9984 h 9984"/>
              <a:gd name="connsiteX3-541" fmla="*/ 2211 w 9978"/>
              <a:gd name="connsiteY3-542" fmla="*/ 9965 h 9984"/>
              <a:gd name="connsiteX4-543" fmla="*/ 1379 w 9978"/>
              <a:gd name="connsiteY4-544" fmla="*/ 6869 h 9984"/>
              <a:gd name="connsiteX5-545" fmla="*/ 1669 w 9978"/>
              <a:gd name="connsiteY5-546" fmla="*/ 0 h 9984"/>
              <a:gd name="connsiteX0-547" fmla="*/ 1673 w 10000"/>
              <a:gd name="connsiteY0-548" fmla="*/ 0 h 10000"/>
              <a:gd name="connsiteX1-549" fmla="*/ 9963 w 10000"/>
              <a:gd name="connsiteY1-550" fmla="*/ 8 h 10000"/>
              <a:gd name="connsiteX2-551" fmla="*/ 10000 w 10000"/>
              <a:gd name="connsiteY2-552" fmla="*/ 10000 h 10000"/>
              <a:gd name="connsiteX3-553" fmla="*/ 2216 w 10000"/>
              <a:gd name="connsiteY3-554" fmla="*/ 9981 h 10000"/>
              <a:gd name="connsiteX4-555" fmla="*/ 1382 w 10000"/>
              <a:gd name="connsiteY4-556" fmla="*/ 6880 h 10000"/>
              <a:gd name="connsiteX5-557" fmla="*/ 1673 w 10000"/>
              <a:gd name="connsiteY5-558" fmla="*/ 0 h 10000"/>
              <a:gd name="connsiteX0-559" fmla="*/ 1673 w 10000"/>
              <a:gd name="connsiteY0-560" fmla="*/ 0 h 10002"/>
              <a:gd name="connsiteX1-561" fmla="*/ 9963 w 10000"/>
              <a:gd name="connsiteY1-562" fmla="*/ 8 h 10002"/>
              <a:gd name="connsiteX2-563" fmla="*/ 10000 w 10000"/>
              <a:gd name="connsiteY2-564" fmla="*/ 10000 h 10002"/>
              <a:gd name="connsiteX3-565" fmla="*/ 2216 w 10000"/>
              <a:gd name="connsiteY3-566" fmla="*/ 10002 h 10002"/>
              <a:gd name="connsiteX4-567" fmla="*/ 1382 w 10000"/>
              <a:gd name="connsiteY4-568" fmla="*/ 6880 h 10002"/>
              <a:gd name="connsiteX5-569" fmla="*/ 1673 w 10000"/>
              <a:gd name="connsiteY5-570" fmla="*/ 0 h 10002"/>
              <a:gd name="connsiteX0-571" fmla="*/ 1673 w 10000"/>
              <a:gd name="connsiteY0-572" fmla="*/ 5 h 10007"/>
              <a:gd name="connsiteX1-573" fmla="*/ 9998 w 10000"/>
              <a:gd name="connsiteY1-574" fmla="*/ 0 h 10007"/>
              <a:gd name="connsiteX2-575" fmla="*/ 10000 w 10000"/>
              <a:gd name="connsiteY2-576" fmla="*/ 10005 h 10007"/>
              <a:gd name="connsiteX3-577" fmla="*/ 2216 w 10000"/>
              <a:gd name="connsiteY3-578" fmla="*/ 10007 h 10007"/>
              <a:gd name="connsiteX4-579" fmla="*/ 1382 w 10000"/>
              <a:gd name="connsiteY4-580" fmla="*/ 6885 h 10007"/>
              <a:gd name="connsiteX5-581" fmla="*/ 1673 w 10000"/>
              <a:gd name="connsiteY5-582" fmla="*/ 5 h 1000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000" h="10007">
                <a:moveTo>
                  <a:pt x="1673" y="5"/>
                </a:moveTo>
                <a:lnTo>
                  <a:pt x="9998" y="0"/>
                </a:lnTo>
                <a:cubicBezTo>
                  <a:pt x="9999" y="1652"/>
                  <a:pt x="10000" y="9456"/>
                  <a:pt x="10000" y="10005"/>
                </a:cubicBezTo>
                <a:lnTo>
                  <a:pt x="2216" y="10007"/>
                </a:lnTo>
                <a:cubicBezTo>
                  <a:pt x="2330" y="9070"/>
                  <a:pt x="2232" y="8409"/>
                  <a:pt x="1382" y="6885"/>
                </a:cubicBezTo>
                <a:cubicBezTo>
                  <a:pt x="-1046" y="2499"/>
                  <a:pt x="162" y="1710"/>
                  <a:pt x="1673" y="5"/>
                </a:cubicBezTo>
                <a:close/>
              </a:path>
            </a:pathLst>
          </a:custGeom>
        </p:spPr>
        <p:txBody>
          <a:bodyPr/>
          <a:lstStyle/>
          <a:p>
            <a:endParaRPr lang="es-ES_tradnl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ción Anaranjada: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E912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reeform 4"/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8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Freeform 7"/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EE9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Anaranjada: Fotografía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2700" y="0"/>
            <a:ext cx="12204700" cy="6858000"/>
          </a:xfrm>
        </p:spPr>
        <p:txBody>
          <a:bodyPr/>
          <a:lstStyle/>
          <a:p>
            <a:endParaRPr lang="es-ES_tradnl"/>
          </a:p>
        </p:txBody>
      </p:sp>
      <p:sp>
        <p:nvSpPr>
          <p:cNvPr id="4" name="Freeform 3"/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8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Freeform 4"/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EE9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Morada: Separador">
    <p:bg>
      <p:bgPr>
        <a:solidFill>
          <a:srgbClr val="9C24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7196547" y="-19585"/>
            <a:ext cx="5013871" cy="6893644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-1" fmla="*/ 0 w 10000"/>
              <a:gd name="connsiteY0-2" fmla="*/ 1000 h 10000"/>
              <a:gd name="connsiteX1-3" fmla="*/ 2214 w 10000"/>
              <a:gd name="connsiteY1-4" fmla="*/ 1000 h 10000"/>
              <a:gd name="connsiteX2-5" fmla="*/ 5000 w 10000"/>
              <a:gd name="connsiteY2-6" fmla="*/ 1000 h 10000"/>
              <a:gd name="connsiteX3-7" fmla="*/ 7500 w 10000"/>
              <a:gd name="connsiteY3-8" fmla="*/ 0 h 10000"/>
              <a:gd name="connsiteX4-9" fmla="*/ 10000 w 10000"/>
              <a:gd name="connsiteY4-10" fmla="*/ 1000 h 10000"/>
              <a:gd name="connsiteX5-11" fmla="*/ 10000 w 10000"/>
              <a:gd name="connsiteY5-12" fmla="*/ 9000 h 10000"/>
              <a:gd name="connsiteX6-13" fmla="*/ 7500 w 10000"/>
              <a:gd name="connsiteY6-14" fmla="*/ 8000 h 10000"/>
              <a:gd name="connsiteX7-15" fmla="*/ 5000 w 10000"/>
              <a:gd name="connsiteY7-16" fmla="*/ 9000 h 10000"/>
              <a:gd name="connsiteX8-17" fmla="*/ 2500 w 10000"/>
              <a:gd name="connsiteY8-18" fmla="*/ 10000 h 10000"/>
              <a:gd name="connsiteX9-19" fmla="*/ 0 w 10000"/>
              <a:gd name="connsiteY9-20" fmla="*/ 9000 h 10000"/>
              <a:gd name="connsiteX10-21" fmla="*/ 0 w 10000"/>
              <a:gd name="connsiteY10-22" fmla="*/ 1000 h 10000"/>
              <a:gd name="connsiteX0-23" fmla="*/ 0 w 10000"/>
              <a:gd name="connsiteY0-24" fmla="*/ 1000 h 10000"/>
              <a:gd name="connsiteX1-25" fmla="*/ 2214 w 10000"/>
              <a:gd name="connsiteY1-26" fmla="*/ 1000 h 10000"/>
              <a:gd name="connsiteX2-27" fmla="*/ 5000 w 10000"/>
              <a:gd name="connsiteY2-28" fmla="*/ 1000 h 10000"/>
              <a:gd name="connsiteX3-29" fmla="*/ 7500 w 10000"/>
              <a:gd name="connsiteY3-30" fmla="*/ 0 h 10000"/>
              <a:gd name="connsiteX4-31" fmla="*/ 10000 w 10000"/>
              <a:gd name="connsiteY4-32" fmla="*/ 1000 h 10000"/>
              <a:gd name="connsiteX5-33" fmla="*/ 10000 w 10000"/>
              <a:gd name="connsiteY5-34" fmla="*/ 9000 h 10000"/>
              <a:gd name="connsiteX6-35" fmla="*/ 7500 w 10000"/>
              <a:gd name="connsiteY6-36" fmla="*/ 8000 h 10000"/>
              <a:gd name="connsiteX7-37" fmla="*/ 5000 w 10000"/>
              <a:gd name="connsiteY7-38" fmla="*/ 9000 h 10000"/>
              <a:gd name="connsiteX8-39" fmla="*/ 2500 w 10000"/>
              <a:gd name="connsiteY8-40" fmla="*/ 10000 h 10000"/>
              <a:gd name="connsiteX9-41" fmla="*/ 1918 w 10000"/>
              <a:gd name="connsiteY9-42" fmla="*/ 8062 h 10000"/>
              <a:gd name="connsiteX10-43" fmla="*/ 0 w 10000"/>
              <a:gd name="connsiteY10-44" fmla="*/ 1000 h 10000"/>
              <a:gd name="connsiteX0-45" fmla="*/ 0 w 10000"/>
              <a:gd name="connsiteY0-46" fmla="*/ 1000 h 10000"/>
              <a:gd name="connsiteX1-47" fmla="*/ 2214 w 10000"/>
              <a:gd name="connsiteY1-48" fmla="*/ 1000 h 10000"/>
              <a:gd name="connsiteX2-49" fmla="*/ 5000 w 10000"/>
              <a:gd name="connsiteY2-50" fmla="*/ 1000 h 10000"/>
              <a:gd name="connsiteX3-51" fmla="*/ 7500 w 10000"/>
              <a:gd name="connsiteY3-52" fmla="*/ 0 h 10000"/>
              <a:gd name="connsiteX4-53" fmla="*/ 10000 w 10000"/>
              <a:gd name="connsiteY4-54" fmla="*/ 1000 h 10000"/>
              <a:gd name="connsiteX5-55" fmla="*/ 10000 w 10000"/>
              <a:gd name="connsiteY5-56" fmla="*/ 9000 h 10000"/>
              <a:gd name="connsiteX6-57" fmla="*/ 7500 w 10000"/>
              <a:gd name="connsiteY6-58" fmla="*/ 8000 h 10000"/>
              <a:gd name="connsiteX7-59" fmla="*/ 5000 w 10000"/>
              <a:gd name="connsiteY7-60" fmla="*/ 9000 h 10000"/>
              <a:gd name="connsiteX8-61" fmla="*/ 2500 w 10000"/>
              <a:gd name="connsiteY8-62" fmla="*/ 10000 h 10000"/>
              <a:gd name="connsiteX9-63" fmla="*/ 1918 w 10000"/>
              <a:gd name="connsiteY9-64" fmla="*/ 8062 h 10000"/>
              <a:gd name="connsiteX10-65" fmla="*/ 0 w 10000"/>
              <a:gd name="connsiteY10-66" fmla="*/ 1000 h 10000"/>
              <a:gd name="connsiteX0-67" fmla="*/ 0 w 10000"/>
              <a:gd name="connsiteY0-68" fmla="*/ 1000 h 10000"/>
              <a:gd name="connsiteX1-69" fmla="*/ 2214 w 10000"/>
              <a:gd name="connsiteY1-70" fmla="*/ 1000 h 10000"/>
              <a:gd name="connsiteX2-71" fmla="*/ 5000 w 10000"/>
              <a:gd name="connsiteY2-72" fmla="*/ 1000 h 10000"/>
              <a:gd name="connsiteX3-73" fmla="*/ 7500 w 10000"/>
              <a:gd name="connsiteY3-74" fmla="*/ 0 h 10000"/>
              <a:gd name="connsiteX4-75" fmla="*/ 10000 w 10000"/>
              <a:gd name="connsiteY4-76" fmla="*/ 1000 h 10000"/>
              <a:gd name="connsiteX5-77" fmla="*/ 10000 w 10000"/>
              <a:gd name="connsiteY5-78" fmla="*/ 9000 h 10000"/>
              <a:gd name="connsiteX6-79" fmla="*/ 7500 w 10000"/>
              <a:gd name="connsiteY6-80" fmla="*/ 8000 h 10000"/>
              <a:gd name="connsiteX7-81" fmla="*/ 2500 w 10000"/>
              <a:gd name="connsiteY7-82" fmla="*/ 10000 h 10000"/>
              <a:gd name="connsiteX8-83" fmla="*/ 1918 w 10000"/>
              <a:gd name="connsiteY8-84" fmla="*/ 8062 h 10000"/>
              <a:gd name="connsiteX9-85" fmla="*/ 0 w 10000"/>
              <a:gd name="connsiteY9-86" fmla="*/ 1000 h 10000"/>
              <a:gd name="connsiteX0-87" fmla="*/ 0 w 10000"/>
              <a:gd name="connsiteY0-88" fmla="*/ 1000 h 10147"/>
              <a:gd name="connsiteX1-89" fmla="*/ 2214 w 10000"/>
              <a:gd name="connsiteY1-90" fmla="*/ 1000 h 10147"/>
              <a:gd name="connsiteX2-91" fmla="*/ 5000 w 10000"/>
              <a:gd name="connsiteY2-92" fmla="*/ 1000 h 10147"/>
              <a:gd name="connsiteX3-93" fmla="*/ 7500 w 10000"/>
              <a:gd name="connsiteY3-94" fmla="*/ 0 h 10147"/>
              <a:gd name="connsiteX4-95" fmla="*/ 10000 w 10000"/>
              <a:gd name="connsiteY4-96" fmla="*/ 1000 h 10147"/>
              <a:gd name="connsiteX5-97" fmla="*/ 10000 w 10000"/>
              <a:gd name="connsiteY5-98" fmla="*/ 9000 h 10147"/>
              <a:gd name="connsiteX6-99" fmla="*/ 2500 w 10000"/>
              <a:gd name="connsiteY6-100" fmla="*/ 10000 h 10147"/>
              <a:gd name="connsiteX7-101" fmla="*/ 1918 w 10000"/>
              <a:gd name="connsiteY7-102" fmla="*/ 8062 h 10147"/>
              <a:gd name="connsiteX8-103" fmla="*/ 0 w 10000"/>
              <a:gd name="connsiteY8-104" fmla="*/ 1000 h 10147"/>
              <a:gd name="connsiteX0-105" fmla="*/ 0 w 10000"/>
              <a:gd name="connsiteY0-106" fmla="*/ 1000 h 10000"/>
              <a:gd name="connsiteX1-107" fmla="*/ 2214 w 10000"/>
              <a:gd name="connsiteY1-108" fmla="*/ 1000 h 10000"/>
              <a:gd name="connsiteX2-109" fmla="*/ 5000 w 10000"/>
              <a:gd name="connsiteY2-110" fmla="*/ 1000 h 10000"/>
              <a:gd name="connsiteX3-111" fmla="*/ 7500 w 10000"/>
              <a:gd name="connsiteY3-112" fmla="*/ 0 h 10000"/>
              <a:gd name="connsiteX4-113" fmla="*/ 10000 w 10000"/>
              <a:gd name="connsiteY4-114" fmla="*/ 1000 h 10000"/>
              <a:gd name="connsiteX5-115" fmla="*/ 2500 w 10000"/>
              <a:gd name="connsiteY5-116" fmla="*/ 10000 h 10000"/>
              <a:gd name="connsiteX6-117" fmla="*/ 1918 w 10000"/>
              <a:gd name="connsiteY6-118" fmla="*/ 8062 h 10000"/>
              <a:gd name="connsiteX7-119" fmla="*/ 0 w 10000"/>
              <a:gd name="connsiteY7-120" fmla="*/ 1000 h 10000"/>
              <a:gd name="connsiteX0-121" fmla="*/ 0 w 10000"/>
              <a:gd name="connsiteY0-122" fmla="*/ 1494 h 10494"/>
              <a:gd name="connsiteX1-123" fmla="*/ 2214 w 10000"/>
              <a:gd name="connsiteY1-124" fmla="*/ 1494 h 10494"/>
              <a:gd name="connsiteX2-125" fmla="*/ 5000 w 10000"/>
              <a:gd name="connsiteY2-126" fmla="*/ 1494 h 10494"/>
              <a:gd name="connsiteX3-127" fmla="*/ 7500 w 10000"/>
              <a:gd name="connsiteY3-128" fmla="*/ 494 h 10494"/>
              <a:gd name="connsiteX4-129" fmla="*/ 10000 w 10000"/>
              <a:gd name="connsiteY4-130" fmla="*/ 10411 h 10494"/>
              <a:gd name="connsiteX5-131" fmla="*/ 2500 w 10000"/>
              <a:gd name="connsiteY5-132" fmla="*/ 10494 h 10494"/>
              <a:gd name="connsiteX6-133" fmla="*/ 1918 w 10000"/>
              <a:gd name="connsiteY6-134" fmla="*/ 8556 h 10494"/>
              <a:gd name="connsiteX7-135" fmla="*/ 0 w 10000"/>
              <a:gd name="connsiteY7-136" fmla="*/ 1494 h 10494"/>
              <a:gd name="connsiteX0-137" fmla="*/ 0 w 9971"/>
              <a:gd name="connsiteY0-138" fmla="*/ 1503 h 10545"/>
              <a:gd name="connsiteX1-139" fmla="*/ 2214 w 9971"/>
              <a:gd name="connsiteY1-140" fmla="*/ 1503 h 10545"/>
              <a:gd name="connsiteX2-141" fmla="*/ 5000 w 9971"/>
              <a:gd name="connsiteY2-142" fmla="*/ 1503 h 10545"/>
              <a:gd name="connsiteX3-143" fmla="*/ 7500 w 9971"/>
              <a:gd name="connsiteY3-144" fmla="*/ 503 h 10545"/>
              <a:gd name="connsiteX4-145" fmla="*/ 9971 w 9971"/>
              <a:gd name="connsiteY4-146" fmla="*/ 10545 h 10545"/>
              <a:gd name="connsiteX5-147" fmla="*/ 2500 w 9971"/>
              <a:gd name="connsiteY5-148" fmla="*/ 10503 h 10545"/>
              <a:gd name="connsiteX6-149" fmla="*/ 1918 w 9971"/>
              <a:gd name="connsiteY6-150" fmla="*/ 8565 h 10545"/>
              <a:gd name="connsiteX7-151" fmla="*/ 0 w 9971"/>
              <a:gd name="connsiteY7-152" fmla="*/ 1503 h 10545"/>
              <a:gd name="connsiteX0-153" fmla="*/ 0 w 10000"/>
              <a:gd name="connsiteY0-154" fmla="*/ 1425 h 10059"/>
              <a:gd name="connsiteX1-155" fmla="*/ 2220 w 10000"/>
              <a:gd name="connsiteY1-156" fmla="*/ 1425 h 10059"/>
              <a:gd name="connsiteX2-157" fmla="*/ 5015 w 10000"/>
              <a:gd name="connsiteY2-158" fmla="*/ 1425 h 10059"/>
              <a:gd name="connsiteX3-159" fmla="*/ 7522 w 10000"/>
              <a:gd name="connsiteY3-160" fmla="*/ 477 h 10059"/>
              <a:gd name="connsiteX4-161" fmla="*/ 10000 w 10000"/>
              <a:gd name="connsiteY4-162" fmla="*/ 10000 h 10059"/>
              <a:gd name="connsiteX5-163" fmla="*/ 2450 w 10000"/>
              <a:gd name="connsiteY5-164" fmla="*/ 10059 h 10059"/>
              <a:gd name="connsiteX6-165" fmla="*/ 1924 w 10000"/>
              <a:gd name="connsiteY6-166" fmla="*/ 8122 h 10059"/>
              <a:gd name="connsiteX7-167" fmla="*/ 0 w 10000"/>
              <a:gd name="connsiteY7-168" fmla="*/ 1425 h 10059"/>
              <a:gd name="connsiteX0-169" fmla="*/ 0 w 10000"/>
              <a:gd name="connsiteY0-170" fmla="*/ 1425 h 10059"/>
              <a:gd name="connsiteX1-171" fmla="*/ 2220 w 10000"/>
              <a:gd name="connsiteY1-172" fmla="*/ 1425 h 10059"/>
              <a:gd name="connsiteX2-173" fmla="*/ 5015 w 10000"/>
              <a:gd name="connsiteY2-174" fmla="*/ 1425 h 10059"/>
              <a:gd name="connsiteX3-175" fmla="*/ 7522 w 10000"/>
              <a:gd name="connsiteY3-176" fmla="*/ 477 h 10059"/>
              <a:gd name="connsiteX4-177" fmla="*/ 10000 w 10000"/>
              <a:gd name="connsiteY4-178" fmla="*/ 10000 h 10059"/>
              <a:gd name="connsiteX5-179" fmla="*/ 2450 w 10000"/>
              <a:gd name="connsiteY5-180" fmla="*/ 10059 h 10059"/>
              <a:gd name="connsiteX6-181" fmla="*/ 1924 w 10000"/>
              <a:gd name="connsiteY6-182" fmla="*/ 8122 h 10059"/>
              <a:gd name="connsiteX7-183" fmla="*/ 0 w 10000"/>
              <a:gd name="connsiteY7-184" fmla="*/ 1425 h 10059"/>
              <a:gd name="connsiteX0-185" fmla="*/ 0 w 10000"/>
              <a:gd name="connsiteY0-186" fmla="*/ 1425 h 10059"/>
              <a:gd name="connsiteX1-187" fmla="*/ 2220 w 10000"/>
              <a:gd name="connsiteY1-188" fmla="*/ 1425 h 10059"/>
              <a:gd name="connsiteX2-189" fmla="*/ 5015 w 10000"/>
              <a:gd name="connsiteY2-190" fmla="*/ 1425 h 10059"/>
              <a:gd name="connsiteX3-191" fmla="*/ 7522 w 10000"/>
              <a:gd name="connsiteY3-192" fmla="*/ 477 h 10059"/>
              <a:gd name="connsiteX4-193" fmla="*/ 10000 w 10000"/>
              <a:gd name="connsiteY4-194" fmla="*/ 10000 h 10059"/>
              <a:gd name="connsiteX5-195" fmla="*/ 2450 w 10000"/>
              <a:gd name="connsiteY5-196" fmla="*/ 10059 h 10059"/>
              <a:gd name="connsiteX6-197" fmla="*/ 1924 w 10000"/>
              <a:gd name="connsiteY6-198" fmla="*/ 8122 h 10059"/>
              <a:gd name="connsiteX7-199" fmla="*/ 0 w 10000"/>
              <a:gd name="connsiteY7-200" fmla="*/ 1425 h 10059"/>
              <a:gd name="connsiteX0-201" fmla="*/ 0 w 10000"/>
              <a:gd name="connsiteY0-202" fmla="*/ 1425 h 10059"/>
              <a:gd name="connsiteX1-203" fmla="*/ 2220 w 10000"/>
              <a:gd name="connsiteY1-204" fmla="*/ 1425 h 10059"/>
              <a:gd name="connsiteX2-205" fmla="*/ 5015 w 10000"/>
              <a:gd name="connsiteY2-206" fmla="*/ 1425 h 10059"/>
              <a:gd name="connsiteX3-207" fmla="*/ 7522 w 10000"/>
              <a:gd name="connsiteY3-208" fmla="*/ 477 h 10059"/>
              <a:gd name="connsiteX4-209" fmla="*/ 10000 w 10000"/>
              <a:gd name="connsiteY4-210" fmla="*/ 10000 h 10059"/>
              <a:gd name="connsiteX5-211" fmla="*/ 2450 w 10000"/>
              <a:gd name="connsiteY5-212" fmla="*/ 10059 h 10059"/>
              <a:gd name="connsiteX6-213" fmla="*/ 1924 w 10000"/>
              <a:gd name="connsiteY6-214" fmla="*/ 8122 h 10059"/>
              <a:gd name="connsiteX7-215" fmla="*/ 0 w 10000"/>
              <a:gd name="connsiteY7-216" fmla="*/ 1425 h 10059"/>
              <a:gd name="connsiteX0-217" fmla="*/ 0 w 10000"/>
              <a:gd name="connsiteY0-218" fmla="*/ 1425 h 10059"/>
              <a:gd name="connsiteX1-219" fmla="*/ 2220 w 10000"/>
              <a:gd name="connsiteY1-220" fmla="*/ 1425 h 10059"/>
              <a:gd name="connsiteX2-221" fmla="*/ 5015 w 10000"/>
              <a:gd name="connsiteY2-222" fmla="*/ 1425 h 10059"/>
              <a:gd name="connsiteX3-223" fmla="*/ 7522 w 10000"/>
              <a:gd name="connsiteY3-224" fmla="*/ 477 h 10059"/>
              <a:gd name="connsiteX4-225" fmla="*/ 10000 w 10000"/>
              <a:gd name="connsiteY4-226" fmla="*/ 10000 h 10059"/>
              <a:gd name="connsiteX5-227" fmla="*/ 2450 w 10000"/>
              <a:gd name="connsiteY5-228" fmla="*/ 10059 h 10059"/>
              <a:gd name="connsiteX6-229" fmla="*/ 1924 w 10000"/>
              <a:gd name="connsiteY6-230" fmla="*/ 8122 h 10059"/>
              <a:gd name="connsiteX7-231" fmla="*/ 0 w 10000"/>
              <a:gd name="connsiteY7-232" fmla="*/ 1425 h 10059"/>
              <a:gd name="connsiteX0-233" fmla="*/ 0 w 10000"/>
              <a:gd name="connsiteY0-234" fmla="*/ 1425 h 10000"/>
              <a:gd name="connsiteX1-235" fmla="*/ 2220 w 10000"/>
              <a:gd name="connsiteY1-236" fmla="*/ 1425 h 10000"/>
              <a:gd name="connsiteX2-237" fmla="*/ 5015 w 10000"/>
              <a:gd name="connsiteY2-238" fmla="*/ 1425 h 10000"/>
              <a:gd name="connsiteX3-239" fmla="*/ 7522 w 10000"/>
              <a:gd name="connsiteY3-240" fmla="*/ 477 h 10000"/>
              <a:gd name="connsiteX4-241" fmla="*/ 10000 w 10000"/>
              <a:gd name="connsiteY4-242" fmla="*/ 10000 h 10000"/>
              <a:gd name="connsiteX5-243" fmla="*/ 2360 w 10000"/>
              <a:gd name="connsiteY5-244" fmla="*/ 9982 h 10000"/>
              <a:gd name="connsiteX6-245" fmla="*/ 1924 w 10000"/>
              <a:gd name="connsiteY6-246" fmla="*/ 8122 h 10000"/>
              <a:gd name="connsiteX7-247" fmla="*/ 0 w 10000"/>
              <a:gd name="connsiteY7-248" fmla="*/ 1425 h 10000"/>
              <a:gd name="connsiteX0-249" fmla="*/ 0 w 10000"/>
              <a:gd name="connsiteY0-250" fmla="*/ 1425 h 10000"/>
              <a:gd name="connsiteX1-251" fmla="*/ 2220 w 10000"/>
              <a:gd name="connsiteY1-252" fmla="*/ 1425 h 10000"/>
              <a:gd name="connsiteX2-253" fmla="*/ 5015 w 10000"/>
              <a:gd name="connsiteY2-254" fmla="*/ 1425 h 10000"/>
              <a:gd name="connsiteX3-255" fmla="*/ 7522 w 10000"/>
              <a:gd name="connsiteY3-256" fmla="*/ 477 h 10000"/>
              <a:gd name="connsiteX4-257" fmla="*/ 10000 w 10000"/>
              <a:gd name="connsiteY4-258" fmla="*/ 10000 h 10000"/>
              <a:gd name="connsiteX5-259" fmla="*/ 2360 w 10000"/>
              <a:gd name="connsiteY5-260" fmla="*/ 9982 h 10000"/>
              <a:gd name="connsiteX6-261" fmla="*/ 1924 w 10000"/>
              <a:gd name="connsiteY6-262" fmla="*/ 8122 h 10000"/>
              <a:gd name="connsiteX7-263" fmla="*/ 0 w 10000"/>
              <a:gd name="connsiteY7-264" fmla="*/ 1425 h 10000"/>
              <a:gd name="connsiteX0-265" fmla="*/ 0 w 10000"/>
              <a:gd name="connsiteY0-266" fmla="*/ 1425 h 10000"/>
              <a:gd name="connsiteX1-267" fmla="*/ 2220 w 10000"/>
              <a:gd name="connsiteY1-268" fmla="*/ 1425 h 10000"/>
              <a:gd name="connsiteX2-269" fmla="*/ 5015 w 10000"/>
              <a:gd name="connsiteY2-270" fmla="*/ 1425 h 10000"/>
              <a:gd name="connsiteX3-271" fmla="*/ 7522 w 10000"/>
              <a:gd name="connsiteY3-272" fmla="*/ 477 h 10000"/>
              <a:gd name="connsiteX4-273" fmla="*/ 10000 w 10000"/>
              <a:gd name="connsiteY4-274" fmla="*/ 10000 h 10000"/>
              <a:gd name="connsiteX5-275" fmla="*/ 2270 w 10000"/>
              <a:gd name="connsiteY5-276" fmla="*/ 9982 h 10000"/>
              <a:gd name="connsiteX6-277" fmla="*/ 1924 w 10000"/>
              <a:gd name="connsiteY6-278" fmla="*/ 8122 h 10000"/>
              <a:gd name="connsiteX7-279" fmla="*/ 0 w 10000"/>
              <a:gd name="connsiteY7-280" fmla="*/ 1425 h 10000"/>
              <a:gd name="connsiteX0-281" fmla="*/ 0 w 10000"/>
              <a:gd name="connsiteY0-282" fmla="*/ 1425 h 10000"/>
              <a:gd name="connsiteX1-283" fmla="*/ 2220 w 10000"/>
              <a:gd name="connsiteY1-284" fmla="*/ 1425 h 10000"/>
              <a:gd name="connsiteX2-285" fmla="*/ 5015 w 10000"/>
              <a:gd name="connsiteY2-286" fmla="*/ 1425 h 10000"/>
              <a:gd name="connsiteX3-287" fmla="*/ 7522 w 10000"/>
              <a:gd name="connsiteY3-288" fmla="*/ 477 h 10000"/>
              <a:gd name="connsiteX4-289" fmla="*/ 10000 w 10000"/>
              <a:gd name="connsiteY4-290" fmla="*/ 10000 h 10000"/>
              <a:gd name="connsiteX5-291" fmla="*/ 2270 w 10000"/>
              <a:gd name="connsiteY5-292" fmla="*/ 9982 h 10000"/>
              <a:gd name="connsiteX6-293" fmla="*/ 1409 w 10000"/>
              <a:gd name="connsiteY6-294" fmla="*/ 6996 h 10000"/>
              <a:gd name="connsiteX7-295" fmla="*/ 0 w 10000"/>
              <a:gd name="connsiteY7-296" fmla="*/ 1425 h 10000"/>
              <a:gd name="connsiteX0-297" fmla="*/ 0 w 10000"/>
              <a:gd name="connsiteY0-298" fmla="*/ 1425 h 10000"/>
              <a:gd name="connsiteX1-299" fmla="*/ 2220 w 10000"/>
              <a:gd name="connsiteY1-300" fmla="*/ 1425 h 10000"/>
              <a:gd name="connsiteX2-301" fmla="*/ 5015 w 10000"/>
              <a:gd name="connsiteY2-302" fmla="*/ 1425 h 10000"/>
              <a:gd name="connsiteX3-303" fmla="*/ 7522 w 10000"/>
              <a:gd name="connsiteY3-304" fmla="*/ 477 h 10000"/>
              <a:gd name="connsiteX4-305" fmla="*/ 10000 w 10000"/>
              <a:gd name="connsiteY4-306" fmla="*/ 10000 h 10000"/>
              <a:gd name="connsiteX5-307" fmla="*/ 2270 w 10000"/>
              <a:gd name="connsiteY5-308" fmla="*/ 9982 h 10000"/>
              <a:gd name="connsiteX6-309" fmla="*/ 1409 w 10000"/>
              <a:gd name="connsiteY6-310" fmla="*/ 6996 h 10000"/>
              <a:gd name="connsiteX7-311" fmla="*/ 0 w 10000"/>
              <a:gd name="connsiteY7-312" fmla="*/ 1425 h 10000"/>
              <a:gd name="connsiteX0-313" fmla="*/ 0 w 10000"/>
              <a:gd name="connsiteY0-314" fmla="*/ 1425 h 10000"/>
              <a:gd name="connsiteX1-315" fmla="*/ 2220 w 10000"/>
              <a:gd name="connsiteY1-316" fmla="*/ 1425 h 10000"/>
              <a:gd name="connsiteX2-317" fmla="*/ 5015 w 10000"/>
              <a:gd name="connsiteY2-318" fmla="*/ 1425 h 10000"/>
              <a:gd name="connsiteX3-319" fmla="*/ 7522 w 10000"/>
              <a:gd name="connsiteY3-320" fmla="*/ 477 h 10000"/>
              <a:gd name="connsiteX4-321" fmla="*/ 10000 w 10000"/>
              <a:gd name="connsiteY4-322" fmla="*/ 10000 h 10000"/>
              <a:gd name="connsiteX5-323" fmla="*/ 2270 w 10000"/>
              <a:gd name="connsiteY5-324" fmla="*/ 9982 h 10000"/>
              <a:gd name="connsiteX6-325" fmla="*/ 1409 w 10000"/>
              <a:gd name="connsiteY6-326" fmla="*/ 6996 h 10000"/>
              <a:gd name="connsiteX7-327" fmla="*/ 0 w 10000"/>
              <a:gd name="connsiteY7-328" fmla="*/ 1425 h 10000"/>
              <a:gd name="connsiteX0-329" fmla="*/ 0 w 10000"/>
              <a:gd name="connsiteY0-330" fmla="*/ 1425 h 10000"/>
              <a:gd name="connsiteX1-331" fmla="*/ 5015 w 10000"/>
              <a:gd name="connsiteY1-332" fmla="*/ 1425 h 10000"/>
              <a:gd name="connsiteX2-333" fmla="*/ 7522 w 10000"/>
              <a:gd name="connsiteY2-334" fmla="*/ 477 h 10000"/>
              <a:gd name="connsiteX3-335" fmla="*/ 10000 w 10000"/>
              <a:gd name="connsiteY3-336" fmla="*/ 10000 h 10000"/>
              <a:gd name="connsiteX4-337" fmla="*/ 2270 w 10000"/>
              <a:gd name="connsiteY4-338" fmla="*/ 9982 h 10000"/>
              <a:gd name="connsiteX5-339" fmla="*/ 1409 w 10000"/>
              <a:gd name="connsiteY5-340" fmla="*/ 6996 h 10000"/>
              <a:gd name="connsiteX6-341" fmla="*/ 0 w 10000"/>
              <a:gd name="connsiteY6-342" fmla="*/ 1425 h 10000"/>
              <a:gd name="connsiteX0-343" fmla="*/ 0 w 10000"/>
              <a:gd name="connsiteY0-344" fmla="*/ 1580 h 10155"/>
              <a:gd name="connsiteX1-345" fmla="*/ 7522 w 10000"/>
              <a:gd name="connsiteY1-346" fmla="*/ 632 h 10155"/>
              <a:gd name="connsiteX2-347" fmla="*/ 10000 w 10000"/>
              <a:gd name="connsiteY2-348" fmla="*/ 10155 h 10155"/>
              <a:gd name="connsiteX3-349" fmla="*/ 2270 w 10000"/>
              <a:gd name="connsiteY3-350" fmla="*/ 10137 h 10155"/>
              <a:gd name="connsiteX4-351" fmla="*/ 1409 w 10000"/>
              <a:gd name="connsiteY4-352" fmla="*/ 7151 h 10155"/>
              <a:gd name="connsiteX5-353" fmla="*/ 0 w 10000"/>
              <a:gd name="connsiteY5-354" fmla="*/ 1580 h 10155"/>
              <a:gd name="connsiteX0-355" fmla="*/ 1159 w 9501"/>
              <a:gd name="connsiteY0-356" fmla="*/ 1007 h 10538"/>
              <a:gd name="connsiteX1-357" fmla="*/ 7023 w 9501"/>
              <a:gd name="connsiteY1-358" fmla="*/ 1015 h 10538"/>
              <a:gd name="connsiteX2-359" fmla="*/ 9501 w 9501"/>
              <a:gd name="connsiteY2-360" fmla="*/ 10538 h 10538"/>
              <a:gd name="connsiteX3-361" fmla="*/ 1771 w 9501"/>
              <a:gd name="connsiteY3-362" fmla="*/ 10520 h 10538"/>
              <a:gd name="connsiteX4-363" fmla="*/ 910 w 9501"/>
              <a:gd name="connsiteY4-364" fmla="*/ 7534 h 10538"/>
              <a:gd name="connsiteX5-365" fmla="*/ 1159 w 9501"/>
              <a:gd name="connsiteY5-366" fmla="*/ 1007 h 10538"/>
              <a:gd name="connsiteX0-367" fmla="*/ 1746 w 10526"/>
              <a:gd name="connsiteY0-368" fmla="*/ 956 h 10000"/>
              <a:gd name="connsiteX1-369" fmla="*/ 7918 w 10526"/>
              <a:gd name="connsiteY1-370" fmla="*/ 963 h 10000"/>
              <a:gd name="connsiteX2-371" fmla="*/ 10526 w 10526"/>
              <a:gd name="connsiteY2-372" fmla="*/ 10000 h 10000"/>
              <a:gd name="connsiteX3-373" fmla="*/ 2390 w 10526"/>
              <a:gd name="connsiteY3-374" fmla="*/ 9983 h 10000"/>
              <a:gd name="connsiteX4-375" fmla="*/ 1484 w 10526"/>
              <a:gd name="connsiteY4-376" fmla="*/ 7149 h 10000"/>
              <a:gd name="connsiteX5-377" fmla="*/ 1746 w 10526"/>
              <a:gd name="connsiteY5-378" fmla="*/ 956 h 10000"/>
              <a:gd name="connsiteX0-379" fmla="*/ 1746 w 10526"/>
              <a:gd name="connsiteY0-380" fmla="*/ 956 h 10000"/>
              <a:gd name="connsiteX1-381" fmla="*/ 7918 w 10526"/>
              <a:gd name="connsiteY1-382" fmla="*/ 963 h 10000"/>
              <a:gd name="connsiteX2-383" fmla="*/ 10526 w 10526"/>
              <a:gd name="connsiteY2-384" fmla="*/ 10000 h 10000"/>
              <a:gd name="connsiteX3-385" fmla="*/ 2390 w 10526"/>
              <a:gd name="connsiteY3-386" fmla="*/ 9983 h 10000"/>
              <a:gd name="connsiteX4-387" fmla="*/ 1484 w 10526"/>
              <a:gd name="connsiteY4-388" fmla="*/ 7149 h 10000"/>
              <a:gd name="connsiteX5-389" fmla="*/ 1746 w 10526"/>
              <a:gd name="connsiteY5-390" fmla="*/ 956 h 10000"/>
              <a:gd name="connsiteX0-391" fmla="*/ 1746 w 10526"/>
              <a:gd name="connsiteY0-392" fmla="*/ 645 h 9689"/>
              <a:gd name="connsiteX1-393" fmla="*/ 7918 w 10526"/>
              <a:gd name="connsiteY1-394" fmla="*/ 652 h 9689"/>
              <a:gd name="connsiteX2-395" fmla="*/ 10526 w 10526"/>
              <a:gd name="connsiteY2-396" fmla="*/ 9689 h 9689"/>
              <a:gd name="connsiteX3-397" fmla="*/ 2390 w 10526"/>
              <a:gd name="connsiteY3-398" fmla="*/ 9672 h 9689"/>
              <a:gd name="connsiteX4-399" fmla="*/ 1484 w 10526"/>
              <a:gd name="connsiteY4-400" fmla="*/ 6838 h 9689"/>
              <a:gd name="connsiteX5-401" fmla="*/ 1746 w 10526"/>
              <a:gd name="connsiteY5-402" fmla="*/ 645 h 9689"/>
              <a:gd name="connsiteX0-403" fmla="*/ 1659 w 10000"/>
              <a:gd name="connsiteY0-404" fmla="*/ 665 h 9999"/>
              <a:gd name="connsiteX1-405" fmla="*/ 7522 w 10000"/>
              <a:gd name="connsiteY1-406" fmla="*/ 672 h 9999"/>
              <a:gd name="connsiteX2-407" fmla="*/ 10000 w 10000"/>
              <a:gd name="connsiteY2-408" fmla="*/ 9999 h 9999"/>
              <a:gd name="connsiteX3-409" fmla="*/ 2271 w 10000"/>
              <a:gd name="connsiteY3-410" fmla="*/ 9981 h 9999"/>
              <a:gd name="connsiteX4-411" fmla="*/ 1410 w 10000"/>
              <a:gd name="connsiteY4-412" fmla="*/ 7056 h 9999"/>
              <a:gd name="connsiteX5-413" fmla="*/ 1659 w 10000"/>
              <a:gd name="connsiteY5-414" fmla="*/ 665 h 9999"/>
              <a:gd name="connsiteX0-415" fmla="*/ 1659 w 10692"/>
              <a:gd name="connsiteY0-416" fmla="*/ 609 h 9944"/>
              <a:gd name="connsiteX1-417" fmla="*/ 10099 w 10692"/>
              <a:gd name="connsiteY1-418" fmla="*/ 692 h 9944"/>
              <a:gd name="connsiteX2-419" fmla="*/ 10000 w 10692"/>
              <a:gd name="connsiteY2-420" fmla="*/ 9944 h 9944"/>
              <a:gd name="connsiteX3-421" fmla="*/ 2271 w 10692"/>
              <a:gd name="connsiteY3-422" fmla="*/ 9926 h 9944"/>
              <a:gd name="connsiteX4-423" fmla="*/ 1410 w 10692"/>
              <a:gd name="connsiteY4-424" fmla="*/ 7001 h 9944"/>
              <a:gd name="connsiteX5-425" fmla="*/ 1659 w 10692"/>
              <a:gd name="connsiteY5-426" fmla="*/ 609 h 9944"/>
              <a:gd name="connsiteX0-427" fmla="*/ 1552 w 9999"/>
              <a:gd name="connsiteY0-428" fmla="*/ 0 h 9388"/>
              <a:gd name="connsiteX1-429" fmla="*/ 9445 w 9999"/>
              <a:gd name="connsiteY1-430" fmla="*/ 84 h 9388"/>
              <a:gd name="connsiteX2-431" fmla="*/ 9353 w 9999"/>
              <a:gd name="connsiteY2-432" fmla="*/ 9388 h 9388"/>
              <a:gd name="connsiteX3-433" fmla="*/ 2124 w 9999"/>
              <a:gd name="connsiteY3-434" fmla="*/ 9370 h 9388"/>
              <a:gd name="connsiteX4-435" fmla="*/ 1319 w 9999"/>
              <a:gd name="connsiteY4-436" fmla="*/ 6428 h 9388"/>
              <a:gd name="connsiteX5-437" fmla="*/ 1552 w 9999"/>
              <a:gd name="connsiteY5-438" fmla="*/ 0 h 9388"/>
              <a:gd name="connsiteX0-439" fmla="*/ 1552 w 9446"/>
              <a:gd name="connsiteY0-440" fmla="*/ 0 h 10000"/>
              <a:gd name="connsiteX1-441" fmla="*/ 9446 w 9446"/>
              <a:gd name="connsiteY1-442" fmla="*/ 89 h 10000"/>
              <a:gd name="connsiteX2-443" fmla="*/ 9354 w 9446"/>
              <a:gd name="connsiteY2-444" fmla="*/ 10000 h 10000"/>
              <a:gd name="connsiteX3-445" fmla="*/ 2124 w 9446"/>
              <a:gd name="connsiteY3-446" fmla="*/ 9981 h 10000"/>
              <a:gd name="connsiteX4-447" fmla="*/ 1319 w 9446"/>
              <a:gd name="connsiteY4-448" fmla="*/ 6847 h 10000"/>
              <a:gd name="connsiteX5-449" fmla="*/ 1552 w 9446"/>
              <a:gd name="connsiteY5-450" fmla="*/ 0 h 10000"/>
              <a:gd name="connsiteX0-451" fmla="*/ 1643 w 9956"/>
              <a:gd name="connsiteY0-452" fmla="*/ 24 h 10024"/>
              <a:gd name="connsiteX1-453" fmla="*/ 9956 w 9956"/>
              <a:gd name="connsiteY1-454" fmla="*/ 0 h 10024"/>
              <a:gd name="connsiteX2-455" fmla="*/ 9903 w 9956"/>
              <a:gd name="connsiteY2-456" fmla="*/ 10024 h 10024"/>
              <a:gd name="connsiteX3-457" fmla="*/ 2249 w 9956"/>
              <a:gd name="connsiteY3-458" fmla="*/ 10005 h 10024"/>
              <a:gd name="connsiteX4-459" fmla="*/ 1396 w 9956"/>
              <a:gd name="connsiteY4-460" fmla="*/ 6871 h 10024"/>
              <a:gd name="connsiteX5-461" fmla="*/ 1643 w 9956"/>
              <a:gd name="connsiteY5-462" fmla="*/ 24 h 10024"/>
              <a:gd name="connsiteX0-463" fmla="*/ 1650 w 10000"/>
              <a:gd name="connsiteY0-464" fmla="*/ 24 h 10000"/>
              <a:gd name="connsiteX1-465" fmla="*/ 10000 w 10000"/>
              <a:gd name="connsiteY1-466" fmla="*/ 0 h 10000"/>
              <a:gd name="connsiteX2-467" fmla="*/ 9947 w 10000"/>
              <a:gd name="connsiteY2-468" fmla="*/ 10000 h 10000"/>
              <a:gd name="connsiteX3-469" fmla="*/ 2259 w 10000"/>
              <a:gd name="connsiteY3-470" fmla="*/ 9981 h 10000"/>
              <a:gd name="connsiteX4-471" fmla="*/ 1402 w 10000"/>
              <a:gd name="connsiteY4-472" fmla="*/ 6855 h 10000"/>
              <a:gd name="connsiteX5-473" fmla="*/ 1650 w 10000"/>
              <a:gd name="connsiteY5-474" fmla="*/ 24 h 10000"/>
              <a:gd name="connsiteX0-475" fmla="*/ 1707 w 9968"/>
              <a:gd name="connsiteY0-476" fmla="*/ 0 h 10234"/>
              <a:gd name="connsiteX1-477" fmla="*/ 9968 w 9968"/>
              <a:gd name="connsiteY1-478" fmla="*/ 234 h 10234"/>
              <a:gd name="connsiteX2-479" fmla="*/ 9915 w 9968"/>
              <a:gd name="connsiteY2-480" fmla="*/ 10234 h 10234"/>
              <a:gd name="connsiteX3-481" fmla="*/ 2227 w 9968"/>
              <a:gd name="connsiteY3-482" fmla="*/ 10215 h 10234"/>
              <a:gd name="connsiteX4-483" fmla="*/ 1370 w 9968"/>
              <a:gd name="connsiteY4-484" fmla="*/ 7089 h 10234"/>
              <a:gd name="connsiteX5-485" fmla="*/ 1707 w 9968"/>
              <a:gd name="connsiteY5-486" fmla="*/ 0 h 10234"/>
              <a:gd name="connsiteX0-487" fmla="*/ 1682 w 10015"/>
              <a:gd name="connsiteY0-488" fmla="*/ 0 h 9779"/>
              <a:gd name="connsiteX1-489" fmla="*/ 10015 w 10015"/>
              <a:gd name="connsiteY1-490" fmla="*/ 8 h 9779"/>
              <a:gd name="connsiteX2-491" fmla="*/ 9962 w 10015"/>
              <a:gd name="connsiteY2-492" fmla="*/ 9779 h 9779"/>
              <a:gd name="connsiteX3-493" fmla="*/ 2249 w 10015"/>
              <a:gd name="connsiteY3-494" fmla="*/ 9760 h 9779"/>
              <a:gd name="connsiteX4-495" fmla="*/ 1389 w 10015"/>
              <a:gd name="connsiteY4-496" fmla="*/ 6706 h 9779"/>
              <a:gd name="connsiteX5-497" fmla="*/ 1682 w 10015"/>
              <a:gd name="connsiteY5-498" fmla="*/ 0 h 9779"/>
              <a:gd name="connsiteX0-499" fmla="*/ 1679 w 10000"/>
              <a:gd name="connsiteY0-500" fmla="*/ 0 h 10000"/>
              <a:gd name="connsiteX1-501" fmla="*/ 10000 w 10000"/>
              <a:gd name="connsiteY1-502" fmla="*/ 8 h 10000"/>
              <a:gd name="connsiteX2-503" fmla="*/ 9947 w 10000"/>
              <a:gd name="connsiteY2-504" fmla="*/ 10000 h 10000"/>
              <a:gd name="connsiteX3-505" fmla="*/ 2224 w 10000"/>
              <a:gd name="connsiteY3-506" fmla="*/ 9949 h 10000"/>
              <a:gd name="connsiteX4-507" fmla="*/ 1387 w 10000"/>
              <a:gd name="connsiteY4-508" fmla="*/ 6858 h 10000"/>
              <a:gd name="connsiteX5-509" fmla="*/ 1679 w 10000"/>
              <a:gd name="connsiteY5-510" fmla="*/ 0 h 10000"/>
              <a:gd name="connsiteX0-511" fmla="*/ 1679 w 10059"/>
              <a:gd name="connsiteY0-512" fmla="*/ 0 h 9984"/>
              <a:gd name="connsiteX1-513" fmla="*/ 10000 w 10059"/>
              <a:gd name="connsiteY1-514" fmla="*/ 8 h 9984"/>
              <a:gd name="connsiteX2-515" fmla="*/ 10059 w 10059"/>
              <a:gd name="connsiteY2-516" fmla="*/ 9984 h 9984"/>
              <a:gd name="connsiteX3-517" fmla="*/ 2224 w 10059"/>
              <a:gd name="connsiteY3-518" fmla="*/ 9949 h 9984"/>
              <a:gd name="connsiteX4-519" fmla="*/ 1387 w 10059"/>
              <a:gd name="connsiteY4-520" fmla="*/ 6858 h 9984"/>
              <a:gd name="connsiteX5-521" fmla="*/ 1679 w 10059"/>
              <a:gd name="connsiteY5-522" fmla="*/ 0 h 9984"/>
              <a:gd name="connsiteX0-523" fmla="*/ 1669 w 10244"/>
              <a:gd name="connsiteY0-524" fmla="*/ 0 h 10016"/>
              <a:gd name="connsiteX1-525" fmla="*/ 9941 w 10244"/>
              <a:gd name="connsiteY1-526" fmla="*/ 8 h 10016"/>
              <a:gd name="connsiteX2-527" fmla="*/ 10244 w 10244"/>
              <a:gd name="connsiteY2-528" fmla="*/ 10016 h 10016"/>
              <a:gd name="connsiteX3-529" fmla="*/ 2211 w 10244"/>
              <a:gd name="connsiteY3-530" fmla="*/ 9965 h 10016"/>
              <a:gd name="connsiteX4-531" fmla="*/ 1379 w 10244"/>
              <a:gd name="connsiteY4-532" fmla="*/ 6869 h 10016"/>
              <a:gd name="connsiteX5-533" fmla="*/ 1669 w 10244"/>
              <a:gd name="connsiteY5-534" fmla="*/ 0 h 10016"/>
              <a:gd name="connsiteX0-535" fmla="*/ 1669 w 9978"/>
              <a:gd name="connsiteY0-536" fmla="*/ 0 h 9984"/>
              <a:gd name="connsiteX1-537" fmla="*/ 9941 w 9978"/>
              <a:gd name="connsiteY1-538" fmla="*/ 8 h 9984"/>
              <a:gd name="connsiteX2-539" fmla="*/ 9978 w 9978"/>
              <a:gd name="connsiteY2-540" fmla="*/ 9984 h 9984"/>
              <a:gd name="connsiteX3-541" fmla="*/ 2211 w 9978"/>
              <a:gd name="connsiteY3-542" fmla="*/ 9965 h 9984"/>
              <a:gd name="connsiteX4-543" fmla="*/ 1379 w 9978"/>
              <a:gd name="connsiteY4-544" fmla="*/ 6869 h 9984"/>
              <a:gd name="connsiteX5-545" fmla="*/ 1669 w 9978"/>
              <a:gd name="connsiteY5-546" fmla="*/ 0 h 9984"/>
              <a:gd name="connsiteX0-547" fmla="*/ 1673 w 10000"/>
              <a:gd name="connsiteY0-548" fmla="*/ 0 h 10000"/>
              <a:gd name="connsiteX1-549" fmla="*/ 9963 w 10000"/>
              <a:gd name="connsiteY1-550" fmla="*/ 8 h 10000"/>
              <a:gd name="connsiteX2-551" fmla="*/ 10000 w 10000"/>
              <a:gd name="connsiteY2-552" fmla="*/ 10000 h 10000"/>
              <a:gd name="connsiteX3-553" fmla="*/ 2216 w 10000"/>
              <a:gd name="connsiteY3-554" fmla="*/ 9981 h 10000"/>
              <a:gd name="connsiteX4-555" fmla="*/ 1382 w 10000"/>
              <a:gd name="connsiteY4-556" fmla="*/ 6880 h 10000"/>
              <a:gd name="connsiteX5-557" fmla="*/ 1673 w 10000"/>
              <a:gd name="connsiteY5-558" fmla="*/ 0 h 10000"/>
              <a:gd name="connsiteX0-559" fmla="*/ 1673 w 10000"/>
              <a:gd name="connsiteY0-560" fmla="*/ 0 h 10002"/>
              <a:gd name="connsiteX1-561" fmla="*/ 9963 w 10000"/>
              <a:gd name="connsiteY1-562" fmla="*/ 8 h 10002"/>
              <a:gd name="connsiteX2-563" fmla="*/ 10000 w 10000"/>
              <a:gd name="connsiteY2-564" fmla="*/ 10000 h 10002"/>
              <a:gd name="connsiteX3-565" fmla="*/ 2216 w 10000"/>
              <a:gd name="connsiteY3-566" fmla="*/ 10002 h 10002"/>
              <a:gd name="connsiteX4-567" fmla="*/ 1382 w 10000"/>
              <a:gd name="connsiteY4-568" fmla="*/ 6880 h 10002"/>
              <a:gd name="connsiteX5-569" fmla="*/ 1673 w 10000"/>
              <a:gd name="connsiteY5-570" fmla="*/ 0 h 1000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000" h="10002">
                <a:moveTo>
                  <a:pt x="1673" y="0"/>
                </a:moveTo>
                <a:lnTo>
                  <a:pt x="9963" y="8"/>
                </a:lnTo>
                <a:cubicBezTo>
                  <a:pt x="9964" y="1660"/>
                  <a:pt x="10000" y="9451"/>
                  <a:pt x="10000" y="10000"/>
                </a:cubicBezTo>
                <a:lnTo>
                  <a:pt x="2216" y="10002"/>
                </a:lnTo>
                <a:cubicBezTo>
                  <a:pt x="2330" y="9065"/>
                  <a:pt x="2232" y="8404"/>
                  <a:pt x="1382" y="6880"/>
                </a:cubicBezTo>
                <a:cubicBezTo>
                  <a:pt x="-1046" y="2494"/>
                  <a:pt x="162" y="1705"/>
                  <a:pt x="1673" y="0"/>
                </a:cubicBezTo>
                <a:close/>
              </a:path>
            </a:pathLst>
          </a:custGeom>
          <a:solidFill>
            <a:srgbClr val="891C6C"/>
          </a:solidFill>
        </p:spPr>
        <p:txBody>
          <a:bodyPr/>
          <a:lstStyle/>
          <a:p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1234" y="2075674"/>
            <a:ext cx="6219217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1234" y="4555349"/>
            <a:ext cx="621921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234" y="290065"/>
            <a:ext cx="3211632" cy="14696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Morada: 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C247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/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891C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Freeform 8"/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9C2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ección Morada: Título y Contenido -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C247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/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891C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Freeform 8"/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9C2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ección Morada: Título y Contenido - 2 Sub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9C247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91C6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91C6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reeform 12"/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891C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Freeform 13"/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9C2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Morada: Título, Contenido y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 userDrawn="1"/>
        </p:nvSpPr>
        <p:spPr>
          <a:xfrm>
            <a:off x="7144686" y="-56271"/>
            <a:ext cx="5122342" cy="7005711"/>
          </a:xfrm>
          <a:custGeom>
            <a:avLst/>
            <a:gdLst>
              <a:gd name="connsiteX0" fmla="*/ 311191 w 1066464"/>
              <a:gd name="connsiteY0" fmla="*/ 0 h 6991643"/>
              <a:gd name="connsiteX1" fmla="*/ 29837 w 1066464"/>
              <a:gd name="connsiteY1" fmla="*/ 2630659 h 6991643"/>
              <a:gd name="connsiteX2" fmla="*/ 944237 w 1066464"/>
              <a:gd name="connsiteY2" fmla="*/ 6020973 h 6991643"/>
              <a:gd name="connsiteX3" fmla="*/ 1056779 w 1066464"/>
              <a:gd name="connsiteY3" fmla="*/ 6991643 h 6991643"/>
              <a:gd name="connsiteX4" fmla="*/ 1056779 w 1066464"/>
              <a:gd name="connsiteY4" fmla="*/ 6991643 h 6991643"/>
              <a:gd name="connsiteX0-1" fmla="*/ 311191 w 1066464"/>
              <a:gd name="connsiteY0-2" fmla="*/ 0 h 6991643"/>
              <a:gd name="connsiteX1-3" fmla="*/ 29837 w 1066464"/>
              <a:gd name="connsiteY1-4" fmla="*/ 2630659 h 6991643"/>
              <a:gd name="connsiteX2-5" fmla="*/ 944237 w 1066464"/>
              <a:gd name="connsiteY2-6" fmla="*/ 6020973 h 6991643"/>
              <a:gd name="connsiteX3-7" fmla="*/ 1056779 w 1066464"/>
              <a:gd name="connsiteY3-8" fmla="*/ 6991643 h 6991643"/>
              <a:gd name="connsiteX4-9" fmla="*/ 1056779 w 1066464"/>
              <a:gd name="connsiteY4-10" fmla="*/ 6991643 h 6991643"/>
              <a:gd name="connsiteX5" fmla="*/ 311191 w 1066464"/>
              <a:gd name="connsiteY5" fmla="*/ 0 h 6991643"/>
              <a:gd name="connsiteX0-11" fmla="*/ 311191 w 1066464"/>
              <a:gd name="connsiteY0-12" fmla="*/ 0 h 6991643"/>
              <a:gd name="connsiteX1-13" fmla="*/ 29837 w 1066464"/>
              <a:gd name="connsiteY1-14" fmla="*/ 2630659 h 6991643"/>
              <a:gd name="connsiteX2-15" fmla="*/ 944237 w 1066464"/>
              <a:gd name="connsiteY2-16" fmla="*/ 6020973 h 6991643"/>
              <a:gd name="connsiteX3-17" fmla="*/ 1056779 w 1066464"/>
              <a:gd name="connsiteY3-18" fmla="*/ 6991643 h 6991643"/>
              <a:gd name="connsiteX4-19" fmla="*/ 1056779 w 1066464"/>
              <a:gd name="connsiteY4-20" fmla="*/ 6991643 h 6991643"/>
              <a:gd name="connsiteX5-21" fmla="*/ 859831 w 1066464"/>
              <a:gd name="connsiteY5-22" fmla="*/ 5359791 h 6991643"/>
              <a:gd name="connsiteX6" fmla="*/ 311191 w 1066464"/>
              <a:gd name="connsiteY6" fmla="*/ 0 h 6991643"/>
              <a:gd name="connsiteX0-23" fmla="*/ 311191 w 5122342"/>
              <a:gd name="connsiteY0-24" fmla="*/ 0 h 7005711"/>
              <a:gd name="connsiteX1-25" fmla="*/ 29837 w 5122342"/>
              <a:gd name="connsiteY1-26" fmla="*/ 2630659 h 7005711"/>
              <a:gd name="connsiteX2-27" fmla="*/ 944237 w 5122342"/>
              <a:gd name="connsiteY2-28" fmla="*/ 6020973 h 7005711"/>
              <a:gd name="connsiteX3-29" fmla="*/ 1056779 w 5122342"/>
              <a:gd name="connsiteY3-30" fmla="*/ 6991643 h 7005711"/>
              <a:gd name="connsiteX4-31" fmla="*/ 1056779 w 5122342"/>
              <a:gd name="connsiteY4-32" fmla="*/ 6991643 h 7005711"/>
              <a:gd name="connsiteX5-33" fmla="*/ 5122342 w 5122342"/>
              <a:gd name="connsiteY5-34" fmla="*/ 7005711 h 7005711"/>
              <a:gd name="connsiteX6-35" fmla="*/ 311191 w 5122342"/>
              <a:gd name="connsiteY6-36" fmla="*/ 0 h 7005711"/>
              <a:gd name="connsiteX0-37" fmla="*/ 311191 w 5122342"/>
              <a:gd name="connsiteY0-38" fmla="*/ 0 h 7005711"/>
              <a:gd name="connsiteX1-39" fmla="*/ 29837 w 5122342"/>
              <a:gd name="connsiteY1-40" fmla="*/ 2630659 h 7005711"/>
              <a:gd name="connsiteX2-41" fmla="*/ 944237 w 5122342"/>
              <a:gd name="connsiteY2-42" fmla="*/ 6020973 h 7005711"/>
              <a:gd name="connsiteX3-43" fmla="*/ 1056779 w 5122342"/>
              <a:gd name="connsiteY3-44" fmla="*/ 6991643 h 7005711"/>
              <a:gd name="connsiteX4-45" fmla="*/ 1056779 w 5122342"/>
              <a:gd name="connsiteY4-46" fmla="*/ 6991643 h 7005711"/>
              <a:gd name="connsiteX5-47" fmla="*/ 5122342 w 5122342"/>
              <a:gd name="connsiteY5-48" fmla="*/ 7005711 h 7005711"/>
              <a:gd name="connsiteX6-49" fmla="*/ 1521012 w 5122342"/>
              <a:gd name="connsiteY6-50" fmla="*/ 1758462 h 7005711"/>
              <a:gd name="connsiteX7" fmla="*/ 311191 w 5122342"/>
              <a:gd name="connsiteY7" fmla="*/ 0 h 7005711"/>
              <a:gd name="connsiteX0-51" fmla="*/ 311191 w 5122342"/>
              <a:gd name="connsiteY0-52" fmla="*/ 0 h 7005711"/>
              <a:gd name="connsiteX1-53" fmla="*/ 29837 w 5122342"/>
              <a:gd name="connsiteY1-54" fmla="*/ 2630659 h 7005711"/>
              <a:gd name="connsiteX2-55" fmla="*/ 944237 w 5122342"/>
              <a:gd name="connsiteY2-56" fmla="*/ 6020973 h 7005711"/>
              <a:gd name="connsiteX3-57" fmla="*/ 1056779 w 5122342"/>
              <a:gd name="connsiteY3-58" fmla="*/ 6991643 h 7005711"/>
              <a:gd name="connsiteX4-59" fmla="*/ 1056779 w 5122342"/>
              <a:gd name="connsiteY4-60" fmla="*/ 6991643 h 7005711"/>
              <a:gd name="connsiteX5-61" fmla="*/ 5122342 w 5122342"/>
              <a:gd name="connsiteY5-62" fmla="*/ 7005711 h 7005711"/>
              <a:gd name="connsiteX6-63" fmla="*/ 5108274 w 5122342"/>
              <a:gd name="connsiteY6-64" fmla="*/ 14069 h 7005711"/>
              <a:gd name="connsiteX7-65" fmla="*/ 311191 w 5122342"/>
              <a:gd name="connsiteY7-66" fmla="*/ 0 h 70057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65" y="connsiteY7-66"/>
              </a:cxn>
            </a:cxnLst>
            <a:rect l="l" t="t" r="r" b="b"/>
            <a:pathLst>
              <a:path w="5122342" h="7005711">
                <a:moveTo>
                  <a:pt x="311191" y="0"/>
                </a:moveTo>
                <a:cubicBezTo>
                  <a:pt x="117760" y="813582"/>
                  <a:pt x="-75671" y="1627164"/>
                  <a:pt x="29837" y="2630659"/>
                </a:cubicBezTo>
                <a:cubicBezTo>
                  <a:pt x="135345" y="3634154"/>
                  <a:pt x="773080" y="5294142"/>
                  <a:pt x="944237" y="6020973"/>
                </a:cubicBezTo>
                <a:cubicBezTo>
                  <a:pt x="1115394" y="6747804"/>
                  <a:pt x="1056779" y="6991643"/>
                  <a:pt x="1056779" y="6991643"/>
                </a:cubicBezTo>
                <a:lnTo>
                  <a:pt x="1056779" y="6991643"/>
                </a:lnTo>
                <a:lnTo>
                  <a:pt x="5122342" y="7005711"/>
                </a:lnTo>
                <a:cubicBezTo>
                  <a:pt x="5117653" y="4675164"/>
                  <a:pt x="5112963" y="2344616"/>
                  <a:pt x="5108274" y="14069"/>
                </a:cubicBezTo>
                <a:lnTo>
                  <a:pt x="311191" y="0"/>
                </a:lnTo>
                <a:close/>
              </a:path>
            </a:pathLst>
          </a:custGeom>
          <a:solidFill>
            <a:srgbClr val="9C2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034088" cy="1325563"/>
          </a:xfrm>
        </p:spPr>
        <p:txBody>
          <a:bodyPr/>
          <a:lstStyle>
            <a:lvl1pPr>
              <a:defRPr>
                <a:solidFill>
                  <a:srgbClr val="9C247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34088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7198921" y="-3446"/>
            <a:ext cx="5013871" cy="6897090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-1" fmla="*/ 0 w 10000"/>
              <a:gd name="connsiteY0-2" fmla="*/ 1000 h 10000"/>
              <a:gd name="connsiteX1-3" fmla="*/ 2214 w 10000"/>
              <a:gd name="connsiteY1-4" fmla="*/ 1000 h 10000"/>
              <a:gd name="connsiteX2-5" fmla="*/ 5000 w 10000"/>
              <a:gd name="connsiteY2-6" fmla="*/ 1000 h 10000"/>
              <a:gd name="connsiteX3-7" fmla="*/ 7500 w 10000"/>
              <a:gd name="connsiteY3-8" fmla="*/ 0 h 10000"/>
              <a:gd name="connsiteX4-9" fmla="*/ 10000 w 10000"/>
              <a:gd name="connsiteY4-10" fmla="*/ 1000 h 10000"/>
              <a:gd name="connsiteX5-11" fmla="*/ 10000 w 10000"/>
              <a:gd name="connsiteY5-12" fmla="*/ 9000 h 10000"/>
              <a:gd name="connsiteX6-13" fmla="*/ 7500 w 10000"/>
              <a:gd name="connsiteY6-14" fmla="*/ 8000 h 10000"/>
              <a:gd name="connsiteX7-15" fmla="*/ 5000 w 10000"/>
              <a:gd name="connsiteY7-16" fmla="*/ 9000 h 10000"/>
              <a:gd name="connsiteX8-17" fmla="*/ 2500 w 10000"/>
              <a:gd name="connsiteY8-18" fmla="*/ 10000 h 10000"/>
              <a:gd name="connsiteX9-19" fmla="*/ 0 w 10000"/>
              <a:gd name="connsiteY9-20" fmla="*/ 9000 h 10000"/>
              <a:gd name="connsiteX10-21" fmla="*/ 0 w 10000"/>
              <a:gd name="connsiteY10-22" fmla="*/ 1000 h 10000"/>
              <a:gd name="connsiteX0-23" fmla="*/ 0 w 10000"/>
              <a:gd name="connsiteY0-24" fmla="*/ 1000 h 10000"/>
              <a:gd name="connsiteX1-25" fmla="*/ 2214 w 10000"/>
              <a:gd name="connsiteY1-26" fmla="*/ 1000 h 10000"/>
              <a:gd name="connsiteX2-27" fmla="*/ 5000 w 10000"/>
              <a:gd name="connsiteY2-28" fmla="*/ 1000 h 10000"/>
              <a:gd name="connsiteX3-29" fmla="*/ 7500 w 10000"/>
              <a:gd name="connsiteY3-30" fmla="*/ 0 h 10000"/>
              <a:gd name="connsiteX4-31" fmla="*/ 10000 w 10000"/>
              <a:gd name="connsiteY4-32" fmla="*/ 1000 h 10000"/>
              <a:gd name="connsiteX5-33" fmla="*/ 10000 w 10000"/>
              <a:gd name="connsiteY5-34" fmla="*/ 9000 h 10000"/>
              <a:gd name="connsiteX6-35" fmla="*/ 7500 w 10000"/>
              <a:gd name="connsiteY6-36" fmla="*/ 8000 h 10000"/>
              <a:gd name="connsiteX7-37" fmla="*/ 5000 w 10000"/>
              <a:gd name="connsiteY7-38" fmla="*/ 9000 h 10000"/>
              <a:gd name="connsiteX8-39" fmla="*/ 2500 w 10000"/>
              <a:gd name="connsiteY8-40" fmla="*/ 10000 h 10000"/>
              <a:gd name="connsiteX9-41" fmla="*/ 1918 w 10000"/>
              <a:gd name="connsiteY9-42" fmla="*/ 8062 h 10000"/>
              <a:gd name="connsiteX10-43" fmla="*/ 0 w 10000"/>
              <a:gd name="connsiteY10-44" fmla="*/ 1000 h 10000"/>
              <a:gd name="connsiteX0-45" fmla="*/ 0 w 10000"/>
              <a:gd name="connsiteY0-46" fmla="*/ 1000 h 10000"/>
              <a:gd name="connsiteX1-47" fmla="*/ 2214 w 10000"/>
              <a:gd name="connsiteY1-48" fmla="*/ 1000 h 10000"/>
              <a:gd name="connsiteX2-49" fmla="*/ 5000 w 10000"/>
              <a:gd name="connsiteY2-50" fmla="*/ 1000 h 10000"/>
              <a:gd name="connsiteX3-51" fmla="*/ 7500 w 10000"/>
              <a:gd name="connsiteY3-52" fmla="*/ 0 h 10000"/>
              <a:gd name="connsiteX4-53" fmla="*/ 10000 w 10000"/>
              <a:gd name="connsiteY4-54" fmla="*/ 1000 h 10000"/>
              <a:gd name="connsiteX5-55" fmla="*/ 10000 w 10000"/>
              <a:gd name="connsiteY5-56" fmla="*/ 9000 h 10000"/>
              <a:gd name="connsiteX6-57" fmla="*/ 7500 w 10000"/>
              <a:gd name="connsiteY6-58" fmla="*/ 8000 h 10000"/>
              <a:gd name="connsiteX7-59" fmla="*/ 5000 w 10000"/>
              <a:gd name="connsiteY7-60" fmla="*/ 9000 h 10000"/>
              <a:gd name="connsiteX8-61" fmla="*/ 2500 w 10000"/>
              <a:gd name="connsiteY8-62" fmla="*/ 10000 h 10000"/>
              <a:gd name="connsiteX9-63" fmla="*/ 1918 w 10000"/>
              <a:gd name="connsiteY9-64" fmla="*/ 8062 h 10000"/>
              <a:gd name="connsiteX10-65" fmla="*/ 0 w 10000"/>
              <a:gd name="connsiteY10-66" fmla="*/ 1000 h 10000"/>
              <a:gd name="connsiteX0-67" fmla="*/ 0 w 10000"/>
              <a:gd name="connsiteY0-68" fmla="*/ 1000 h 10000"/>
              <a:gd name="connsiteX1-69" fmla="*/ 2214 w 10000"/>
              <a:gd name="connsiteY1-70" fmla="*/ 1000 h 10000"/>
              <a:gd name="connsiteX2-71" fmla="*/ 5000 w 10000"/>
              <a:gd name="connsiteY2-72" fmla="*/ 1000 h 10000"/>
              <a:gd name="connsiteX3-73" fmla="*/ 7500 w 10000"/>
              <a:gd name="connsiteY3-74" fmla="*/ 0 h 10000"/>
              <a:gd name="connsiteX4-75" fmla="*/ 10000 w 10000"/>
              <a:gd name="connsiteY4-76" fmla="*/ 1000 h 10000"/>
              <a:gd name="connsiteX5-77" fmla="*/ 10000 w 10000"/>
              <a:gd name="connsiteY5-78" fmla="*/ 9000 h 10000"/>
              <a:gd name="connsiteX6-79" fmla="*/ 7500 w 10000"/>
              <a:gd name="connsiteY6-80" fmla="*/ 8000 h 10000"/>
              <a:gd name="connsiteX7-81" fmla="*/ 2500 w 10000"/>
              <a:gd name="connsiteY7-82" fmla="*/ 10000 h 10000"/>
              <a:gd name="connsiteX8-83" fmla="*/ 1918 w 10000"/>
              <a:gd name="connsiteY8-84" fmla="*/ 8062 h 10000"/>
              <a:gd name="connsiteX9-85" fmla="*/ 0 w 10000"/>
              <a:gd name="connsiteY9-86" fmla="*/ 1000 h 10000"/>
              <a:gd name="connsiteX0-87" fmla="*/ 0 w 10000"/>
              <a:gd name="connsiteY0-88" fmla="*/ 1000 h 10147"/>
              <a:gd name="connsiteX1-89" fmla="*/ 2214 w 10000"/>
              <a:gd name="connsiteY1-90" fmla="*/ 1000 h 10147"/>
              <a:gd name="connsiteX2-91" fmla="*/ 5000 w 10000"/>
              <a:gd name="connsiteY2-92" fmla="*/ 1000 h 10147"/>
              <a:gd name="connsiteX3-93" fmla="*/ 7500 w 10000"/>
              <a:gd name="connsiteY3-94" fmla="*/ 0 h 10147"/>
              <a:gd name="connsiteX4-95" fmla="*/ 10000 w 10000"/>
              <a:gd name="connsiteY4-96" fmla="*/ 1000 h 10147"/>
              <a:gd name="connsiteX5-97" fmla="*/ 10000 w 10000"/>
              <a:gd name="connsiteY5-98" fmla="*/ 9000 h 10147"/>
              <a:gd name="connsiteX6-99" fmla="*/ 2500 w 10000"/>
              <a:gd name="connsiteY6-100" fmla="*/ 10000 h 10147"/>
              <a:gd name="connsiteX7-101" fmla="*/ 1918 w 10000"/>
              <a:gd name="connsiteY7-102" fmla="*/ 8062 h 10147"/>
              <a:gd name="connsiteX8-103" fmla="*/ 0 w 10000"/>
              <a:gd name="connsiteY8-104" fmla="*/ 1000 h 10147"/>
              <a:gd name="connsiteX0-105" fmla="*/ 0 w 10000"/>
              <a:gd name="connsiteY0-106" fmla="*/ 1000 h 10000"/>
              <a:gd name="connsiteX1-107" fmla="*/ 2214 w 10000"/>
              <a:gd name="connsiteY1-108" fmla="*/ 1000 h 10000"/>
              <a:gd name="connsiteX2-109" fmla="*/ 5000 w 10000"/>
              <a:gd name="connsiteY2-110" fmla="*/ 1000 h 10000"/>
              <a:gd name="connsiteX3-111" fmla="*/ 7500 w 10000"/>
              <a:gd name="connsiteY3-112" fmla="*/ 0 h 10000"/>
              <a:gd name="connsiteX4-113" fmla="*/ 10000 w 10000"/>
              <a:gd name="connsiteY4-114" fmla="*/ 1000 h 10000"/>
              <a:gd name="connsiteX5-115" fmla="*/ 2500 w 10000"/>
              <a:gd name="connsiteY5-116" fmla="*/ 10000 h 10000"/>
              <a:gd name="connsiteX6-117" fmla="*/ 1918 w 10000"/>
              <a:gd name="connsiteY6-118" fmla="*/ 8062 h 10000"/>
              <a:gd name="connsiteX7-119" fmla="*/ 0 w 10000"/>
              <a:gd name="connsiteY7-120" fmla="*/ 1000 h 10000"/>
              <a:gd name="connsiteX0-121" fmla="*/ 0 w 10000"/>
              <a:gd name="connsiteY0-122" fmla="*/ 1494 h 10494"/>
              <a:gd name="connsiteX1-123" fmla="*/ 2214 w 10000"/>
              <a:gd name="connsiteY1-124" fmla="*/ 1494 h 10494"/>
              <a:gd name="connsiteX2-125" fmla="*/ 5000 w 10000"/>
              <a:gd name="connsiteY2-126" fmla="*/ 1494 h 10494"/>
              <a:gd name="connsiteX3-127" fmla="*/ 7500 w 10000"/>
              <a:gd name="connsiteY3-128" fmla="*/ 494 h 10494"/>
              <a:gd name="connsiteX4-129" fmla="*/ 10000 w 10000"/>
              <a:gd name="connsiteY4-130" fmla="*/ 10411 h 10494"/>
              <a:gd name="connsiteX5-131" fmla="*/ 2500 w 10000"/>
              <a:gd name="connsiteY5-132" fmla="*/ 10494 h 10494"/>
              <a:gd name="connsiteX6-133" fmla="*/ 1918 w 10000"/>
              <a:gd name="connsiteY6-134" fmla="*/ 8556 h 10494"/>
              <a:gd name="connsiteX7-135" fmla="*/ 0 w 10000"/>
              <a:gd name="connsiteY7-136" fmla="*/ 1494 h 10494"/>
              <a:gd name="connsiteX0-137" fmla="*/ 0 w 9971"/>
              <a:gd name="connsiteY0-138" fmla="*/ 1503 h 10545"/>
              <a:gd name="connsiteX1-139" fmla="*/ 2214 w 9971"/>
              <a:gd name="connsiteY1-140" fmla="*/ 1503 h 10545"/>
              <a:gd name="connsiteX2-141" fmla="*/ 5000 w 9971"/>
              <a:gd name="connsiteY2-142" fmla="*/ 1503 h 10545"/>
              <a:gd name="connsiteX3-143" fmla="*/ 7500 w 9971"/>
              <a:gd name="connsiteY3-144" fmla="*/ 503 h 10545"/>
              <a:gd name="connsiteX4-145" fmla="*/ 9971 w 9971"/>
              <a:gd name="connsiteY4-146" fmla="*/ 10545 h 10545"/>
              <a:gd name="connsiteX5-147" fmla="*/ 2500 w 9971"/>
              <a:gd name="connsiteY5-148" fmla="*/ 10503 h 10545"/>
              <a:gd name="connsiteX6-149" fmla="*/ 1918 w 9971"/>
              <a:gd name="connsiteY6-150" fmla="*/ 8565 h 10545"/>
              <a:gd name="connsiteX7-151" fmla="*/ 0 w 9971"/>
              <a:gd name="connsiteY7-152" fmla="*/ 1503 h 10545"/>
              <a:gd name="connsiteX0-153" fmla="*/ 0 w 10000"/>
              <a:gd name="connsiteY0-154" fmla="*/ 1425 h 10059"/>
              <a:gd name="connsiteX1-155" fmla="*/ 2220 w 10000"/>
              <a:gd name="connsiteY1-156" fmla="*/ 1425 h 10059"/>
              <a:gd name="connsiteX2-157" fmla="*/ 5015 w 10000"/>
              <a:gd name="connsiteY2-158" fmla="*/ 1425 h 10059"/>
              <a:gd name="connsiteX3-159" fmla="*/ 7522 w 10000"/>
              <a:gd name="connsiteY3-160" fmla="*/ 477 h 10059"/>
              <a:gd name="connsiteX4-161" fmla="*/ 10000 w 10000"/>
              <a:gd name="connsiteY4-162" fmla="*/ 10000 h 10059"/>
              <a:gd name="connsiteX5-163" fmla="*/ 2450 w 10000"/>
              <a:gd name="connsiteY5-164" fmla="*/ 10059 h 10059"/>
              <a:gd name="connsiteX6-165" fmla="*/ 1924 w 10000"/>
              <a:gd name="connsiteY6-166" fmla="*/ 8122 h 10059"/>
              <a:gd name="connsiteX7-167" fmla="*/ 0 w 10000"/>
              <a:gd name="connsiteY7-168" fmla="*/ 1425 h 10059"/>
              <a:gd name="connsiteX0-169" fmla="*/ 0 w 10000"/>
              <a:gd name="connsiteY0-170" fmla="*/ 1425 h 10059"/>
              <a:gd name="connsiteX1-171" fmla="*/ 2220 w 10000"/>
              <a:gd name="connsiteY1-172" fmla="*/ 1425 h 10059"/>
              <a:gd name="connsiteX2-173" fmla="*/ 5015 w 10000"/>
              <a:gd name="connsiteY2-174" fmla="*/ 1425 h 10059"/>
              <a:gd name="connsiteX3-175" fmla="*/ 7522 w 10000"/>
              <a:gd name="connsiteY3-176" fmla="*/ 477 h 10059"/>
              <a:gd name="connsiteX4-177" fmla="*/ 10000 w 10000"/>
              <a:gd name="connsiteY4-178" fmla="*/ 10000 h 10059"/>
              <a:gd name="connsiteX5-179" fmla="*/ 2450 w 10000"/>
              <a:gd name="connsiteY5-180" fmla="*/ 10059 h 10059"/>
              <a:gd name="connsiteX6-181" fmla="*/ 1924 w 10000"/>
              <a:gd name="connsiteY6-182" fmla="*/ 8122 h 10059"/>
              <a:gd name="connsiteX7-183" fmla="*/ 0 w 10000"/>
              <a:gd name="connsiteY7-184" fmla="*/ 1425 h 10059"/>
              <a:gd name="connsiteX0-185" fmla="*/ 0 w 10000"/>
              <a:gd name="connsiteY0-186" fmla="*/ 1425 h 10059"/>
              <a:gd name="connsiteX1-187" fmla="*/ 2220 w 10000"/>
              <a:gd name="connsiteY1-188" fmla="*/ 1425 h 10059"/>
              <a:gd name="connsiteX2-189" fmla="*/ 5015 w 10000"/>
              <a:gd name="connsiteY2-190" fmla="*/ 1425 h 10059"/>
              <a:gd name="connsiteX3-191" fmla="*/ 7522 w 10000"/>
              <a:gd name="connsiteY3-192" fmla="*/ 477 h 10059"/>
              <a:gd name="connsiteX4-193" fmla="*/ 10000 w 10000"/>
              <a:gd name="connsiteY4-194" fmla="*/ 10000 h 10059"/>
              <a:gd name="connsiteX5-195" fmla="*/ 2450 w 10000"/>
              <a:gd name="connsiteY5-196" fmla="*/ 10059 h 10059"/>
              <a:gd name="connsiteX6-197" fmla="*/ 1924 w 10000"/>
              <a:gd name="connsiteY6-198" fmla="*/ 8122 h 10059"/>
              <a:gd name="connsiteX7-199" fmla="*/ 0 w 10000"/>
              <a:gd name="connsiteY7-200" fmla="*/ 1425 h 10059"/>
              <a:gd name="connsiteX0-201" fmla="*/ 0 w 10000"/>
              <a:gd name="connsiteY0-202" fmla="*/ 1425 h 10059"/>
              <a:gd name="connsiteX1-203" fmla="*/ 2220 w 10000"/>
              <a:gd name="connsiteY1-204" fmla="*/ 1425 h 10059"/>
              <a:gd name="connsiteX2-205" fmla="*/ 5015 w 10000"/>
              <a:gd name="connsiteY2-206" fmla="*/ 1425 h 10059"/>
              <a:gd name="connsiteX3-207" fmla="*/ 7522 w 10000"/>
              <a:gd name="connsiteY3-208" fmla="*/ 477 h 10059"/>
              <a:gd name="connsiteX4-209" fmla="*/ 10000 w 10000"/>
              <a:gd name="connsiteY4-210" fmla="*/ 10000 h 10059"/>
              <a:gd name="connsiteX5-211" fmla="*/ 2450 w 10000"/>
              <a:gd name="connsiteY5-212" fmla="*/ 10059 h 10059"/>
              <a:gd name="connsiteX6-213" fmla="*/ 1924 w 10000"/>
              <a:gd name="connsiteY6-214" fmla="*/ 8122 h 10059"/>
              <a:gd name="connsiteX7-215" fmla="*/ 0 w 10000"/>
              <a:gd name="connsiteY7-216" fmla="*/ 1425 h 10059"/>
              <a:gd name="connsiteX0-217" fmla="*/ 0 w 10000"/>
              <a:gd name="connsiteY0-218" fmla="*/ 1425 h 10059"/>
              <a:gd name="connsiteX1-219" fmla="*/ 2220 w 10000"/>
              <a:gd name="connsiteY1-220" fmla="*/ 1425 h 10059"/>
              <a:gd name="connsiteX2-221" fmla="*/ 5015 w 10000"/>
              <a:gd name="connsiteY2-222" fmla="*/ 1425 h 10059"/>
              <a:gd name="connsiteX3-223" fmla="*/ 7522 w 10000"/>
              <a:gd name="connsiteY3-224" fmla="*/ 477 h 10059"/>
              <a:gd name="connsiteX4-225" fmla="*/ 10000 w 10000"/>
              <a:gd name="connsiteY4-226" fmla="*/ 10000 h 10059"/>
              <a:gd name="connsiteX5-227" fmla="*/ 2450 w 10000"/>
              <a:gd name="connsiteY5-228" fmla="*/ 10059 h 10059"/>
              <a:gd name="connsiteX6-229" fmla="*/ 1924 w 10000"/>
              <a:gd name="connsiteY6-230" fmla="*/ 8122 h 10059"/>
              <a:gd name="connsiteX7-231" fmla="*/ 0 w 10000"/>
              <a:gd name="connsiteY7-232" fmla="*/ 1425 h 10059"/>
              <a:gd name="connsiteX0-233" fmla="*/ 0 w 10000"/>
              <a:gd name="connsiteY0-234" fmla="*/ 1425 h 10000"/>
              <a:gd name="connsiteX1-235" fmla="*/ 2220 w 10000"/>
              <a:gd name="connsiteY1-236" fmla="*/ 1425 h 10000"/>
              <a:gd name="connsiteX2-237" fmla="*/ 5015 w 10000"/>
              <a:gd name="connsiteY2-238" fmla="*/ 1425 h 10000"/>
              <a:gd name="connsiteX3-239" fmla="*/ 7522 w 10000"/>
              <a:gd name="connsiteY3-240" fmla="*/ 477 h 10000"/>
              <a:gd name="connsiteX4-241" fmla="*/ 10000 w 10000"/>
              <a:gd name="connsiteY4-242" fmla="*/ 10000 h 10000"/>
              <a:gd name="connsiteX5-243" fmla="*/ 2360 w 10000"/>
              <a:gd name="connsiteY5-244" fmla="*/ 9982 h 10000"/>
              <a:gd name="connsiteX6-245" fmla="*/ 1924 w 10000"/>
              <a:gd name="connsiteY6-246" fmla="*/ 8122 h 10000"/>
              <a:gd name="connsiteX7-247" fmla="*/ 0 w 10000"/>
              <a:gd name="connsiteY7-248" fmla="*/ 1425 h 10000"/>
              <a:gd name="connsiteX0-249" fmla="*/ 0 w 10000"/>
              <a:gd name="connsiteY0-250" fmla="*/ 1425 h 10000"/>
              <a:gd name="connsiteX1-251" fmla="*/ 2220 w 10000"/>
              <a:gd name="connsiteY1-252" fmla="*/ 1425 h 10000"/>
              <a:gd name="connsiteX2-253" fmla="*/ 5015 w 10000"/>
              <a:gd name="connsiteY2-254" fmla="*/ 1425 h 10000"/>
              <a:gd name="connsiteX3-255" fmla="*/ 7522 w 10000"/>
              <a:gd name="connsiteY3-256" fmla="*/ 477 h 10000"/>
              <a:gd name="connsiteX4-257" fmla="*/ 10000 w 10000"/>
              <a:gd name="connsiteY4-258" fmla="*/ 10000 h 10000"/>
              <a:gd name="connsiteX5-259" fmla="*/ 2360 w 10000"/>
              <a:gd name="connsiteY5-260" fmla="*/ 9982 h 10000"/>
              <a:gd name="connsiteX6-261" fmla="*/ 1924 w 10000"/>
              <a:gd name="connsiteY6-262" fmla="*/ 8122 h 10000"/>
              <a:gd name="connsiteX7-263" fmla="*/ 0 w 10000"/>
              <a:gd name="connsiteY7-264" fmla="*/ 1425 h 10000"/>
              <a:gd name="connsiteX0-265" fmla="*/ 0 w 10000"/>
              <a:gd name="connsiteY0-266" fmla="*/ 1425 h 10000"/>
              <a:gd name="connsiteX1-267" fmla="*/ 2220 w 10000"/>
              <a:gd name="connsiteY1-268" fmla="*/ 1425 h 10000"/>
              <a:gd name="connsiteX2-269" fmla="*/ 5015 w 10000"/>
              <a:gd name="connsiteY2-270" fmla="*/ 1425 h 10000"/>
              <a:gd name="connsiteX3-271" fmla="*/ 7522 w 10000"/>
              <a:gd name="connsiteY3-272" fmla="*/ 477 h 10000"/>
              <a:gd name="connsiteX4-273" fmla="*/ 10000 w 10000"/>
              <a:gd name="connsiteY4-274" fmla="*/ 10000 h 10000"/>
              <a:gd name="connsiteX5-275" fmla="*/ 2270 w 10000"/>
              <a:gd name="connsiteY5-276" fmla="*/ 9982 h 10000"/>
              <a:gd name="connsiteX6-277" fmla="*/ 1924 w 10000"/>
              <a:gd name="connsiteY6-278" fmla="*/ 8122 h 10000"/>
              <a:gd name="connsiteX7-279" fmla="*/ 0 w 10000"/>
              <a:gd name="connsiteY7-280" fmla="*/ 1425 h 10000"/>
              <a:gd name="connsiteX0-281" fmla="*/ 0 w 10000"/>
              <a:gd name="connsiteY0-282" fmla="*/ 1425 h 10000"/>
              <a:gd name="connsiteX1-283" fmla="*/ 2220 w 10000"/>
              <a:gd name="connsiteY1-284" fmla="*/ 1425 h 10000"/>
              <a:gd name="connsiteX2-285" fmla="*/ 5015 w 10000"/>
              <a:gd name="connsiteY2-286" fmla="*/ 1425 h 10000"/>
              <a:gd name="connsiteX3-287" fmla="*/ 7522 w 10000"/>
              <a:gd name="connsiteY3-288" fmla="*/ 477 h 10000"/>
              <a:gd name="connsiteX4-289" fmla="*/ 10000 w 10000"/>
              <a:gd name="connsiteY4-290" fmla="*/ 10000 h 10000"/>
              <a:gd name="connsiteX5-291" fmla="*/ 2270 w 10000"/>
              <a:gd name="connsiteY5-292" fmla="*/ 9982 h 10000"/>
              <a:gd name="connsiteX6-293" fmla="*/ 1409 w 10000"/>
              <a:gd name="connsiteY6-294" fmla="*/ 6996 h 10000"/>
              <a:gd name="connsiteX7-295" fmla="*/ 0 w 10000"/>
              <a:gd name="connsiteY7-296" fmla="*/ 1425 h 10000"/>
              <a:gd name="connsiteX0-297" fmla="*/ 0 w 10000"/>
              <a:gd name="connsiteY0-298" fmla="*/ 1425 h 10000"/>
              <a:gd name="connsiteX1-299" fmla="*/ 2220 w 10000"/>
              <a:gd name="connsiteY1-300" fmla="*/ 1425 h 10000"/>
              <a:gd name="connsiteX2-301" fmla="*/ 5015 w 10000"/>
              <a:gd name="connsiteY2-302" fmla="*/ 1425 h 10000"/>
              <a:gd name="connsiteX3-303" fmla="*/ 7522 w 10000"/>
              <a:gd name="connsiteY3-304" fmla="*/ 477 h 10000"/>
              <a:gd name="connsiteX4-305" fmla="*/ 10000 w 10000"/>
              <a:gd name="connsiteY4-306" fmla="*/ 10000 h 10000"/>
              <a:gd name="connsiteX5-307" fmla="*/ 2270 w 10000"/>
              <a:gd name="connsiteY5-308" fmla="*/ 9982 h 10000"/>
              <a:gd name="connsiteX6-309" fmla="*/ 1409 w 10000"/>
              <a:gd name="connsiteY6-310" fmla="*/ 6996 h 10000"/>
              <a:gd name="connsiteX7-311" fmla="*/ 0 w 10000"/>
              <a:gd name="connsiteY7-312" fmla="*/ 1425 h 10000"/>
              <a:gd name="connsiteX0-313" fmla="*/ 0 w 10000"/>
              <a:gd name="connsiteY0-314" fmla="*/ 1425 h 10000"/>
              <a:gd name="connsiteX1-315" fmla="*/ 2220 w 10000"/>
              <a:gd name="connsiteY1-316" fmla="*/ 1425 h 10000"/>
              <a:gd name="connsiteX2-317" fmla="*/ 5015 w 10000"/>
              <a:gd name="connsiteY2-318" fmla="*/ 1425 h 10000"/>
              <a:gd name="connsiteX3-319" fmla="*/ 7522 w 10000"/>
              <a:gd name="connsiteY3-320" fmla="*/ 477 h 10000"/>
              <a:gd name="connsiteX4-321" fmla="*/ 10000 w 10000"/>
              <a:gd name="connsiteY4-322" fmla="*/ 10000 h 10000"/>
              <a:gd name="connsiteX5-323" fmla="*/ 2270 w 10000"/>
              <a:gd name="connsiteY5-324" fmla="*/ 9982 h 10000"/>
              <a:gd name="connsiteX6-325" fmla="*/ 1409 w 10000"/>
              <a:gd name="connsiteY6-326" fmla="*/ 6996 h 10000"/>
              <a:gd name="connsiteX7-327" fmla="*/ 0 w 10000"/>
              <a:gd name="connsiteY7-328" fmla="*/ 1425 h 10000"/>
              <a:gd name="connsiteX0-329" fmla="*/ 0 w 10000"/>
              <a:gd name="connsiteY0-330" fmla="*/ 1425 h 10000"/>
              <a:gd name="connsiteX1-331" fmla="*/ 5015 w 10000"/>
              <a:gd name="connsiteY1-332" fmla="*/ 1425 h 10000"/>
              <a:gd name="connsiteX2-333" fmla="*/ 7522 w 10000"/>
              <a:gd name="connsiteY2-334" fmla="*/ 477 h 10000"/>
              <a:gd name="connsiteX3-335" fmla="*/ 10000 w 10000"/>
              <a:gd name="connsiteY3-336" fmla="*/ 10000 h 10000"/>
              <a:gd name="connsiteX4-337" fmla="*/ 2270 w 10000"/>
              <a:gd name="connsiteY4-338" fmla="*/ 9982 h 10000"/>
              <a:gd name="connsiteX5-339" fmla="*/ 1409 w 10000"/>
              <a:gd name="connsiteY5-340" fmla="*/ 6996 h 10000"/>
              <a:gd name="connsiteX6-341" fmla="*/ 0 w 10000"/>
              <a:gd name="connsiteY6-342" fmla="*/ 1425 h 10000"/>
              <a:gd name="connsiteX0-343" fmla="*/ 0 w 10000"/>
              <a:gd name="connsiteY0-344" fmla="*/ 1580 h 10155"/>
              <a:gd name="connsiteX1-345" fmla="*/ 7522 w 10000"/>
              <a:gd name="connsiteY1-346" fmla="*/ 632 h 10155"/>
              <a:gd name="connsiteX2-347" fmla="*/ 10000 w 10000"/>
              <a:gd name="connsiteY2-348" fmla="*/ 10155 h 10155"/>
              <a:gd name="connsiteX3-349" fmla="*/ 2270 w 10000"/>
              <a:gd name="connsiteY3-350" fmla="*/ 10137 h 10155"/>
              <a:gd name="connsiteX4-351" fmla="*/ 1409 w 10000"/>
              <a:gd name="connsiteY4-352" fmla="*/ 7151 h 10155"/>
              <a:gd name="connsiteX5-353" fmla="*/ 0 w 10000"/>
              <a:gd name="connsiteY5-354" fmla="*/ 1580 h 10155"/>
              <a:gd name="connsiteX0-355" fmla="*/ 1159 w 9501"/>
              <a:gd name="connsiteY0-356" fmla="*/ 1007 h 10538"/>
              <a:gd name="connsiteX1-357" fmla="*/ 7023 w 9501"/>
              <a:gd name="connsiteY1-358" fmla="*/ 1015 h 10538"/>
              <a:gd name="connsiteX2-359" fmla="*/ 9501 w 9501"/>
              <a:gd name="connsiteY2-360" fmla="*/ 10538 h 10538"/>
              <a:gd name="connsiteX3-361" fmla="*/ 1771 w 9501"/>
              <a:gd name="connsiteY3-362" fmla="*/ 10520 h 10538"/>
              <a:gd name="connsiteX4-363" fmla="*/ 910 w 9501"/>
              <a:gd name="connsiteY4-364" fmla="*/ 7534 h 10538"/>
              <a:gd name="connsiteX5-365" fmla="*/ 1159 w 9501"/>
              <a:gd name="connsiteY5-366" fmla="*/ 1007 h 10538"/>
              <a:gd name="connsiteX0-367" fmla="*/ 1746 w 10526"/>
              <a:gd name="connsiteY0-368" fmla="*/ 956 h 10000"/>
              <a:gd name="connsiteX1-369" fmla="*/ 7918 w 10526"/>
              <a:gd name="connsiteY1-370" fmla="*/ 963 h 10000"/>
              <a:gd name="connsiteX2-371" fmla="*/ 10526 w 10526"/>
              <a:gd name="connsiteY2-372" fmla="*/ 10000 h 10000"/>
              <a:gd name="connsiteX3-373" fmla="*/ 2390 w 10526"/>
              <a:gd name="connsiteY3-374" fmla="*/ 9983 h 10000"/>
              <a:gd name="connsiteX4-375" fmla="*/ 1484 w 10526"/>
              <a:gd name="connsiteY4-376" fmla="*/ 7149 h 10000"/>
              <a:gd name="connsiteX5-377" fmla="*/ 1746 w 10526"/>
              <a:gd name="connsiteY5-378" fmla="*/ 956 h 10000"/>
              <a:gd name="connsiteX0-379" fmla="*/ 1746 w 10526"/>
              <a:gd name="connsiteY0-380" fmla="*/ 956 h 10000"/>
              <a:gd name="connsiteX1-381" fmla="*/ 7918 w 10526"/>
              <a:gd name="connsiteY1-382" fmla="*/ 963 h 10000"/>
              <a:gd name="connsiteX2-383" fmla="*/ 10526 w 10526"/>
              <a:gd name="connsiteY2-384" fmla="*/ 10000 h 10000"/>
              <a:gd name="connsiteX3-385" fmla="*/ 2390 w 10526"/>
              <a:gd name="connsiteY3-386" fmla="*/ 9983 h 10000"/>
              <a:gd name="connsiteX4-387" fmla="*/ 1484 w 10526"/>
              <a:gd name="connsiteY4-388" fmla="*/ 7149 h 10000"/>
              <a:gd name="connsiteX5-389" fmla="*/ 1746 w 10526"/>
              <a:gd name="connsiteY5-390" fmla="*/ 956 h 10000"/>
              <a:gd name="connsiteX0-391" fmla="*/ 1746 w 10526"/>
              <a:gd name="connsiteY0-392" fmla="*/ 645 h 9689"/>
              <a:gd name="connsiteX1-393" fmla="*/ 7918 w 10526"/>
              <a:gd name="connsiteY1-394" fmla="*/ 652 h 9689"/>
              <a:gd name="connsiteX2-395" fmla="*/ 10526 w 10526"/>
              <a:gd name="connsiteY2-396" fmla="*/ 9689 h 9689"/>
              <a:gd name="connsiteX3-397" fmla="*/ 2390 w 10526"/>
              <a:gd name="connsiteY3-398" fmla="*/ 9672 h 9689"/>
              <a:gd name="connsiteX4-399" fmla="*/ 1484 w 10526"/>
              <a:gd name="connsiteY4-400" fmla="*/ 6838 h 9689"/>
              <a:gd name="connsiteX5-401" fmla="*/ 1746 w 10526"/>
              <a:gd name="connsiteY5-402" fmla="*/ 645 h 9689"/>
              <a:gd name="connsiteX0-403" fmla="*/ 1659 w 10000"/>
              <a:gd name="connsiteY0-404" fmla="*/ 665 h 9999"/>
              <a:gd name="connsiteX1-405" fmla="*/ 7522 w 10000"/>
              <a:gd name="connsiteY1-406" fmla="*/ 672 h 9999"/>
              <a:gd name="connsiteX2-407" fmla="*/ 10000 w 10000"/>
              <a:gd name="connsiteY2-408" fmla="*/ 9999 h 9999"/>
              <a:gd name="connsiteX3-409" fmla="*/ 2271 w 10000"/>
              <a:gd name="connsiteY3-410" fmla="*/ 9981 h 9999"/>
              <a:gd name="connsiteX4-411" fmla="*/ 1410 w 10000"/>
              <a:gd name="connsiteY4-412" fmla="*/ 7056 h 9999"/>
              <a:gd name="connsiteX5-413" fmla="*/ 1659 w 10000"/>
              <a:gd name="connsiteY5-414" fmla="*/ 665 h 9999"/>
              <a:gd name="connsiteX0-415" fmla="*/ 1659 w 10692"/>
              <a:gd name="connsiteY0-416" fmla="*/ 609 h 9944"/>
              <a:gd name="connsiteX1-417" fmla="*/ 10099 w 10692"/>
              <a:gd name="connsiteY1-418" fmla="*/ 692 h 9944"/>
              <a:gd name="connsiteX2-419" fmla="*/ 10000 w 10692"/>
              <a:gd name="connsiteY2-420" fmla="*/ 9944 h 9944"/>
              <a:gd name="connsiteX3-421" fmla="*/ 2271 w 10692"/>
              <a:gd name="connsiteY3-422" fmla="*/ 9926 h 9944"/>
              <a:gd name="connsiteX4-423" fmla="*/ 1410 w 10692"/>
              <a:gd name="connsiteY4-424" fmla="*/ 7001 h 9944"/>
              <a:gd name="connsiteX5-425" fmla="*/ 1659 w 10692"/>
              <a:gd name="connsiteY5-426" fmla="*/ 609 h 9944"/>
              <a:gd name="connsiteX0-427" fmla="*/ 1552 w 9999"/>
              <a:gd name="connsiteY0-428" fmla="*/ 0 h 9388"/>
              <a:gd name="connsiteX1-429" fmla="*/ 9445 w 9999"/>
              <a:gd name="connsiteY1-430" fmla="*/ 84 h 9388"/>
              <a:gd name="connsiteX2-431" fmla="*/ 9353 w 9999"/>
              <a:gd name="connsiteY2-432" fmla="*/ 9388 h 9388"/>
              <a:gd name="connsiteX3-433" fmla="*/ 2124 w 9999"/>
              <a:gd name="connsiteY3-434" fmla="*/ 9370 h 9388"/>
              <a:gd name="connsiteX4-435" fmla="*/ 1319 w 9999"/>
              <a:gd name="connsiteY4-436" fmla="*/ 6428 h 9388"/>
              <a:gd name="connsiteX5-437" fmla="*/ 1552 w 9999"/>
              <a:gd name="connsiteY5-438" fmla="*/ 0 h 9388"/>
              <a:gd name="connsiteX0-439" fmla="*/ 1552 w 9446"/>
              <a:gd name="connsiteY0-440" fmla="*/ 0 h 10000"/>
              <a:gd name="connsiteX1-441" fmla="*/ 9446 w 9446"/>
              <a:gd name="connsiteY1-442" fmla="*/ 89 h 10000"/>
              <a:gd name="connsiteX2-443" fmla="*/ 9354 w 9446"/>
              <a:gd name="connsiteY2-444" fmla="*/ 10000 h 10000"/>
              <a:gd name="connsiteX3-445" fmla="*/ 2124 w 9446"/>
              <a:gd name="connsiteY3-446" fmla="*/ 9981 h 10000"/>
              <a:gd name="connsiteX4-447" fmla="*/ 1319 w 9446"/>
              <a:gd name="connsiteY4-448" fmla="*/ 6847 h 10000"/>
              <a:gd name="connsiteX5-449" fmla="*/ 1552 w 9446"/>
              <a:gd name="connsiteY5-450" fmla="*/ 0 h 10000"/>
              <a:gd name="connsiteX0-451" fmla="*/ 1643 w 9956"/>
              <a:gd name="connsiteY0-452" fmla="*/ 24 h 10024"/>
              <a:gd name="connsiteX1-453" fmla="*/ 9956 w 9956"/>
              <a:gd name="connsiteY1-454" fmla="*/ 0 h 10024"/>
              <a:gd name="connsiteX2-455" fmla="*/ 9903 w 9956"/>
              <a:gd name="connsiteY2-456" fmla="*/ 10024 h 10024"/>
              <a:gd name="connsiteX3-457" fmla="*/ 2249 w 9956"/>
              <a:gd name="connsiteY3-458" fmla="*/ 10005 h 10024"/>
              <a:gd name="connsiteX4-459" fmla="*/ 1396 w 9956"/>
              <a:gd name="connsiteY4-460" fmla="*/ 6871 h 10024"/>
              <a:gd name="connsiteX5-461" fmla="*/ 1643 w 9956"/>
              <a:gd name="connsiteY5-462" fmla="*/ 24 h 10024"/>
              <a:gd name="connsiteX0-463" fmla="*/ 1650 w 10000"/>
              <a:gd name="connsiteY0-464" fmla="*/ 24 h 10000"/>
              <a:gd name="connsiteX1-465" fmla="*/ 10000 w 10000"/>
              <a:gd name="connsiteY1-466" fmla="*/ 0 h 10000"/>
              <a:gd name="connsiteX2-467" fmla="*/ 9947 w 10000"/>
              <a:gd name="connsiteY2-468" fmla="*/ 10000 h 10000"/>
              <a:gd name="connsiteX3-469" fmla="*/ 2259 w 10000"/>
              <a:gd name="connsiteY3-470" fmla="*/ 9981 h 10000"/>
              <a:gd name="connsiteX4-471" fmla="*/ 1402 w 10000"/>
              <a:gd name="connsiteY4-472" fmla="*/ 6855 h 10000"/>
              <a:gd name="connsiteX5-473" fmla="*/ 1650 w 10000"/>
              <a:gd name="connsiteY5-474" fmla="*/ 24 h 10000"/>
              <a:gd name="connsiteX0-475" fmla="*/ 1707 w 9968"/>
              <a:gd name="connsiteY0-476" fmla="*/ 0 h 10234"/>
              <a:gd name="connsiteX1-477" fmla="*/ 9968 w 9968"/>
              <a:gd name="connsiteY1-478" fmla="*/ 234 h 10234"/>
              <a:gd name="connsiteX2-479" fmla="*/ 9915 w 9968"/>
              <a:gd name="connsiteY2-480" fmla="*/ 10234 h 10234"/>
              <a:gd name="connsiteX3-481" fmla="*/ 2227 w 9968"/>
              <a:gd name="connsiteY3-482" fmla="*/ 10215 h 10234"/>
              <a:gd name="connsiteX4-483" fmla="*/ 1370 w 9968"/>
              <a:gd name="connsiteY4-484" fmla="*/ 7089 h 10234"/>
              <a:gd name="connsiteX5-485" fmla="*/ 1707 w 9968"/>
              <a:gd name="connsiteY5-486" fmla="*/ 0 h 10234"/>
              <a:gd name="connsiteX0-487" fmla="*/ 1682 w 10015"/>
              <a:gd name="connsiteY0-488" fmla="*/ 0 h 9779"/>
              <a:gd name="connsiteX1-489" fmla="*/ 10015 w 10015"/>
              <a:gd name="connsiteY1-490" fmla="*/ 8 h 9779"/>
              <a:gd name="connsiteX2-491" fmla="*/ 9962 w 10015"/>
              <a:gd name="connsiteY2-492" fmla="*/ 9779 h 9779"/>
              <a:gd name="connsiteX3-493" fmla="*/ 2249 w 10015"/>
              <a:gd name="connsiteY3-494" fmla="*/ 9760 h 9779"/>
              <a:gd name="connsiteX4-495" fmla="*/ 1389 w 10015"/>
              <a:gd name="connsiteY4-496" fmla="*/ 6706 h 9779"/>
              <a:gd name="connsiteX5-497" fmla="*/ 1682 w 10015"/>
              <a:gd name="connsiteY5-498" fmla="*/ 0 h 9779"/>
              <a:gd name="connsiteX0-499" fmla="*/ 1679 w 10000"/>
              <a:gd name="connsiteY0-500" fmla="*/ 0 h 10000"/>
              <a:gd name="connsiteX1-501" fmla="*/ 10000 w 10000"/>
              <a:gd name="connsiteY1-502" fmla="*/ 8 h 10000"/>
              <a:gd name="connsiteX2-503" fmla="*/ 9947 w 10000"/>
              <a:gd name="connsiteY2-504" fmla="*/ 10000 h 10000"/>
              <a:gd name="connsiteX3-505" fmla="*/ 2224 w 10000"/>
              <a:gd name="connsiteY3-506" fmla="*/ 9949 h 10000"/>
              <a:gd name="connsiteX4-507" fmla="*/ 1387 w 10000"/>
              <a:gd name="connsiteY4-508" fmla="*/ 6858 h 10000"/>
              <a:gd name="connsiteX5-509" fmla="*/ 1679 w 10000"/>
              <a:gd name="connsiteY5-510" fmla="*/ 0 h 10000"/>
              <a:gd name="connsiteX0-511" fmla="*/ 1679 w 10059"/>
              <a:gd name="connsiteY0-512" fmla="*/ 0 h 9984"/>
              <a:gd name="connsiteX1-513" fmla="*/ 10000 w 10059"/>
              <a:gd name="connsiteY1-514" fmla="*/ 8 h 9984"/>
              <a:gd name="connsiteX2-515" fmla="*/ 10059 w 10059"/>
              <a:gd name="connsiteY2-516" fmla="*/ 9984 h 9984"/>
              <a:gd name="connsiteX3-517" fmla="*/ 2224 w 10059"/>
              <a:gd name="connsiteY3-518" fmla="*/ 9949 h 9984"/>
              <a:gd name="connsiteX4-519" fmla="*/ 1387 w 10059"/>
              <a:gd name="connsiteY4-520" fmla="*/ 6858 h 9984"/>
              <a:gd name="connsiteX5-521" fmla="*/ 1679 w 10059"/>
              <a:gd name="connsiteY5-522" fmla="*/ 0 h 9984"/>
              <a:gd name="connsiteX0-523" fmla="*/ 1669 w 10244"/>
              <a:gd name="connsiteY0-524" fmla="*/ 0 h 10016"/>
              <a:gd name="connsiteX1-525" fmla="*/ 9941 w 10244"/>
              <a:gd name="connsiteY1-526" fmla="*/ 8 h 10016"/>
              <a:gd name="connsiteX2-527" fmla="*/ 10244 w 10244"/>
              <a:gd name="connsiteY2-528" fmla="*/ 10016 h 10016"/>
              <a:gd name="connsiteX3-529" fmla="*/ 2211 w 10244"/>
              <a:gd name="connsiteY3-530" fmla="*/ 9965 h 10016"/>
              <a:gd name="connsiteX4-531" fmla="*/ 1379 w 10244"/>
              <a:gd name="connsiteY4-532" fmla="*/ 6869 h 10016"/>
              <a:gd name="connsiteX5-533" fmla="*/ 1669 w 10244"/>
              <a:gd name="connsiteY5-534" fmla="*/ 0 h 10016"/>
              <a:gd name="connsiteX0-535" fmla="*/ 1669 w 9978"/>
              <a:gd name="connsiteY0-536" fmla="*/ 0 h 9984"/>
              <a:gd name="connsiteX1-537" fmla="*/ 9941 w 9978"/>
              <a:gd name="connsiteY1-538" fmla="*/ 8 h 9984"/>
              <a:gd name="connsiteX2-539" fmla="*/ 9978 w 9978"/>
              <a:gd name="connsiteY2-540" fmla="*/ 9984 h 9984"/>
              <a:gd name="connsiteX3-541" fmla="*/ 2211 w 9978"/>
              <a:gd name="connsiteY3-542" fmla="*/ 9965 h 9984"/>
              <a:gd name="connsiteX4-543" fmla="*/ 1379 w 9978"/>
              <a:gd name="connsiteY4-544" fmla="*/ 6869 h 9984"/>
              <a:gd name="connsiteX5-545" fmla="*/ 1669 w 9978"/>
              <a:gd name="connsiteY5-546" fmla="*/ 0 h 9984"/>
              <a:gd name="connsiteX0-547" fmla="*/ 1673 w 10000"/>
              <a:gd name="connsiteY0-548" fmla="*/ 0 h 10000"/>
              <a:gd name="connsiteX1-549" fmla="*/ 9963 w 10000"/>
              <a:gd name="connsiteY1-550" fmla="*/ 8 h 10000"/>
              <a:gd name="connsiteX2-551" fmla="*/ 10000 w 10000"/>
              <a:gd name="connsiteY2-552" fmla="*/ 10000 h 10000"/>
              <a:gd name="connsiteX3-553" fmla="*/ 2216 w 10000"/>
              <a:gd name="connsiteY3-554" fmla="*/ 9981 h 10000"/>
              <a:gd name="connsiteX4-555" fmla="*/ 1382 w 10000"/>
              <a:gd name="connsiteY4-556" fmla="*/ 6880 h 10000"/>
              <a:gd name="connsiteX5-557" fmla="*/ 1673 w 10000"/>
              <a:gd name="connsiteY5-558" fmla="*/ 0 h 10000"/>
              <a:gd name="connsiteX0-559" fmla="*/ 1673 w 10000"/>
              <a:gd name="connsiteY0-560" fmla="*/ 0 h 10002"/>
              <a:gd name="connsiteX1-561" fmla="*/ 9963 w 10000"/>
              <a:gd name="connsiteY1-562" fmla="*/ 8 h 10002"/>
              <a:gd name="connsiteX2-563" fmla="*/ 10000 w 10000"/>
              <a:gd name="connsiteY2-564" fmla="*/ 10000 h 10002"/>
              <a:gd name="connsiteX3-565" fmla="*/ 2216 w 10000"/>
              <a:gd name="connsiteY3-566" fmla="*/ 10002 h 10002"/>
              <a:gd name="connsiteX4-567" fmla="*/ 1382 w 10000"/>
              <a:gd name="connsiteY4-568" fmla="*/ 6880 h 10002"/>
              <a:gd name="connsiteX5-569" fmla="*/ 1673 w 10000"/>
              <a:gd name="connsiteY5-570" fmla="*/ 0 h 10002"/>
              <a:gd name="connsiteX0-571" fmla="*/ 1673 w 10000"/>
              <a:gd name="connsiteY0-572" fmla="*/ 5 h 10007"/>
              <a:gd name="connsiteX1-573" fmla="*/ 9998 w 10000"/>
              <a:gd name="connsiteY1-574" fmla="*/ 0 h 10007"/>
              <a:gd name="connsiteX2-575" fmla="*/ 10000 w 10000"/>
              <a:gd name="connsiteY2-576" fmla="*/ 10005 h 10007"/>
              <a:gd name="connsiteX3-577" fmla="*/ 2216 w 10000"/>
              <a:gd name="connsiteY3-578" fmla="*/ 10007 h 10007"/>
              <a:gd name="connsiteX4-579" fmla="*/ 1382 w 10000"/>
              <a:gd name="connsiteY4-580" fmla="*/ 6885 h 10007"/>
              <a:gd name="connsiteX5-581" fmla="*/ 1673 w 10000"/>
              <a:gd name="connsiteY5-582" fmla="*/ 5 h 1000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000" h="10007">
                <a:moveTo>
                  <a:pt x="1673" y="5"/>
                </a:moveTo>
                <a:lnTo>
                  <a:pt x="9998" y="0"/>
                </a:lnTo>
                <a:cubicBezTo>
                  <a:pt x="9999" y="1652"/>
                  <a:pt x="10000" y="9456"/>
                  <a:pt x="10000" y="10005"/>
                </a:cubicBezTo>
                <a:lnTo>
                  <a:pt x="2216" y="10007"/>
                </a:lnTo>
                <a:cubicBezTo>
                  <a:pt x="2330" y="9070"/>
                  <a:pt x="2232" y="8409"/>
                  <a:pt x="1382" y="6885"/>
                </a:cubicBezTo>
                <a:cubicBezTo>
                  <a:pt x="-1046" y="2499"/>
                  <a:pt x="162" y="1710"/>
                  <a:pt x="1673" y="5"/>
                </a:cubicBezTo>
                <a:close/>
              </a:path>
            </a:pathLst>
          </a:custGeom>
        </p:spPr>
        <p:txBody>
          <a:bodyPr/>
          <a:lstStyle/>
          <a:p>
            <a:endParaRPr lang="es-ES_tradnl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ción Morada: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C247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reeform 8"/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891C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Freeform 9"/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9C2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6BA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279B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/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427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Morada: Fotografía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2659" y="1"/>
            <a:ext cx="12204659" cy="6858000"/>
          </a:xfrm>
        </p:spPr>
        <p:txBody>
          <a:bodyPr/>
          <a:lstStyle/>
          <a:p>
            <a:endParaRPr lang="es-ES_tradnl"/>
          </a:p>
        </p:txBody>
      </p:sp>
      <p:sp>
        <p:nvSpPr>
          <p:cNvPr id="6" name="Freeform 5"/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891C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Freeform 6"/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9C2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Rojo Vivo: Separador">
    <p:bg>
      <p:bgPr>
        <a:solidFill>
          <a:srgbClr val="CE2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7196547" y="-19585"/>
            <a:ext cx="5013871" cy="6893644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-1" fmla="*/ 0 w 10000"/>
              <a:gd name="connsiteY0-2" fmla="*/ 1000 h 10000"/>
              <a:gd name="connsiteX1-3" fmla="*/ 2214 w 10000"/>
              <a:gd name="connsiteY1-4" fmla="*/ 1000 h 10000"/>
              <a:gd name="connsiteX2-5" fmla="*/ 5000 w 10000"/>
              <a:gd name="connsiteY2-6" fmla="*/ 1000 h 10000"/>
              <a:gd name="connsiteX3-7" fmla="*/ 7500 w 10000"/>
              <a:gd name="connsiteY3-8" fmla="*/ 0 h 10000"/>
              <a:gd name="connsiteX4-9" fmla="*/ 10000 w 10000"/>
              <a:gd name="connsiteY4-10" fmla="*/ 1000 h 10000"/>
              <a:gd name="connsiteX5-11" fmla="*/ 10000 w 10000"/>
              <a:gd name="connsiteY5-12" fmla="*/ 9000 h 10000"/>
              <a:gd name="connsiteX6-13" fmla="*/ 7500 w 10000"/>
              <a:gd name="connsiteY6-14" fmla="*/ 8000 h 10000"/>
              <a:gd name="connsiteX7-15" fmla="*/ 5000 w 10000"/>
              <a:gd name="connsiteY7-16" fmla="*/ 9000 h 10000"/>
              <a:gd name="connsiteX8-17" fmla="*/ 2500 w 10000"/>
              <a:gd name="connsiteY8-18" fmla="*/ 10000 h 10000"/>
              <a:gd name="connsiteX9-19" fmla="*/ 0 w 10000"/>
              <a:gd name="connsiteY9-20" fmla="*/ 9000 h 10000"/>
              <a:gd name="connsiteX10-21" fmla="*/ 0 w 10000"/>
              <a:gd name="connsiteY10-22" fmla="*/ 1000 h 10000"/>
              <a:gd name="connsiteX0-23" fmla="*/ 0 w 10000"/>
              <a:gd name="connsiteY0-24" fmla="*/ 1000 h 10000"/>
              <a:gd name="connsiteX1-25" fmla="*/ 2214 w 10000"/>
              <a:gd name="connsiteY1-26" fmla="*/ 1000 h 10000"/>
              <a:gd name="connsiteX2-27" fmla="*/ 5000 w 10000"/>
              <a:gd name="connsiteY2-28" fmla="*/ 1000 h 10000"/>
              <a:gd name="connsiteX3-29" fmla="*/ 7500 w 10000"/>
              <a:gd name="connsiteY3-30" fmla="*/ 0 h 10000"/>
              <a:gd name="connsiteX4-31" fmla="*/ 10000 w 10000"/>
              <a:gd name="connsiteY4-32" fmla="*/ 1000 h 10000"/>
              <a:gd name="connsiteX5-33" fmla="*/ 10000 w 10000"/>
              <a:gd name="connsiteY5-34" fmla="*/ 9000 h 10000"/>
              <a:gd name="connsiteX6-35" fmla="*/ 7500 w 10000"/>
              <a:gd name="connsiteY6-36" fmla="*/ 8000 h 10000"/>
              <a:gd name="connsiteX7-37" fmla="*/ 5000 w 10000"/>
              <a:gd name="connsiteY7-38" fmla="*/ 9000 h 10000"/>
              <a:gd name="connsiteX8-39" fmla="*/ 2500 w 10000"/>
              <a:gd name="connsiteY8-40" fmla="*/ 10000 h 10000"/>
              <a:gd name="connsiteX9-41" fmla="*/ 1918 w 10000"/>
              <a:gd name="connsiteY9-42" fmla="*/ 8062 h 10000"/>
              <a:gd name="connsiteX10-43" fmla="*/ 0 w 10000"/>
              <a:gd name="connsiteY10-44" fmla="*/ 1000 h 10000"/>
              <a:gd name="connsiteX0-45" fmla="*/ 0 w 10000"/>
              <a:gd name="connsiteY0-46" fmla="*/ 1000 h 10000"/>
              <a:gd name="connsiteX1-47" fmla="*/ 2214 w 10000"/>
              <a:gd name="connsiteY1-48" fmla="*/ 1000 h 10000"/>
              <a:gd name="connsiteX2-49" fmla="*/ 5000 w 10000"/>
              <a:gd name="connsiteY2-50" fmla="*/ 1000 h 10000"/>
              <a:gd name="connsiteX3-51" fmla="*/ 7500 w 10000"/>
              <a:gd name="connsiteY3-52" fmla="*/ 0 h 10000"/>
              <a:gd name="connsiteX4-53" fmla="*/ 10000 w 10000"/>
              <a:gd name="connsiteY4-54" fmla="*/ 1000 h 10000"/>
              <a:gd name="connsiteX5-55" fmla="*/ 10000 w 10000"/>
              <a:gd name="connsiteY5-56" fmla="*/ 9000 h 10000"/>
              <a:gd name="connsiteX6-57" fmla="*/ 7500 w 10000"/>
              <a:gd name="connsiteY6-58" fmla="*/ 8000 h 10000"/>
              <a:gd name="connsiteX7-59" fmla="*/ 5000 w 10000"/>
              <a:gd name="connsiteY7-60" fmla="*/ 9000 h 10000"/>
              <a:gd name="connsiteX8-61" fmla="*/ 2500 w 10000"/>
              <a:gd name="connsiteY8-62" fmla="*/ 10000 h 10000"/>
              <a:gd name="connsiteX9-63" fmla="*/ 1918 w 10000"/>
              <a:gd name="connsiteY9-64" fmla="*/ 8062 h 10000"/>
              <a:gd name="connsiteX10-65" fmla="*/ 0 w 10000"/>
              <a:gd name="connsiteY10-66" fmla="*/ 1000 h 10000"/>
              <a:gd name="connsiteX0-67" fmla="*/ 0 w 10000"/>
              <a:gd name="connsiteY0-68" fmla="*/ 1000 h 10000"/>
              <a:gd name="connsiteX1-69" fmla="*/ 2214 w 10000"/>
              <a:gd name="connsiteY1-70" fmla="*/ 1000 h 10000"/>
              <a:gd name="connsiteX2-71" fmla="*/ 5000 w 10000"/>
              <a:gd name="connsiteY2-72" fmla="*/ 1000 h 10000"/>
              <a:gd name="connsiteX3-73" fmla="*/ 7500 w 10000"/>
              <a:gd name="connsiteY3-74" fmla="*/ 0 h 10000"/>
              <a:gd name="connsiteX4-75" fmla="*/ 10000 w 10000"/>
              <a:gd name="connsiteY4-76" fmla="*/ 1000 h 10000"/>
              <a:gd name="connsiteX5-77" fmla="*/ 10000 w 10000"/>
              <a:gd name="connsiteY5-78" fmla="*/ 9000 h 10000"/>
              <a:gd name="connsiteX6-79" fmla="*/ 7500 w 10000"/>
              <a:gd name="connsiteY6-80" fmla="*/ 8000 h 10000"/>
              <a:gd name="connsiteX7-81" fmla="*/ 2500 w 10000"/>
              <a:gd name="connsiteY7-82" fmla="*/ 10000 h 10000"/>
              <a:gd name="connsiteX8-83" fmla="*/ 1918 w 10000"/>
              <a:gd name="connsiteY8-84" fmla="*/ 8062 h 10000"/>
              <a:gd name="connsiteX9-85" fmla="*/ 0 w 10000"/>
              <a:gd name="connsiteY9-86" fmla="*/ 1000 h 10000"/>
              <a:gd name="connsiteX0-87" fmla="*/ 0 w 10000"/>
              <a:gd name="connsiteY0-88" fmla="*/ 1000 h 10147"/>
              <a:gd name="connsiteX1-89" fmla="*/ 2214 w 10000"/>
              <a:gd name="connsiteY1-90" fmla="*/ 1000 h 10147"/>
              <a:gd name="connsiteX2-91" fmla="*/ 5000 w 10000"/>
              <a:gd name="connsiteY2-92" fmla="*/ 1000 h 10147"/>
              <a:gd name="connsiteX3-93" fmla="*/ 7500 w 10000"/>
              <a:gd name="connsiteY3-94" fmla="*/ 0 h 10147"/>
              <a:gd name="connsiteX4-95" fmla="*/ 10000 w 10000"/>
              <a:gd name="connsiteY4-96" fmla="*/ 1000 h 10147"/>
              <a:gd name="connsiteX5-97" fmla="*/ 10000 w 10000"/>
              <a:gd name="connsiteY5-98" fmla="*/ 9000 h 10147"/>
              <a:gd name="connsiteX6-99" fmla="*/ 2500 w 10000"/>
              <a:gd name="connsiteY6-100" fmla="*/ 10000 h 10147"/>
              <a:gd name="connsiteX7-101" fmla="*/ 1918 w 10000"/>
              <a:gd name="connsiteY7-102" fmla="*/ 8062 h 10147"/>
              <a:gd name="connsiteX8-103" fmla="*/ 0 w 10000"/>
              <a:gd name="connsiteY8-104" fmla="*/ 1000 h 10147"/>
              <a:gd name="connsiteX0-105" fmla="*/ 0 w 10000"/>
              <a:gd name="connsiteY0-106" fmla="*/ 1000 h 10000"/>
              <a:gd name="connsiteX1-107" fmla="*/ 2214 w 10000"/>
              <a:gd name="connsiteY1-108" fmla="*/ 1000 h 10000"/>
              <a:gd name="connsiteX2-109" fmla="*/ 5000 w 10000"/>
              <a:gd name="connsiteY2-110" fmla="*/ 1000 h 10000"/>
              <a:gd name="connsiteX3-111" fmla="*/ 7500 w 10000"/>
              <a:gd name="connsiteY3-112" fmla="*/ 0 h 10000"/>
              <a:gd name="connsiteX4-113" fmla="*/ 10000 w 10000"/>
              <a:gd name="connsiteY4-114" fmla="*/ 1000 h 10000"/>
              <a:gd name="connsiteX5-115" fmla="*/ 2500 w 10000"/>
              <a:gd name="connsiteY5-116" fmla="*/ 10000 h 10000"/>
              <a:gd name="connsiteX6-117" fmla="*/ 1918 w 10000"/>
              <a:gd name="connsiteY6-118" fmla="*/ 8062 h 10000"/>
              <a:gd name="connsiteX7-119" fmla="*/ 0 w 10000"/>
              <a:gd name="connsiteY7-120" fmla="*/ 1000 h 10000"/>
              <a:gd name="connsiteX0-121" fmla="*/ 0 w 10000"/>
              <a:gd name="connsiteY0-122" fmla="*/ 1494 h 10494"/>
              <a:gd name="connsiteX1-123" fmla="*/ 2214 w 10000"/>
              <a:gd name="connsiteY1-124" fmla="*/ 1494 h 10494"/>
              <a:gd name="connsiteX2-125" fmla="*/ 5000 w 10000"/>
              <a:gd name="connsiteY2-126" fmla="*/ 1494 h 10494"/>
              <a:gd name="connsiteX3-127" fmla="*/ 7500 w 10000"/>
              <a:gd name="connsiteY3-128" fmla="*/ 494 h 10494"/>
              <a:gd name="connsiteX4-129" fmla="*/ 10000 w 10000"/>
              <a:gd name="connsiteY4-130" fmla="*/ 10411 h 10494"/>
              <a:gd name="connsiteX5-131" fmla="*/ 2500 w 10000"/>
              <a:gd name="connsiteY5-132" fmla="*/ 10494 h 10494"/>
              <a:gd name="connsiteX6-133" fmla="*/ 1918 w 10000"/>
              <a:gd name="connsiteY6-134" fmla="*/ 8556 h 10494"/>
              <a:gd name="connsiteX7-135" fmla="*/ 0 w 10000"/>
              <a:gd name="connsiteY7-136" fmla="*/ 1494 h 10494"/>
              <a:gd name="connsiteX0-137" fmla="*/ 0 w 9971"/>
              <a:gd name="connsiteY0-138" fmla="*/ 1503 h 10545"/>
              <a:gd name="connsiteX1-139" fmla="*/ 2214 w 9971"/>
              <a:gd name="connsiteY1-140" fmla="*/ 1503 h 10545"/>
              <a:gd name="connsiteX2-141" fmla="*/ 5000 w 9971"/>
              <a:gd name="connsiteY2-142" fmla="*/ 1503 h 10545"/>
              <a:gd name="connsiteX3-143" fmla="*/ 7500 w 9971"/>
              <a:gd name="connsiteY3-144" fmla="*/ 503 h 10545"/>
              <a:gd name="connsiteX4-145" fmla="*/ 9971 w 9971"/>
              <a:gd name="connsiteY4-146" fmla="*/ 10545 h 10545"/>
              <a:gd name="connsiteX5-147" fmla="*/ 2500 w 9971"/>
              <a:gd name="connsiteY5-148" fmla="*/ 10503 h 10545"/>
              <a:gd name="connsiteX6-149" fmla="*/ 1918 w 9971"/>
              <a:gd name="connsiteY6-150" fmla="*/ 8565 h 10545"/>
              <a:gd name="connsiteX7-151" fmla="*/ 0 w 9971"/>
              <a:gd name="connsiteY7-152" fmla="*/ 1503 h 10545"/>
              <a:gd name="connsiteX0-153" fmla="*/ 0 w 10000"/>
              <a:gd name="connsiteY0-154" fmla="*/ 1425 h 10059"/>
              <a:gd name="connsiteX1-155" fmla="*/ 2220 w 10000"/>
              <a:gd name="connsiteY1-156" fmla="*/ 1425 h 10059"/>
              <a:gd name="connsiteX2-157" fmla="*/ 5015 w 10000"/>
              <a:gd name="connsiteY2-158" fmla="*/ 1425 h 10059"/>
              <a:gd name="connsiteX3-159" fmla="*/ 7522 w 10000"/>
              <a:gd name="connsiteY3-160" fmla="*/ 477 h 10059"/>
              <a:gd name="connsiteX4-161" fmla="*/ 10000 w 10000"/>
              <a:gd name="connsiteY4-162" fmla="*/ 10000 h 10059"/>
              <a:gd name="connsiteX5-163" fmla="*/ 2450 w 10000"/>
              <a:gd name="connsiteY5-164" fmla="*/ 10059 h 10059"/>
              <a:gd name="connsiteX6-165" fmla="*/ 1924 w 10000"/>
              <a:gd name="connsiteY6-166" fmla="*/ 8122 h 10059"/>
              <a:gd name="connsiteX7-167" fmla="*/ 0 w 10000"/>
              <a:gd name="connsiteY7-168" fmla="*/ 1425 h 10059"/>
              <a:gd name="connsiteX0-169" fmla="*/ 0 w 10000"/>
              <a:gd name="connsiteY0-170" fmla="*/ 1425 h 10059"/>
              <a:gd name="connsiteX1-171" fmla="*/ 2220 w 10000"/>
              <a:gd name="connsiteY1-172" fmla="*/ 1425 h 10059"/>
              <a:gd name="connsiteX2-173" fmla="*/ 5015 w 10000"/>
              <a:gd name="connsiteY2-174" fmla="*/ 1425 h 10059"/>
              <a:gd name="connsiteX3-175" fmla="*/ 7522 w 10000"/>
              <a:gd name="connsiteY3-176" fmla="*/ 477 h 10059"/>
              <a:gd name="connsiteX4-177" fmla="*/ 10000 w 10000"/>
              <a:gd name="connsiteY4-178" fmla="*/ 10000 h 10059"/>
              <a:gd name="connsiteX5-179" fmla="*/ 2450 w 10000"/>
              <a:gd name="connsiteY5-180" fmla="*/ 10059 h 10059"/>
              <a:gd name="connsiteX6-181" fmla="*/ 1924 w 10000"/>
              <a:gd name="connsiteY6-182" fmla="*/ 8122 h 10059"/>
              <a:gd name="connsiteX7-183" fmla="*/ 0 w 10000"/>
              <a:gd name="connsiteY7-184" fmla="*/ 1425 h 10059"/>
              <a:gd name="connsiteX0-185" fmla="*/ 0 w 10000"/>
              <a:gd name="connsiteY0-186" fmla="*/ 1425 h 10059"/>
              <a:gd name="connsiteX1-187" fmla="*/ 2220 w 10000"/>
              <a:gd name="connsiteY1-188" fmla="*/ 1425 h 10059"/>
              <a:gd name="connsiteX2-189" fmla="*/ 5015 w 10000"/>
              <a:gd name="connsiteY2-190" fmla="*/ 1425 h 10059"/>
              <a:gd name="connsiteX3-191" fmla="*/ 7522 w 10000"/>
              <a:gd name="connsiteY3-192" fmla="*/ 477 h 10059"/>
              <a:gd name="connsiteX4-193" fmla="*/ 10000 w 10000"/>
              <a:gd name="connsiteY4-194" fmla="*/ 10000 h 10059"/>
              <a:gd name="connsiteX5-195" fmla="*/ 2450 w 10000"/>
              <a:gd name="connsiteY5-196" fmla="*/ 10059 h 10059"/>
              <a:gd name="connsiteX6-197" fmla="*/ 1924 w 10000"/>
              <a:gd name="connsiteY6-198" fmla="*/ 8122 h 10059"/>
              <a:gd name="connsiteX7-199" fmla="*/ 0 w 10000"/>
              <a:gd name="connsiteY7-200" fmla="*/ 1425 h 10059"/>
              <a:gd name="connsiteX0-201" fmla="*/ 0 w 10000"/>
              <a:gd name="connsiteY0-202" fmla="*/ 1425 h 10059"/>
              <a:gd name="connsiteX1-203" fmla="*/ 2220 w 10000"/>
              <a:gd name="connsiteY1-204" fmla="*/ 1425 h 10059"/>
              <a:gd name="connsiteX2-205" fmla="*/ 5015 w 10000"/>
              <a:gd name="connsiteY2-206" fmla="*/ 1425 h 10059"/>
              <a:gd name="connsiteX3-207" fmla="*/ 7522 w 10000"/>
              <a:gd name="connsiteY3-208" fmla="*/ 477 h 10059"/>
              <a:gd name="connsiteX4-209" fmla="*/ 10000 w 10000"/>
              <a:gd name="connsiteY4-210" fmla="*/ 10000 h 10059"/>
              <a:gd name="connsiteX5-211" fmla="*/ 2450 w 10000"/>
              <a:gd name="connsiteY5-212" fmla="*/ 10059 h 10059"/>
              <a:gd name="connsiteX6-213" fmla="*/ 1924 w 10000"/>
              <a:gd name="connsiteY6-214" fmla="*/ 8122 h 10059"/>
              <a:gd name="connsiteX7-215" fmla="*/ 0 w 10000"/>
              <a:gd name="connsiteY7-216" fmla="*/ 1425 h 10059"/>
              <a:gd name="connsiteX0-217" fmla="*/ 0 w 10000"/>
              <a:gd name="connsiteY0-218" fmla="*/ 1425 h 10059"/>
              <a:gd name="connsiteX1-219" fmla="*/ 2220 w 10000"/>
              <a:gd name="connsiteY1-220" fmla="*/ 1425 h 10059"/>
              <a:gd name="connsiteX2-221" fmla="*/ 5015 w 10000"/>
              <a:gd name="connsiteY2-222" fmla="*/ 1425 h 10059"/>
              <a:gd name="connsiteX3-223" fmla="*/ 7522 w 10000"/>
              <a:gd name="connsiteY3-224" fmla="*/ 477 h 10059"/>
              <a:gd name="connsiteX4-225" fmla="*/ 10000 w 10000"/>
              <a:gd name="connsiteY4-226" fmla="*/ 10000 h 10059"/>
              <a:gd name="connsiteX5-227" fmla="*/ 2450 w 10000"/>
              <a:gd name="connsiteY5-228" fmla="*/ 10059 h 10059"/>
              <a:gd name="connsiteX6-229" fmla="*/ 1924 w 10000"/>
              <a:gd name="connsiteY6-230" fmla="*/ 8122 h 10059"/>
              <a:gd name="connsiteX7-231" fmla="*/ 0 w 10000"/>
              <a:gd name="connsiteY7-232" fmla="*/ 1425 h 10059"/>
              <a:gd name="connsiteX0-233" fmla="*/ 0 w 10000"/>
              <a:gd name="connsiteY0-234" fmla="*/ 1425 h 10000"/>
              <a:gd name="connsiteX1-235" fmla="*/ 2220 w 10000"/>
              <a:gd name="connsiteY1-236" fmla="*/ 1425 h 10000"/>
              <a:gd name="connsiteX2-237" fmla="*/ 5015 w 10000"/>
              <a:gd name="connsiteY2-238" fmla="*/ 1425 h 10000"/>
              <a:gd name="connsiteX3-239" fmla="*/ 7522 w 10000"/>
              <a:gd name="connsiteY3-240" fmla="*/ 477 h 10000"/>
              <a:gd name="connsiteX4-241" fmla="*/ 10000 w 10000"/>
              <a:gd name="connsiteY4-242" fmla="*/ 10000 h 10000"/>
              <a:gd name="connsiteX5-243" fmla="*/ 2360 w 10000"/>
              <a:gd name="connsiteY5-244" fmla="*/ 9982 h 10000"/>
              <a:gd name="connsiteX6-245" fmla="*/ 1924 w 10000"/>
              <a:gd name="connsiteY6-246" fmla="*/ 8122 h 10000"/>
              <a:gd name="connsiteX7-247" fmla="*/ 0 w 10000"/>
              <a:gd name="connsiteY7-248" fmla="*/ 1425 h 10000"/>
              <a:gd name="connsiteX0-249" fmla="*/ 0 w 10000"/>
              <a:gd name="connsiteY0-250" fmla="*/ 1425 h 10000"/>
              <a:gd name="connsiteX1-251" fmla="*/ 2220 w 10000"/>
              <a:gd name="connsiteY1-252" fmla="*/ 1425 h 10000"/>
              <a:gd name="connsiteX2-253" fmla="*/ 5015 w 10000"/>
              <a:gd name="connsiteY2-254" fmla="*/ 1425 h 10000"/>
              <a:gd name="connsiteX3-255" fmla="*/ 7522 w 10000"/>
              <a:gd name="connsiteY3-256" fmla="*/ 477 h 10000"/>
              <a:gd name="connsiteX4-257" fmla="*/ 10000 w 10000"/>
              <a:gd name="connsiteY4-258" fmla="*/ 10000 h 10000"/>
              <a:gd name="connsiteX5-259" fmla="*/ 2360 w 10000"/>
              <a:gd name="connsiteY5-260" fmla="*/ 9982 h 10000"/>
              <a:gd name="connsiteX6-261" fmla="*/ 1924 w 10000"/>
              <a:gd name="connsiteY6-262" fmla="*/ 8122 h 10000"/>
              <a:gd name="connsiteX7-263" fmla="*/ 0 w 10000"/>
              <a:gd name="connsiteY7-264" fmla="*/ 1425 h 10000"/>
              <a:gd name="connsiteX0-265" fmla="*/ 0 w 10000"/>
              <a:gd name="connsiteY0-266" fmla="*/ 1425 h 10000"/>
              <a:gd name="connsiteX1-267" fmla="*/ 2220 w 10000"/>
              <a:gd name="connsiteY1-268" fmla="*/ 1425 h 10000"/>
              <a:gd name="connsiteX2-269" fmla="*/ 5015 w 10000"/>
              <a:gd name="connsiteY2-270" fmla="*/ 1425 h 10000"/>
              <a:gd name="connsiteX3-271" fmla="*/ 7522 w 10000"/>
              <a:gd name="connsiteY3-272" fmla="*/ 477 h 10000"/>
              <a:gd name="connsiteX4-273" fmla="*/ 10000 w 10000"/>
              <a:gd name="connsiteY4-274" fmla="*/ 10000 h 10000"/>
              <a:gd name="connsiteX5-275" fmla="*/ 2270 w 10000"/>
              <a:gd name="connsiteY5-276" fmla="*/ 9982 h 10000"/>
              <a:gd name="connsiteX6-277" fmla="*/ 1924 w 10000"/>
              <a:gd name="connsiteY6-278" fmla="*/ 8122 h 10000"/>
              <a:gd name="connsiteX7-279" fmla="*/ 0 w 10000"/>
              <a:gd name="connsiteY7-280" fmla="*/ 1425 h 10000"/>
              <a:gd name="connsiteX0-281" fmla="*/ 0 w 10000"/>
              <a:gd name="connsiteY0-282" fmla="*/ 1425 h 10000"/>
              <a:gd name="connsiteX1-283" fmla="*/ 2220 w 10000"/>
              <a:gd name="connsiteY1-284" fmla="*/ 1425 h 10000"/>
              <a:gd name="connsiteX2-285" fmla="*/ 5015 w 10000"/>
              <a:gd name="connsiteY2-286" fmla="*/ 1425 h 10000"/>
              <a:gd name="connsiteX3-287" fmla="*/ 7522 w 10000"/>
              <a:gd name="connsiteY3-288" fmla="*/ 477 h 10000"/>
              <a:gd name="connsiteX4-289" fmla="*/ 10000 w 10000"/>
              <a:gd name="connsiteY4-290" fmla="*/ 10000 h 10000"/>
              <a:gd name="connsiteX5-291" fmla="*/ 2270 w 10000"/>
              <a:gd name="connsiteY5-292" fmla="*/ 9982 h 10000"/>
              <a:gd name="connsiteX6-293" fmla="*/ 1409 w 10000"/>
              <a:gd name="connsiteY6-294" fmla="*/ 6996 h 10000"/>
              <a:gd name="connsiteX7-295" fmla="*/ 0 w 10000"/>
              <a:gd name="connsiteY7-296" fmla="*/ 1425 h 10000"/>
              <a:gd name="connsiteX0-297" fmla="*/ 0 w 10000"/>
              <a:gd name="connsiteY0-298" fmla="*/ 1425 h 10000"/>
              <a:gd name="connsiteX1-299" fmla="*/ 2220 w 10000"/>
              <a:gd name="connsiteY1-300" fmla="*/ 1425 h 10000"/>
              <a:gd name="connsiteX2-301" fmla="*/ 5015 w 10000"/>
              <a:gd name="connsiteY2-302" fmla="*/ 1425 h 10000"/>
              <a:gd name="connsiteX3-303" fmla="*/ 7522 w 10000"/>
              <a:gd name="connsiteY3-304" fmla="*/ 477 h 10000"/>
              <a:gd name="connsiteX4-305" fmla="*/ 10000 w 10000"/>
              <a:gd name="connsiteY4-306" fmla="*/ 10000 h 10000"/>
              <a:gd name="connsiteX5-307" fmla="*/ 2270 w 10000"/>
              <a:gd name="connsiteY5-308" fmla="*/ 9982 h 10000"/>
              <a:gd name="connsiteX6-309" fmla="*/ 1409 w 10000"/>
              <a:gd name="connsiteY6-310" fmla="*/ 6996 h 10000"/>
              <a:gd name="connsiteX7-311" fmla="*/ 0 w 10000"/>
              <a:gd name="connsiteY7-312" fmla="*/ 1425 h 10000"/>
              <a:gd name="connsiteX0-313" fmla="*/ 0 w 10000"/>
              <a:gd name="connsiteY0-314" fmla="*/ 1425 h 10000"/>
              <a:gd name="connsiteX1-315" fmla="*/ 2220 w 10000"/>
              <a:gd name="connsiteY1-316" fmla="*/ 1425 h 10000"/>
              <a:gd name="connsiteX2-317" fmla="*/ 5015 w 10000"/>
              <a:gd name="connsiteY2-318" fmla="*/ 1425 h 10000"/>
              <a:gd name="connsiteX3-319" fmla="*/ 7522 w 10000"/>
              <a:gd name="connsiteY3-320" fmla="*/ 477 h 10000"/>
              <a:gd name="connsiteX4-321" fmla="*/ 10000 w 10000"/>
              <a:gd name="connsiteY4-322" fmla="*/ 10000 h 10000"/>
              <a:gd name="connsiteX5-323" fmla="*/ 2270 w 10000"/>
              <a:gd name="connsiteY5-324" fmla="*/ 9982 h 10000"/>
              <a:gd name="connsiteX6-325" fmla="*/ 1409 w 10000"/>
              <a:gd name="connsiteY6-326" fmla="*/ 6996 h 10000"/>
              <a:gd name="connsiteX7-327" fmla="*/ 0 w 10000"/>
              <a:gd name="connsiteY7-328" fmla="*/ 1425 h 10000"/>
              <a:gd name="connsiteX0-329" fmla="*/ 0 w 10000"/>
              <a:gd name="connsiteY0-330" fmla="*/ 1425 h 10000"/>
              <a:gd name="connsiteX1-331" fmla="*/ 5015 w 10000"/>
              <a:gd name="connsiteY1-332" fmla="*/ 1425 h 10000"/>
              <a:gd name="connsiteX2-333" fmla="*/ 7522 w 10000"/>
              <a:gd name="connsiteY2-334" fmla="*/ 477 h 10000"/>
              <a:gd name="connsiteX3-335" fmla="*/ 10000 w 10000"/>
              <a:gd name="connsiteY3-336" fmla="*/ 10000 h 10000"/>
              <a:gd name="connsiteX4-337" fmla="*/ 2270 w 10000"/>
              <a:gd name="connsiteY4-338" fmla="*/ 9982 h 10000"/>
              <a:gd name="connsiteX5-339" fmla="*/ 1409 w 10000"/>
              <a:gd name="connsiteY5-340" fmla="*/ 6996 h 10000"/>
              <a:gd name="connsiteX6-341" fmla="*/ 0 w 10000"/>
              <a:gd name="connsiteY6-342" fmla="*/ 1425 h 10000"/>
              <a:gd name="connsiteX0-343" fmla="*/ 0 w 10000"/>
              <a:gd name="connsiteY0-344" fmla="*/ 1580 h 10155"/>
              <a:gd name="connsiteX1-345" fmla="*/ 7522 w 10000"/>
              <a:gd name="connsiteY1-346" fmla="*/ 632 h 10155"/>
              <a:gd name="connsiteX2-347" fmla="*/ 10000 w 10000"/>
              <a:gd name="connsiteY2-348" fmla="*/ 10155 h 10155"/>
              <a:gd name="connsiteX3-349" fmla="*/ 2270 w 10000"/>
              <a:gd name="connsiteY3-350" fmla="*/ 10137 h 10155"/>
              <a:gd name="connsiteX4-351" fmla="*/ 1409 w 10000"/>
              <a:gd name="connsiteY4-352" fmla="*/ 7151 h 10155"/>
              <a:gd name="connsiteX5-353" fmla="*/ 0 w 10000"/>
              <a:gd name="connsiteY5-354" fmla="*/ 1580 h 10155"/>
              <a:gd name="connsiteX0-355" fmla="*/ 1159 w 9501"/>
              <a:gd name="connsiteY0-356" fmla="*/ 1007 h 10538"/>
              <a:gd name="connsiteX1-357" fmla="*/ 7023 w 9501"/>
              <a:gd name="connsiteY1-358" fmla="*/ 1015 h 10538"/>
              <a:gd name="connsiteX2-359" fmla="*/ 9501 w 9501"/>
              <a:gd name="connsiteY2-360" fmla="*/ 10538 h 10538"/>
              <a:gd name="connsiteX3-361" fmla="*/ 1771 w 9501"/>
              <a:gd name="connsiteY3-362" fmla="*/ 10520 h 10538"/>
              <a:gd name="connsiteX4-363" fmla="*/ 910 w 9501"/>
              <a:gd name="connsiteY4-364" fmla="*/ 7534 h 10538"/>
              <a:gd name="connsiteX5-365" fmla="*/ 1159 w 9501"/>
              <a:gd name="connsiteY5-366" fmla="*/ 1007 h 10538"/>
              <a:gd name="connsiteX0-367" fmla="*/ 1746 w 10526"/>
              <a:gd name="connsiteY0-368" fmla="*/ 956 h 10000"/>
              <a:gd name="connsiteX1-369" fmla="*/ 7918 w 10526"/>
              <a:gd name="connsiteY1-370" fmla="*/ 963 h 10000"/>
              <a:gd name="connsiteX2-371" fmla="*/ 10526 w 10526"/>
              <a:gd name="connsiteY2-372" fmla="*/ 10000 h 10000"/>
              <a:gd name="connsiteX3-373" fmla="*/ 2390 w 10526"/>
              <a:gd name="connsiteY3-374" fmla="*/ 9983 h 10000"/>
              <a:gd name="connsiteX4-375" fmla="*/ 1484 w 10526"/>
              <a:gd name="connsiteY4-376" fmla="*/ 7149 h 10000"/>
              <a:gd name="connsiteX5-377" fmla="*/ 1746 w 10526"/>
              <a:gd name="connsiteY5-378" fmla="*/ 956 h 10000"/>
              <a:gd name="connsiteX0-379" fmla="*/ 1746 w 10526"/>
              <a:gd name="connsiteY0-380" fmla="*/ 956 h 10000"/>
              <a:gd name="connsiteX1-381" fmla="*/ 7918 w 10526"/>
              <a:gd name="connsiteY1-382" fmla="*/ 963 h 10000"/>
              <a:gd name="connsiteX2-383" fmla="*/ 10526 w 10526"/>
              <a:gd name="connsiteY2-384" fmla="*/ 10000 h 10000"/>
              <a:gd name="connsiteX3-385" fmla="*/ 2390 w 10526"/>
              <a:gd name="connsiteY3-386" fmla="*/ 9983 h 10000"/>
              <a:gd name="connsiteX4-387" fmla="*/ 1484 w 10526"/>
              <a:gd name="connsiteY4-388" fmla="*/ 7149 h 10000"/>
              <a:gd name="connsiteX5-389" fmla="*/ 1746 w 10526"/>
              <a:gd name="connsiteY5-390" fmla="*/ 956 h 10000"/>
              <a:gd name="connsiteX0-391" fmla="*/ 1746 w 10526"/>
              <a:gd name="connsiteY0-392" fmla="*/ 645 h 9689"/>
              <a:gd name="connsiteX1-393" fmla="*/ 7918 w 10526"/>
              <a:gd name="connsiteY1-394" fmla="*/ 652 h 9689"/>
              <a:gd name="connsiteX2-395" fmla="*/ 10526 w 10526"/>
              <a:gd name="connsiteY2-396" fmla="*/ 9689 h 9689"/>
              <a:gd name="connsiteX3-397" fmla="*/ 2390 w 10526"/>
              <a:gd name="connsiteY3-398" fmla="*/ 9672 h 9689"/>
              <a:gd name="connsiteX4-399" fmla="*/ 1484 w 10526"/>
              <a:gd name="connsiteY4-400" fmla="*/ 6838 h 9689"/>
              <a:gd name="connsiteX5-401" fmla="*/ 1746 w 10526"/>
              <a:gd name="connsiteY5-402" fmla="*/ 645 h 9689"/>
              <a:gd name="connsiteX0-403" fmla="*/ 1659 w 10000"/>
              <a:gd name="connsiteY0-404" fmla="*/ 665 h 9999"/>
              <a:gd name="connsiteX1-405" fmla="*/ 7522 w 10000"/>
              <a:gd name="connsiteY1-406" fmla="*/ 672 h 9999"/>
              <a:gd name="connsiteX2-407" fmla="*/ 10000 w 10000"/>
              <a:gd name="connsiteY2-408" fmla="*/ 9999 h 9999"/>
              <a:gd name="connsiteX3-409" fmla="*/ 2271 w 10000"/>
              <a:gd name="connsiteY3-410" fmla="*/ 9981 h 9999"/>
              <a:gd name="connsiteX4-411" fmla="*/ 1410 w 10000"/>
              <a:gd name="connsiteY4-412" fmla="*/ 7056 h 9999"/>
              <a:gd name="connsiteX5-413" fmla="*/ 1659 w 10000"/>
              <a:gd name="connsiteY5-414" fmla="*/ 665 h 9999"/>
              <a:gd name="connsiteX0-415" fmla="*/ 1659 w 10692"/>
              <a:gd name="connsiteY0-416" fmla="*/ 609 h 9944"/>
              <a:gd name="connsiteX1-417" fmla="*/ 10099 w 10692"/>
              <a:gd name="connsiteY1-418" fmla="*/ 692 h 9944"/>
              <a:gd name="connsiteX2-419" fmla="*/ 10000 w 10692"/>
              <a:gd name="connsiteY2-420" fmla="*/ 9944 h 9944"/>
              <a:gd name="connsiteX3-421" fmla="*/ 2271 w 10692"/>
              <a:gd name="connsiteY3-422" fmla="*/ 9926 h 9944"/>
              <a:gd name="connsiteX4-423" fmla="*/ 1410 w 10692"/>
              <a:gd name="connsiteY4-424" fmla="*/ 7001 h 9944"/>
              <a:gd name="connsiteX5-425" fmla="*/ 1659 w 10692"/>
              <a:gd name="connsiteY5-426" fmla="*/ 609 h 9944"/>
              <a:gd name="connsiteX0-427" fmla="*/ 1552 w 9999"/>
              <a:gd name="connsiteY0-428" fmla="*/ 0 h 9388"/>
              <a:gd name="connsiteX1-429" fmla="*/ 9445 w 9999"/>
              <a:gd name="connsiteY1-430" fmla="*/ 84 h 9388"/>
              <a:gd name="connsiteX2-431" fmla="*/ 9353 w 9999"/>
              <a:gd name="connsiteY2-432" fmla="*/ 9388 h 9388"/>
              <a:gd name="connsiteX3-433" fmla="*/ 2124 w 9999"/>
              <a:gd name="connsiteY3-434" fmla="*/ 9370 h 9388"/>
              <a:gd name="connsiteX4-435" fmla="*/ 1319 w 9999"/>
              <a:gd name="connsiteY4-436" fmla="*/ 6428 h 9388"/>
              <a:gd name="connsiteX5-437" fmla="*/ 1552 w 9999"/>
              <a:gd name="connsiteY5-438" fmla="*/ 0 h 9388"/>
              <a:gd name="connsiteX0-439" fmla="*/ 1552 w 9446"/>
              <a:gd name="connsiteY0-440" fmla="*/ 0 h 10000"/>
              <a:gd name="connsiteX1-441" fmla="*/ 9446 w 9446"/>
              <a:gd name="connsiteY1-442" fmla="*/ 89 h 10000"/>
              <a:gd name="connsiteX2-443" fmla="*/ 9354 w 9446"/>
              <a:gd name="connsiteY2-444" fmla="*/ 10000 h 10000"/>
              <a:gd name="connsiteX3-445" fmla="*/ 2124 w 9446"/>
              <a:gd name="connsiteY3-446" fmla="*/ 9981 h 10000"/>
              <a:gd name="connsiteX4-447" fmla="*/ 1319 w 9446"/>
              <a:gd name="connsiteY4-448" fmla="*/ 6847 h 10000"/>
              <a:gd name="connsiteX5-449" fmla="*/ 1552 w 9446"/>
              <a:gd name="connsiteY5-450" fmla="*/ 0 h 10000"/>
              <a:gd name="connsiteX0-451" fmla="*/ 1643 w 9956"/>
              <a:gd name="connsiteY0-452" fmla="*/ 24 h 10024"/>
              <a:gd name="connsiteX1-453" fmla="*/ 9956 w 9956"/>
              <a:gd name="connsiteY1-454" fmla="*/ 0 h 10024"/>
              <a:gd name="connsiteX2-455" fmla="*/ 9903 w 9956"/>
              <a:gd name="connsiteY2-456" fmla="*/ 10024 h 10024"/>
              <a:gd name="connsiteX3-457" fmla="*/ 2249 w 9956"/>
              <a:gd name="connsiteY3-458" fmla="*/ 10005 h 10024"/>
              <a:gd name="connsiteX4-459" fmla="*/ 1396 w 9956"/>
              <a:gd name="connsiteY4-460" fmla="*/ 6871 h 10024"/>
              <a:gd name="connsiteX5-461" fmla="*/ 1643 w 9956"/>
              <a:gd name="connsiteY5-462" fmla="*/ 24 h 10024"/>
              <a:gd name="connsiteX0-463" fmla="*/ 1650 w 10000"/>
              <a:gd name="connsiteY0-464" fmla="*/ 24 h 10000"/>
              <a:gd name="connsiteX1-465" fmla="*/ 10000 w 10000"/>
              <a:gd name="connsiteY1-466" fmla="*/ 0 h 10000"/>
              <a:gd name="connsiteX2-467" fmla="*/ 9947 w 10000"/>
              <a:gd name="connsiteY2-468" fmla="*/ 10000 h 10000"/>
              <a:gd name="connsiteX3-469" fmla="*/ 2259 w 10000"/>
              <a:gd name="connsiteY3-470" fmla="*/ 9981 h 10000"/>
              <a:gd name="connsiteX4-471" fmla="*/ 1402 w 10000"/>
              <a:gd name="connsiteY4-472" fmla="*/ 6855 h 10000"/>
              <a:gd name="connsiteX5-473" fmla="*/ 1650 w 10000"/>
              <a:gd name="connsiteY5-474" fmla="*/ 24 h 10000"/>
              <a:gd name="connsiteX0-475" fmla="*/ 1707 w 9968"/>
              <a:gd name="connsiteY0-476" fmla="*/ 0 h 10234"/>
              <a:gd name="connsiteX1-477" fmla="*/ 9968 w 9968"/>
              <a:gd name="connsiteY1-478" fmla="*/ 234 h 10234"/>
              <a:gd name="connsiteX2-479" fmla="*/ 9915 w 9968"/>
              <a:gd name="connsiteY2-480" fmla="*/ 10234 h 10234"/>
              <a:gd name="connsiteX3-481" fmla="*/ 2227 w 9968"/>
              <a:gd name="connsiteY3-482" fmla="*/ 10215 h 10234"/>
              <a:gd name="connsiteX4-483" fmla="*/ 1370 w 9968"/>
              <a:gd name="connsiteY4-484" fmla="*/ 7089 h 10234"/>
              <a:gd name="connsiteX5-485" fmla="*/ 1707 w 9968"/>
              <a:gd name="connsiteY5-486" fmla="*/ 0 h 10234"/>
              <a:gd name="connsiteX0-487" fmla="*/ 1682 w 10015"/>
              <a:gd name="connsiteY0-488" fmla="*/ 0 h 9779"/>
              <a:gd name="connsiteX1-489" fmla="*/ 10015 w 10015"/>
              <a:gd name="connsiteY1-490" fmla="*/ 8 h 9779"/>
              <a:gd name="connsiteX2-491" fmla="*/ 9962 w 10015"/>
              <a:gd name="connsiteY2-492" fmla="*/ 9779 h 9779"/>
              <a:gd name="connsiteX3-493" fmla="*/ 2249 w 10015"/>
              <a:gd name="connsiteY3-494" fmla="*/ 9760 h 9779"/>
              <a:gd name="connsiteX4-495" fmla="*/ 1389 w 10015"/>
              <a:gd name="connsiteY4-496" fmla="*/ 6706 h 9779"/>
              <a:gd name="connsiteX5-497" fmla="*/ 1682 w 10015"/>
              <a:gd name="connsiteY5-498" fmla="*/ 0 h 9779"/>
              <a:gd name="connsiteX0-499" fmla="*/ 1679 w 10000"/>
              <a:gd name="connsiteY0-500" fmla="*/ 0 h 10000"/>
              <a:gd name="connsiteX1-501" fmla="*/ 10000 w 10000"/>
              <a:gd name="connsiteY1-502" fmla="*/ 8 h 10000"/>
              <a:gd name="connsiteX2-503" fmla="*/ 9947 w 10000"/>
              <a:gd name="connsiteY2-504" fmla="*/ 10000 h 10000"/>
              <a:gd name="connsiteX3-505" fmla="*/ 2224 w 10000"/>
              <a:gd name="connsiteY3-506" fmla="*/ 9949 h 10000"/>
              <a:gd name="connsiteX4-507" fmla="*/ 1387 w 10000"/>
              <a:gd name="connsiteY4-508" fmla="*/ 6858 h 10000"/>
              <a:gd name="connsiteX5-509" fmla="*/ 1679 w 10000"/>
              <a:gd name="connsiteY5-510" fmla="*/ 0 h 10000"/>
              <a:gd name="connsiteX0-511" fmla="*/ 1679 w 10059"/>
              <a:gd name="connsiteY0-512" fmla="*/ 0 h 9984"/>
              <a:gd name="connsiteX1-513" fmla="*/ 10000 w 10059"/>
              <a:gd name="connsiteY1-514" fmla="*/ 8 h 9984"/>
              <a:gd name="connsiteX2-515" fmla="*/ 10059 w 10059"/>
              <a:gd name="connsiteY2-516" fmla="*/ 9984 h 9984"/>
              <a:gd name="connsiteX3-517" fmla="*/ 2224 w 10059"/>
              <a:gd name="connsiteY3-518" fmla="*/ 9949 h 9984"/>
              <a:gd name="connsiteX4-519" fmla="*/ 1387 w 10059"/>
              <a:gd name="connsiteY4-520" fmla="*/ 6858 h 9984"/>
              <a:gd name="connsiteX5-521" fmla="*/ 1679 w 10059"/>
              <a:gd name="connsiteY5-522" fmla="*/ 0 h 9984"/>
              <a:gd name="connsiteX0-523" fmla="*/ 1669 w 10244"/>
              <a:gd name="connsiteY0-524" fmla="*/ 0 h 10016"/>
              <a:gd name="connsiteX1-525" fmla="*/ 9941 w 10244"/>
              <a:gd name="connsiteY1-526" fmla="*/ 8 h 10016"/>
              <a:gd name="connsiteX2-527" fmla="*/ 10244 w 10244"/>
              <a:gd name="connsiteY2-528" fmla="*/ 10016 h 10016"/>
              <a:gd name="connsiteX3-529" fmla="*/ 2211 w 10244"/>
              <a:gd name="connsiteY3-530" fmla="*/ 9965 h 10016"/>
              <a:gd name="connsiteX4-531" fmla="*/ 1379 w 10244"/>
              <a:gd name="connsiteY4-532" fmla="*/ 6869 h 10016"/>
              <a:gd name="connsiteX5-533" fmla="*/ 1669 w 10244"/>
              <a:gd name="connsiteY5-534" fmla="*/ 0 h 10016"/>
              <a:gd name="connsiteX0-535" fmla="*/ 1669 w 9978"/>
              <a:gd name="connsiteY0-536" fmla="*/ 0 h 9984"/>
              <a:gd name="connsiteX1-537" fmla="*/ 9941 w 9978"/>
              <a:gd name="connsiteY1-538" fmla="*/ 8 h 9984"/>
              <a:gd name="connsiteX2-539" fmla="*/ 9978 w 9978"/>
              <a:gd name="connsiteY2-540" fmla="*/ 9984 h 9984"/>
              <a:gd name="connsiteX3-541" fmla="*/ 2211 w 9978"/>
              <a:gd name="connsiteY3-542" fmla="*/ 9965 h 9984"/>
              <a:gd name="connsiteX4-543" fmla="*/ 1379 w 9978"/>
              <a:gd name="connsiteY4-544" fmla="*/ 6869 h 9984"/>
              <a:gd name="connsiteX5-545" fmla="*/ 1669 w 9978"/>
              <a:gd name="connsiteY5-546" fmla="*/ 0 h 9984"/>
              <a:gd name="connsiteX0-547" fmla="*/ 1673 w 10000"/>
              <a:gd name="connsiteY0-548" fmla="*/ 0 h 10000"/>
              <a:gd name="connsiteX1-549" fmla="*/ 9963 w 10000"/>
              <a:gd name="connsiteY1-550" fmla="*/ 8 h 10000"/>
              <a:gd name="connsiteX2-551" fmla="*/ 10000 w 10000"/>
              <a:gd name="connsiteY2-552" fmla="*/ 10000 h 10000"/>
              <a:gd name="connsiteX3-553" fmla="*/ 2216 w 10000"/>
              <a:gd name="connsiteY3-554" fmla="*/ 9981 h 10000"/>
              <a:gd name="connsiteX4-555" fmla="*/ 1382 w 10000"/>
              <a:gd name="connsiteY4-556" fmla="*/ 6880 h 10000"/>
              <a:gd name="connsiteX5-557" fmla="*/ 1673 w 10000"/>
              <a:gd name="connsiteY5-558" fmla="*/ 0 h 10000"/>
              <a:gd name="connsiteX0-559" fmla="*/ 1673 w 10000"/>
              <a:gd name="connsiteY0-560" fmla="*/ 0 h 10002"/>
              <a:gd name="connsiteX1-561" fmla="*/ 9963 w 10000"/>
              <a:gd name="connsiteY1-562" fmla="*/ 8 h 10002"/>
              <a:gd name="connsiteX2-563" fmla="*/ 10000 w 10000"/>
              <a:gd name="connsiteY2-564" fmla="*/ 10000 h 10002"/>
              <a:gd name="connsiteX3-565" fmla="*/ 2216 w 10000"/>
              <a:gd name="connsiteY3-566" fmla="*/ 10002 h 10002"/>
              <a:gd name="connsiteX4-567" fmla="*/ 1382 w 10000"/>
              <a:gd name="connsiteY4-568" fmla="*/ 6880 h 10002"/>
              <a:gd name="connsiteX5-569" fmla="*/ 1673 w 10000"/>
              <a:gd name="connsiteY5-570" fmla="*/ 0 h 1000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000" h="10002">
                <a:moveTo>
                  <a:pt x="1673" y="0"/>
                </a:moveTo>
                <a:lnTo>
                  <a:pt x="9963" y="8"/>
                </a:lnTo>
                <a:cubicBezTo>
                  <a:pt x="9964" y="1660"/>
                  <a:pt x="10000" y="9451"/>
                  <a:pt x="10000" y="10000"/>
                </a:cubicBezTo>
                <a:lnTo>
                  <a:pt x="2216" y="10002"/>
                </a:lnTo>
                <a:cubicBezTo>
                  <a:pt x="2330" y="9065"/>
                  <a:pt x="2232" y="8404"/>
                  <a:pt x="1382" y="6880"/>
                </a:cubicBezTo>
                <a:cubicBezTo>
                  <a:pt x="-1046" y="2494"/>
                  <a:pt x="162" y="1705"/>
                  <a:pt x="1673" y="0"/>
                </a:cubicBezTo>
                <a:close/>
              </a:path>
            </a:pathLst>
          </a:custGeom>
          <a:solidFill>
            <a:srgbClr val="B41C38"/>
          </a:solidFill>
        </p:spPr>
        <p:txBody>
          <a:bodyPr/>
          <a:lstStyle/>
          <a:p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1234" y="2075674"/>
            <a:ext cx="6219217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1234" y="4555349"/>
            <a:ext cx="621921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234" y="290065"/>
            <a:ext cx="3211632" cy="14696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Rojo Vivo: 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E21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/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B41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Freeform 8"/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ección Rojo Vivo: Título y Contenido -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E21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/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B41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Freeform 8"/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ección Rojo Vivo: Título y Contenido - 2 Sub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CE21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B41C3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B41C3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reeform 9"/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B41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Freeform 10"/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Rojo Vivo: Título, Contenido y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 userDrawn="1"/>
        </p:nvSpPr>
        <p:spPr>
          <a:xfrm>
            <a:off x="7144686" y="-56271"/>
            <a:ext cx="5122342" cy="7005711"/>
          </a:xfrm>
          <a:custGeom>
            <a:avLst/>
            <a:gdLst>
              <a:gd name="connsiteX0" fmla="*/ 311191 w 1066464"/>
              <a:gd name="connsiteY0" fmla="*/ 0 h 6991643"/>
              <a:gd name="connsiteX1" fmla="*/ 29837 w 1066464"/>
              <a:gd name="connsiteY1" fmla="*/ 2630659 h 6991643"/>
              <a:gd name="connsiteX2" fmla="*/ 944237 w 1066464"/>
              <a:gd name="connsiteY2" fmla="*/ 6020973 h 6991643"/>
              <a:gd name="connsiteX3" fmla="*/ 1056779 w 1066464"/>
              <a:gd name="connsiteY3" fmla="*/ 6991643 h 6991643"/>
              <a:gd name="connsiteX4" fmla="*/ 1056779 w 1066464"/>
              <a:gd name="connsiteY4" fmla="*/ 6991643 h 6991643"/>
              <a:gd name="connsiteX0-1" fmla="*/ 311191 w 1066464"/>
              <a:gd name="connsiteY0-2" fmla="*/ 0 h 6991643"/>
              <a:gd name="connsiteX1-3" fmla="*/ 29837 w 1066464"/>
              <a:gd name="connsiteY1-4" fmla="*/ 2630659 h 6991643"/>
              <a:gd name="connsiteX2-5" fmla="*/ 944237 w 1066464"/>
              <a:gd name="connsiteY2-6" fmla="*/ 6020973 h 6991643"/>
              <a:gd name="connsiteX3-7" fmla="*/ 1056779 w 1066464"/>
              <a:gd name="connsiteY3-8" fmla="*/ 6991643 h 6991643"/>
              <a:gd name="connsiteX4-9" fmla="*/ 1056779 w 1066464"/>
              <a:gd name="connsiteY4-10" fmla="*/ 6991643 h 6991643"/>
              <a:gd name="connsiteX5" fmla="*/ 311191 w 1066464"/>
              <a:gd name="connsiteY5" fmla="*/ 0 h 6991643"/>
              <a:gd name="connsiteX0-11" fmla="*/ 311191 w 1066464"/>
              <a:gd name="connsiteY0-12" fmla="*/ 0 h 6991643"/>
              <a:gd name="connsiteX1-13" fmla="*/ 29837 w 1066464"/>
              <a:gd name="connsiteY1-14" fmla="*/ 2630659 h 6991643"/>
              <a:gd name="connsiteX2-15" fmla="*/ 944237 w 1066464"/>
              <a:gd name="connsiteY2-16" fmla="*/ 6020973 h 6991643"/>
              <a:gd name="connsiteX3-17" fmla="*/ 1056779 w 1066464"/>
              <a:gd name="connsiteY3-18" fmla="*/ 6991643 h 6991643"/>
              <a:gd name="connsiteX4-19" fmla="*/ 1056779 w 1066464"/>
              <a:gd name="connsiteY4-20" fmla="*/ 6991643 h 6991643"/>
              <a:gd name="connsiteX5-21" fmla="*/ 859831 w 1066464"/>
              <a:gd name="connsiteY5-22" fmla="*/ 5359791 h 6991643"/>
              <a:gd name="connsiteX6" fmla="*/ 311191 w 1066464"/>
              <a:gd name="connsiteY6" fmla="*/ 0 h 6991643"/>
              <a:gd name="connsiteX0-23" fmla="*/ 311191 w 5122342"/>
              <a:gd name="connsiteY0-24" fmla="*/ 0 h 7005711"/>
              <a:gd name="connsiteX1-25" fmla="*/ 29837 w 5122342"/>
              <a:gd name="connsiteY1-26" fmla="*/ 2630659 h 7005711"/>
              <a:gd name="connsiteX2-27" fmla="*/ 944237 w 5122342"/>
              <a:gd name="connsiteY2-28" fmla="*/ 6020973 h 7005711"/>
              <a:gd name="connsiteX3-29" fmla="*/ 1056779 w 5122342"/>
              <a:gd name="connsiteY3-30" fmla="*/ 6991643 h 7005711"/>
              <a:gd name="connsiteX4-31" fmla="*/ 1056779 w 5122342"/>
              <a:gd name="connsiteY4-32" fmla="*/ 6991643 h 7005711"/>
              <a:gd name="connsiteX5-33" fmla="*/ 5122342 w 5122342"/>
              <a:gd name="connsiteY5-34" fmla="*/ 7005711 h 7005711"/>
              <a:gd name="connsiteX6-35" fmla="*/ 311191 w 5122342"/>
              <a:gd name="connsiteY6-36" fmla="*/ 0 h 7005711"/>
              <a:gd name="connsiteX0-37" fmla="*/ 311191 w 5122342"/>
              <a:gd name="connsiteY0-38" fmla="*/ 0 h 7005711"/>
              <a:gd name="connsiteX1-39" fmla="*/ 29837 w 5122342"/>
              <a:gd name="connsiteY1-40" fmla="*/ 2630659 h 7005711"/>
              <a:gd name="connsiteX2-41" fmla="*/ 944237 w 5122342"/>
              <a:gd name="connsiteY2-42" fmla="*/ 6020973 h 7005711"/>
              <a:gd name="connsiteX3-43" fmla="*/ 1056779 w 5122342"/>
              <a:gd name="connsiteY3-44" fmla="*/ 6991643 h 7005711"/>
              <a:gd name="connsiteX4-45" fmla="*/ 1056779 w 5122342"/>
              <a:gd name="connsiteY4-46" fmla="*/ 6991643 h 7005711"/>
              <a:gd name="connsiteX5-47" fmla="*/ 5122342 w 5122342"/>
              <a:gd name="connsiteY5-48" fmla="*/ 7005711 h 7005711"/>
              <a:gd name="connsiteX6-49" fmla="*/ 1521012 w 5122342"/>
              <a:gd name="connsiteY6-50" fmla="*/ 1758462 h 7005711"/>
              <a:gd name="connsiteX7" fmla="*/ 311191 w 5122342"/>
              <a:gd name="connsiteY7" fmla="*/ 0 h 7005711"/>
              <a:gd name="connsiteX0-51" fmla="*/ 311191 w 5122342"/>
              <a:gd name="connsiteY0-52" fmla="*/ 0 h 7005711"/>
              <a:gd name="connsiteX1-53" fmla="*/ 29837 w 5122342"/>
              <a:gd name="connsiteY1-54" fmla="*/ 2630659 h 7005711"/>
              <a:gd name="connsiteX2-55" fmla="*/ 944237 w 5122342"/>
              <a:gd name="connsiteY2-56" fmla="*/ 6020973 h 7005711"/>
              <a:gd name="connsiteX3-57" fmla="*/ 1056779 w 5122342"/>
              <a:gd name="connsiteY3-58" fmla="*/ 6991643 h 7005711"/>
              <a:gd name="connsiteX4-59" fmla="*/ 1056779 w 5122342"/>
              <a:gd name="connsiteY4-60" fmla="*/ 6991643 h 7005711"/>
              <a:gd name="connsiteX5-61" fmla="*/ 5122342 w 5122342"/>
              <a:gd name="connsiteY5-62" fmla="*/ 7005711 h 7005711"/>
              <a:gd name="connsiteX6-63" fmla="*/ 5108274 w 5122342"/>
              <a:gd name="connsiteY6-64" fmla="*/ 14069 h 7005711"/>
              <a:gd name="connsiteX7-65" fmla="*/ 311191 w 5122342"/>
              <a:gd name="connsiteY7-66" fmla="*/ 0 h 70057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65" y="connsiteY7-66"/>
              </a:cxn>
            </a:cxnLst>
            <a:rect l="l" t="t" r="r" b="b"/>
            <a:pathLst>
              <a:path w="5122342" h="7005711">
                <a:moveTo>
                  <a:pt x="311191" y="0"/>
                </a:moveTo>
                <a:cubicBezTo>
                  <a:pt x="117760" y="813582"/>
                  <a:pt x="-75671" y="1627164"/>
                  <a:pt x="29837" y="2630659"/>
                </a:cubicBezTo>
                <a:cubicBezTo>
                  <a:pt x="135345" y="3634154"/>
                  <a:pt x="773080" y="5294142"/>
                  <a:pt x="944237" y="6020973"/>
                </a:cubicBezTo>
                <a:cubicBezTo>
                  <a:pt x="1115394" y="6747804"/>
                  <a:pt x="1056779" y="6991643"/>
                  <a:pt x="1056779" y="6991643"/>
                </a:cubicBezTo>
                <a:lnTo>
                  <a:pt x="1056779" y="6991643"/>
                </a:lnTo>
                <a:lnTo>
                  <a:pt x="5122342" y="7005711"/>
                </a:lnTo>
                <a:cubicBezTo>
                  <a:pt x="5117653" y="4675164"/>
                  <a:pt x="5112963" y="2344616"/>
                  <a:pt x="5108274" y="14069"/>
                </a:cubicBezTo>
                <a:lnTo>
                  <a:pt x="311191" y="0"/>
                </a:lnTo>
                <a:close/>
              </a:path>
            </a:pathLst>
          </a:custGeom>
          <a:solidFill>
            <a:srgbClr val="CE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034088" cy="1325563"/>
          </a:xfrm>
        </p:spPr>
        <p:txBody>
          <a:bodyPr/>
          <a:lstStyle>
            <a:lvl1pPr>
              <a:defRPr>
                <a:solidFill>
                  <a:srgbClr val="CE21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34088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7198921" y="-3446"/>
            <a:ext cx="5013871" cy="6897090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-1" fmla="*/ 0 w 10000"/>
              <a:gd name="connsiteY0-2" fmla="*/ 1000 h 10000"/>
              <a:gd name="connsiteX1-3" fmla="*/ 2214 w 10000"/>
              <a:gd name="connsiteY1-4" fmla="*/ 1000 h 10000"/>
              <a:gd name="connsiteX2-5" fmla="*/ 5000 w 10000"/>
              <a:gd name="connsiteY2-6" fmla="*/ 1000 h 10000"/>
              <a:gd name="connsiteX3-7" fmla="*/ 7500 w 10000"/>
              <a:gd name="connsiteY3-8" fmla="*/ 0 h 10000"/>
              <a:gd name="connsiteX4-9" fmla="*/ 10000 w 10000"/>
              <a:gd name="connsiteY4-10" fmla="*/ 1000 h 10000"/>
              <a:gd name="connsiteX5-11" fmla="*/ 10000 w 10000"/>
              <a:gd name="connsiteY5-12" fmla="*/ 9000 h 10000"/>
              <a:gd name="connsiteX6-13" fmla="*/ 7500 w 10000"/>
              <a:gd name="connsiteY6-14" fmla="*/ 8000 h 10000"/>
              <a:gd name="connsiteX7-15" fmla="*/ 5000 w 10000"/>
              <a:gd name="connsiteY7-16" fmla="*/ 9000 h 10000"/>
              <a:gd name="connsiteX8-17" fmla="*/ 2500 w 10000"/>
              <a:gd name="connsiteY8-18" fmla="*/ 10000 h 10000"/>
              <a:gd name="connsiteX9-19" fmla="*/ 0 w 10000"/>
              <a:gd name="connsiteY9-20" fmla="*/ 9000 h 10000"/>
              <a:gd name="connsiteX10-21" fmla="*/ 0 w 10000"/>
              <a:gd name="connsiteY10-22" fmla="*/ 1000 h 10000"/>
              <a:gd name="connsiteX0-23" fmla="*/ 0 w 10000"/>
              <a:gd name="connsiteY0-24" fmla="*/ 1000 h 10000"/>
              <a:gd name="connsiteX1-25" fmla="*/ 2214 w 10000"/>
              <a:gd name="connsiteY1-26" fmla="*/ 1000 h 10000"/>
              <a:gd name="connsiteX2-27" fmla="*/ 5000 w 10000"/>
              <a:gd name="connsiteY2-28" fmla="*/ 1000 h 10000"/>
              <a:gd name="connsiteX3-29" fmla="*/ 7500 w 10000"/>
              <a:gd name="connsiteY3-30" fmla="*/ 0 h 10000"/>
              <a:gd name="connsiteX4-31" fmla="*/ 10000 w 10000"/>
              <a:gd name="connsiteY4-32" fmla="*/ 1000 h 10000"/>
              <a:gd name="connsiteX5-33" fmla="*/ 10000 w 10000"/>
              <a:gd name="connsiteY5-34" fmla="*/ 9000 h 10000"/>
              <a:gd name="connsiteX6-35" fmla="*/ 7500 w 10000"/>
              <a:gd name="connsiteY6-36" fmla="*/ 8000 h 10000"/>
              <a:gd name="connsiteX7-37" fmla="*/ 5000 w 10000"/>
              <a:gd name="connsiteY7-38" fmla="*/ 9000 h 10000"/>
              <a:gd name="connsiteX8-39" fmla="*/ 2500 w 10000"/>
              <a:gd name="connsiteY8-40" fmla="*/ 10000 h 10000"/>
              <a:gd name="connsiteX9-41" fmla="*/ 1918 w 10000"/>
              <a:gd name="connsiteY9-42" fmla="*/ 8062 h 10000"/>
              <a:gd name="connsiteX10-43" fmla="*/ 0 w 10000"/>
              <a:gd name="connsiteY10-44" fmla="*/ 1000 h 10000"/>
              <a:gd name="connsiteX0-45" fmla="*/ 0 w 10000"/>
              <a:gd name="connsiteY0-46" fmla="*/ 1000 h 10000"/>
              <a:gd name="connsiteX1-47" fmla="*/ 2214 w 10000"/>
              <a:gd name="connsiteY1-48" fmla="*/ 1000 h 10000"/>
              <a:gd name="connsiteX2-49" fmla="*/ 5000 w 10000"/>
              <a:gd name="connsiteY2-50" fmla="*/ 1000 h 10000"/>
              <a:gd name="connsiteX3-51" fmla="*/ 7500 w 10000"/>
              <a:gd name="connsiteY3-52" fmla="*/ 0 h 10000"/>
              <a:gd name="connsiteX4-53" fmla="*/ 10000 w 10000"/>
              <a:gd name="connsiteY4-54" fmla="*/ 1000 h 10000"/>
              <a:gd name="connsiteX5-55" fmla="*/ 10000 w 10000"/>
              <a:gd name="connsiteY5-56" fmla="*/ 9000 h 10000"/>
              <a:gd name="connsiteX6-57" fmla="*/ 7500 w 10000"/>
              <a:gd name="connsiteY6-58" fmla="*/ 8000 h 10000"/>
              <a:gd name="connsiteX7-59" fmla="*/ 5000 w 10000"/>
              <a:gd name="connsiteY7-60" fmla="*/ 9000 h 10000"/>
              <a:gd name="connsiteX8-61" fmla="*/ 2500 w 10000"/>
              <a:gd name="connsiteY8-62" fmla="*/ 10000 h 10000"/>
              <a:gd name="connsiteX9-63" fmla="*/ 1918 w 10000"/>
              <a:gd name="connsiteY9-64" fmla="*/ 8062 h 10000"/>
              <a:gd name="connsiteX10-65" fmla="*/ 0 w 10000"/>
              <a:gd name="connsiteY10-66" fmla="*/ 1000 h 10000"/>
              <a:gd name="connsiteX0-67" fmla="*/ 0 w 10000"/>
              <a:gd name="connsiteY0-68" fmla="*/ 1000 h 10000"/>
              <a:gd name="connsiteX1-69" fmla="*/ 2214 w 10000"/>
              <a:gd name="connsiteY1-70" fmla="*/ 1000 h 10000"/>
              <a:gd name="connsiteX2-71" fmla="*/ 5000 w 10000"/>
              <a:gd name="connsiteY2-72" fmla="*/ 1000 h 10000"/>
              <a:gd name="connsiteX3-73" fmla="*/ 7500 w 10000"/>
              <a:gd name="connsiteY3-74" fmla="*/ 0 h 10000"/>
              <a:gd name="connsiteX4-75" fmla="*/ 10000 w 10000"/>
              <a:gd name="connsiteY4-76" fmla="*/ 1000 h 10000"/>
              <a:gd name="connsiteX5-77" fmla="*/ 10000 w 10000"/>
              <a:gd name="connsiteY5-78" fmla="*/ 9000 h 10000"/>
              <a:gd name="connsiteX6-79" fmla="*/ 7500 w 10000"/>
              <a:gd name="connsiteY6-80" fmla="*/ 8000 h 10000"/>
              <a:gd name="connsiteX7-81" fmla="*/ 2500 w 10000"/>
              <a:gd name="connsiteY7-82" fmla="*/ 10000 h 10000"/>
              <a:gd name="connsiteX8-83" fmla="*/ 1918 w 10000"/>
              <a:gd name="connsiteY8-84" fmla="*/ 8062 h 10000"/>
              <a:gd name="connsiteX9-85" fmla="*/ 0 w 10000"/>
              <a:gd name="connsiteY9-86" fmla="*/ 1000 h 10000"/>
              <a:gd name="connsiteX0-87" fmla="*/ 0 w 10000"/>
              <a:gd name="connsiteY0-88" fmla="*/ 1000 h 10147"/>
              <a:gd name="connsiteX1-89" fmla="*/ 2214 w 10000"/>
              <a:gd name="connsiteY1-90" fmla="*/ 1000 h 10147"/>
              <a:gd name="connsiteX2-91" fmla="*/ 5000 w 10000"/>
              <a:gd name="connsiteY2-92" fmla="*/ 1000 h 10147"/>
              <a:gd name="connsiteX3-93" fmla="*/ 7500 w 10000"/>
              <a:gd name="connsiteY3-94" fmla="*/ 0 h 10147"/>
              <a:gd name="connsiteX4-95" fmla="*/ 10000 w 10000"/>
              <a:gd name="connsiteY4-96" fmla="*/ 1000 h 10147"/>
              <a:gd name="connsiteX5-97" fmla="*/ 10000 w 10000"/>
              <a:gd name="connsiteY5-98" fmla="*/ 9000 h 10147"/>
              <a:gd name="connsiteX6-99" fmla="*/ 2500 w 10000"/>
              <a:gd name="connsiteY6-100" fmla="*/ 10000 h 10147"/>
              <a:gd name="connsiteX7-101" fmla="*/ 1918 w 10000"/>
              <a:gd name="connsiteY7-102" fmla="*/ 8062 h 10147"/>
              <a:gd name="connsiteX8-103" fmla="*/ 0 w 10000"/>
              <a:gd name="connsiteY8-104" fmla="*/ 1000 h 10147"/>
              <a:gd name="connsiteX0-105" fmla="*/ 0 w 10000"/>
              <a:gd name="connsiteY0-106" fmla="*/ 1000 h 10000"/>
              <a:gd name="connsiteX1-107" fmla="*/ 2214 w 10000"/>
              <a:gd name="connsiteY1-108" fmla="*/ 1000 h 10000"/>
              <a:gd name="connsiteX2-109" fmla="*/ 5000 w 10000"/>
              <a:gd name="connsiteY2-110" fmla="*/ 1000 h 10000"/>
              <a:gd name="connsiteX3-111" fmla="*/ 7500 w 10000"/>
              <a:gd name="connsiteY3-112" fmla="*/ 0 h 10000"/>
              <a:gd name="connsiteX4-113" fmla="*/ 10000 w 10000"/>
              <a:gd name="connsiteY4-114" fmla="*/ 1000 h 10000"/>
              <a:gd name="connsiteX5-115" fmla="*/ 2500 w 10000"/>
              <a:gd name="connsiteY5-116" fmla="*/ 10000 h 10000"/>
              <a:gd name="connsiteX6-117" fmla="*/ 1918 w 10000"/>
              <a:gd name="connsiteY6-118" fmla="*/ 8062 h 10000"/>
              <a:gd name="connsiteX7-119" fmla="*/ 0 w 10000"/>
              <a:gd name="connsiteY7-120" fmla="*/ 1000 h 10000"/>
              <a:gd name="connsiteX0-121" fmla="*/ 0 w 10000"/>
              <a:gd name="connsiteY0-122" fmla="*/ 1494 h 10494"/>
              <a:gd name="connsiteX1-123" fmla="*/ 2214 w 10000"/>
              <a:gd name="connsiteY1-124" fmla="*/ 1494 h 10494"/>
              <a:gd name="connsiteX2-125" fmla="*/ 5000 w 10000"/>
              <a:gd name="connsiteY2-126" fmla="*/ 1494 h 10494"/>
              <a:gd name="connsiteX3-127" fmla="*/ 7500 w 10000"/>
              <a:gd name="connsiteY3-128" fmla="*/ 494 h 10494"/>
              <a:gd name="connsiteX4-129" fmla="*/ 10000 w 10000"/>
              <a:gd name="connsiteY4-130" fmla="*/ 10411 h 10494"/>
              <a:gd name="connsiteX5-131" fmla="*/ 2500 w 10000"/>
              <a:gd name="connsiteY5-132" fmla="*/ 10494 h 10494"/>
              <a:gd name="connsiteX6-133" fmla="*/ 1918 w 10000"/>
              <a:gd name="connsiteY6-134" fmla="*/ 8556 h 10494"/>
              <a:gd name="connsiteX7-135" fmla="*/ 0 w 10000"/>
              <a:gd name="connsiteY7-136" fmla="*/ 1494 h 10494"/>
              <a:gd name="connsiteX0-137" fmla="*/ 0 w 9971"/>
              <a:gd name="connsiteY0-138" fmla="*/ 1503 h 10545"/>
              <a:gd name="connsiteX1-139" fmla="*/ 2214 w 9971"/>
              <a:gd name="connsiteY1-140" fmla="*/ 1503 h 10545"/>
              <a:gd name="connsiteX2-141" fmla="*/ 5000 w 9971"/>
              <a:gd name="connsiteY2-142" fmla="*/ 1503 h 10545"/>
              <a:gd name="connsiteX3-143" fmla="*/ 7500 w 9971"/>
              <a:gd name="connsiteY3-144" fmla="*/ 503 h 10545"/>
              <a:gd name="connsiteX4-145" fmla="*/ 9971 w 9971"/>
              <a:gd name="connsiteY4-146" fmla="*/ 10545 h 10545"/>
              <a:gd name="connsiteX5-147" fmla="*/ 2500 w 9971"/>
              <a:gd name="connsiteY5-148" fmla="*/ 10503 h 10545"/>
              <a:gd name="connsiteX6-149" fmla="*/ 1918 w 9971"/>
              <a:gd name="connsiteY6-150" fmla="*/ 8565 h 10545"/>
              <a:gd name="connsiteX7-151" fmla="*/ 0 w 9971"/>
              <a:gd name="connsiteY7-152" fmla="*/ 1503 h 10545"/>
              <a:gd name="connsiteX0-153" fmla="*/ 0 w 10000"/>
              <a:gd name="connsiteY0-154" fmla="*/ 1425 h 10059"/>
              <a:gd name="connsiteX1-155" fmla="*/ 2220 w 10000"/>
              <a:gd name="connsiteY1-156" fmla="*/ 1425 h 10059"/>
              <a:gd name="connsiteX2-157" fmla="*/ 5015 w 10000"/>
              <a:gd name="connsiteY2-158" fmla="*/ 1425 h 10059"/>
              <a:gd name="connsiteX3-159" fmla="*/ 7522 w 10000"/>
              <a:gd name="connsiteY3-160" fmla="*/ 477 h 10059"/>
              <a:gd name="connsiteX4-161" fmla="*/ 10000 w 10000"/>
              <a:gd name="connsiteY4-162" fmla="*/ 10000 h 10059"/>
              <a:gd name="connsiteX5-163" fmla="*/ 2450 w 10000"/>
              <a:gd name="connsiteY5-164" fmla="*/ 10059 h 10059"/>
              <a:gd name="connsiteX6-165" fmla="*/ 1924 w 10000"/>
              <a:gd name="connsiteY6-166" fmla="*/ 8122 h 10059"/>
              <a:gd name="connsiteX7-167" fmla="*/ 0 w 10000"/>
              <a:gd name="connsiteY7-168" fmla="*/ 1425 h 10059"/>
              <a:gd name="connsiteX0-169" fmla="*/ 0 w 10000"/>
              <a:gd name="connsiteY0-170" fmla="*/ 1425 h 10059"/>
              <a:gd name="connsiteX1-171" fmla="*/ 2220 w 10000"/>
              <a:gd name="connsiteY1-172" fmla="*/ 1425 h 10059"/>
              <a:gd name="connsiteX2-173" fmla="*/ 5015 w 10000"/>
              <a:gd name="connsiteY2-174" fmla="*/ 1425 h 10059"/>
              <a:gd name="connsiteX3-175" fmla="*/ 7522 w 10000"/>
              <a:gd name="connsiteY3-176" fmla="*/ 477 h 10059"/>
              <a:gd name="connsiteX4-177" fmla="*/ 10000 w 10000"/>
              <a:gd name="connsiteY4-178" fmla="*/ 10000 h 10059"/>
              <a:gd name="connsiteX5-179" fmla="*/ 2450 w 10000"/>
              <a:gd name="connsiteY5-180" fmla="*/ 10059 h 10059"/>
              <a:gd name="connsiteX6-181" fmla="*/ 1924 w 10000"/>
              <a:gd name="connsiteY6-182" fmla="*/ 8122 h 10059"/>
              <a:gd name="connsiteX7-183" fmla="*/ 0 w 10000"/>
              <a:gd name="connsiteY7-184" fmla="*/ 1425 h 10059"/>
              <a:gd name="connsiteX0-185" fmla="*/ 0 w 10000"/>
              <a:gd name="connsiteY0-186" fmla="*/ 1425 h 10059"/>
              <a:gd name="connsiteX1-187" fmla="*/ 2220 w 10000"/>
              <a:gd name="connsiteY1-188" fmla="*/ 1425 h 10059"/>
              <a:gd name="connsiteX2-189" fmla="*/ 5015 w 10000"/>
              <a:gd name="connsiteY2-190" fmla="*/ 1425 h 10059"/>
              <a:gd name="connsiteX3-191" fmla="*/ 7522 w 10000"/>
              <a:gd name="connsiteY3-192" fmla="*/ 477 h 10059"/>
              <a:gd name="connsiteX4-193" fmla="*/ 10000 w 10000"/>
              <a:gd name="connsiteY4-194" fmla="*/ 10000 h 10059"/>
              <a:gd name="connsiteX5-195" fmla="*/ 2450 w 10000"/>
              <a:gd name="connsiteY5-196" fmla="*/ 10059 h 10059"/>
              <a:gd name="connsiteX6-197" fmla="*/ 1924 w 10000"/>
              <a:gd name="connsiteY6-198" fmla="*/ 8122 h 10059"/>
              <a:gd name="connsiteX7-199" fmla="*/ 0 w 10000"/>
              <a:gd name="connsiteY7-200" fmla="*/ 1425 h 10059"/>
              <a:gd name="connsiteX0-201" fmla="*/ 0 w 10000"/>
              <a:gd name="connsiteY0-202" fmla="*/ 1425 h 10059"/>
              <a:gd name="connsiteX1-203" fmla="*/ 2220 w 10000"/>
              <a:gd name="connsiteY1-204" fmla="*/ 1425 h 10059"/>
              <a:gd name="connsiteX2-205" fmla="*/ 5015 w 10000"/>
              <a:gd name="connsiteY2-206" fmla="*/ 1425 h 10059"/>
              <a:gd name="connsiteX3-207" fmla="*/ 7522 w 10000"/>
              <a:gd name="connsiteY3-208" fmla="*/ 477 h 10059"/>
              <a:gd name="connsiteX4-209" fmla="*/ 10000 w 10000"/>
              <a:gd name="connsiteY4-210" fmla="*/ 10000 h 10059"/>
              <a:gd name="connsiteX5-211" fmla="*/ 2450 w 10000"/>
              <a:gd name="connsiteY5-212" fmla="*/ 10059 h 10059"/>
              <a:gd name="connsiteX6-213" fmla="*/ 1924 w 10000"/>
              <a:gd name="connsiteY6-214" fmla="*/ 8122 h 10059"/>
              <a:gd name="connsiteX7-215" fmla="*/ 0 w 10000"/>
              <a:gd name="connsiteY7-216" fmla="*/ 1425 h 10059"/>
              <a:gd name="connsiteX0-217" fmla="*/ 0 w 10000"/>
              <a:gd name="connsiteY0-218" fmla="*/ 1425 h 10059"/>
              <a:gd name="connsiteX1-219" fmla="*/ 2220 w 10000"/>
              <a:gd name="connsiteY1-220" fmla="*/ 1425 h 10059"/>
              <a:gd name="connsiteX2-221" fmla="*/ 5015 w 10000"/>
              <a:gd name="connsiteY2-222" fmla="*/ 1425 h 10059"/>
              <a:gd name="connsiteX3-223" fmla="*/ 7522 w 10000"/>
              <a:gd name="connsiteY3-224" fmla="*/ 477 h 10059"/>
              <a:gd name="connsiteX4-225" fmla="*/ 10000 w 10000"/>
              <a:gd name="connsiteY4-226" fmla="*/ 10000 h 10059"/>
              <a:gd name="connsiteX5-227" fmla="*/ 2450 w 10000"/>
              <a:gd name="connsiteY5-228" fmla="*/ 10059 h 10059"/>
              <a:gd name="connsiteX6-229" fmla="*/ 1924 w 10000"/>
              <a:gd name="connsiteY6-230" fmla="*/ 8122 h 10059"/>
              <a:gd name="connsiteX7-231" fmla="*/ 0 w 10000"/>
              <a:gd name="connsiteY7-232" fmla="*/ 1425 h 10059"/>
              <a:gd name="connsiteX0-233" fmla="*/ 0 w 10000"/>
              <a:gd name="connsiteY0-234" fmla="*/ 1425 h 10000"/>
              <a:gd name="connsiteX1-235" fmla="*/ 2220 w 10000"/>
              <a:gd name="connsiteY1-236" fmla="*/ 1425 h 10000"/>
              <a:gd name="connsiteX2-237" fmla="*/ 5015 w 10000"/>
              <a:gd name="connsiteY2-238" fmla="*/ 1425 h 10000"/>
              <a:gd name="connsiteX3-239" fmla="*/ 7522 w 10000"/>
              <a:gd name="connsiteY3-240" fmla="*/ 477 h 10000"/>
              <a:gd name="connsiteX4-241" fmla="*/ 10000 w 10000"/>
              <a:gd name="connsiteY4-242" fmla="*/ 10000 h 10000"/>
              <a:gd name="connsiteX5-243" fmla="*/ 2360 w 10000"/>
              <a:gd name="connsiteY5-244" fmla="*/ 9982 h 10000"/>
              <a:gd name="connsiteX6-245" fmla="*/ 1924 w 10000"/>
              <a:gd name="connsiteY6-246" fmla="*/ 8122 h 10000"/>
              <a:gd name="connsiteX7-247" fmla="*/ 0 w 10000"/>
              <a:gd name="connsiteY7-248" fmla="*/ 1425 h 10000"/>
              <a:gd name="connsiteX0-249" fmla="*/ 0 w 10000"/>
              <a:gd name="connsiteY0-250" fmla="*/ 1425 h 10000"/>
              <a:gd name="connsiteX1-251" fmla="*/ 2220 w 10000"/>
              <a:gd name="connsiteY1-252" fmla="*/ 1425 h 10000"/>
              <a:gd name="connsiteX2-253" fmla="*/ 5015 w 10000"/>
              <a:gd name="connsiteY2-254" fmla="*/ 1425 h 10000"/>
              <a:gd name="connsiteX3-255" fmla="*/ 7522 w 10000"/>
              <a:gd name="connsiteY3-256" fmla="*/ 477 h 10000"/>
              <a:gd name="connsiteX4-257" fmla="*/ 10000 w 10000"/>
              <a:gd name="connsiteY4-258" fmla="*/ 10000 h 10000"/>
              <a:gd name="connsiteX5-259" fmla="*/ 2360 w 10000"/>
              <a:gd name="connsiteY5-260" fmla="*/ 9982 h 10000"/>
              <a:gd name="connsiteX6-261" fmla="*/ 1924 w 10000"/>
              <a:gd name="connsiteY6-262" fmla="*/ 8122 h 10000"/>
              <a:gd name="connsiteX7-263" fmla="*/ 0 w 10000"/>
              <a:gd name="connsiteY7-264" fmla="*/ 1425 h 10000"/>
              <a:gd name="connsiteX0-265" fmla="*/ 0 w 10000"/>
              <a:gd name="connsiteY0-266" fmla="*/ 1425 h 10000"/>
              <a:gd name="connsiteX1-267" fmla="*/ 2220 w 10000"/>
              <a:gd name="connsiteY1-268" fmla="*/ 1425 h 10000"/>
              <a:gd name="connsiteX2-269" fmla="*/ 5015 w 10000"/>
              <a:gd name="connsiteY2-270" fmla="*/ 1425 h 10000"/>
              <a:gd name="connsiteX3-271" fmla="*/ 7522 w 10000"/>
              <a:gd name="connsiteY3-272" fmla="*/ 477 h 10000"/>
              <a:gd name="connsiteX4-273" fmla="*/ 10000 w 10000"/>
              <a:gd name="connsiteY4-274" fmla="*/ 10000 h 10000"/>
              <a:gd name="connsiteX5-275" fmla="*/ 2270 w 10000"/>
              <a:gd name="connsiteY5-276" fmla="*/ 9982 h 10000"/>
              <a:gd name="connsiteX6-277" fmla="*/ 1924 w 10000"/>
              <a:gd name="connsiteY6-278" fmla="*/ 8122 h 10000"/>
              <a:gd name="connsiteX7-279" fmla="*/ 0 w 10000"/>
              <a:gd name="connsiteY7-280" fmla="*/ 1425 h 10000"/>
              <a:gd name="connsiteX0-281" fmla="*/ 0 w 10000"/>
              <a:gd name="connsiteY0-282" fmla="*/ 1425 h 10000"/>
              <a:gd name="connsiteX1-283" fmla="*/ 2220 w 10000"/>
              <a:gd name="connsiteY1-284" fmla="*/ 1425 h 10000"/>
              <a:gd name="connsiteX2-285" fmla="*/ 5015 w 10000"/>
              <a:gd name="connsiteY2-286" fmla="*/ 1425 h 10000"/>
              <a:gd name="connsiteX3-287" fmla="*/ 7522 w 10000"/>
              <a:gd name="connsiteY3-288" fmla="*/ 477 h 10000"/>
              <a:gd name="connsiteX4-289" fmla="*/ 10000 w 10000"/>
              <a:gd name="connsiteY4-290" fmla="*/ 10000 h 10000"/>
              <a:gd name="connsiteX5-291" fmla="*/ 2270 w 10000"/>
              <a:gd name="connsiteY5-292" fmla="*/ 9982 h 10000"/>
              <a:gd name="connsiteX6-293" fmla="*/ 1409 w 10000"/>
              <a:gd name="connsiteY6-294" fmla="*/ 6996 h 10000"/>
              <a:gd name="connsiteX7-295" fmla="*/ 0 w 10000"/>
              <a:gd name="connsiteY7-296" fmla="*/ 1425 h 10000"/>
              <a:gd name="connsiteX0-297" fmla="*/ 0 w 10000"/>
              <a:gd name="connsiteY0-298" fmla="*/ 1425 h 10000"/>
              <a:gd name="connsiteX1-299" fmla="*/ 2220 w 10000"/>
              <a:gd name="connsiteY1-300" fmla="*/ 1425 h 10000"/>
              <a:gd name="connsiteX2-301" fmla="*/ 5015 w 10000"/>
              <a:gd name="connsiteY2-302" fmla="*/ 1425 h 10000"/>
              <a:gd name="connsiteX3-303" fmla="*/ 7522 w 10000"/>
              <a:gd name="connsiteY3-304" fmla="*/ 477 h 10000"/>
              <a:gd name="connsiteX4-305" fmla="*/ 10000 w 10000"/>
              <a:gd name="connsiteY4-306" fmla="*/ 10000 h 10000"/>
              <a:gd name="connsiteX5-307" fmla="*/ 2270 w 10000"/>
              <a:gd name="connsiteY5-308" fmla="*/ 9982 h 10000"/>
              <a:gd name="connsiteX6-309" fmla="*/ 1409 w 10000"/>
              <a:gd name="connsiteY6-310" fmla="*/ 6996 h 10000"/>
              <a:gd name="connsiteX7-311" fmla="*/ 0 w 10000"/>
              <a:gd name="connsiteY7-312" fmla="*/ 1425 h 10000"/>
              <a:gd name="connsiteX0-313" fmla="*/ 0 w 10000"/>
              <a:gd name="connsiteY0-314" fmla="*/ 1425 h 10000"/>
              <a:gd name="connsiteX1-315" fmla="*/ 2220 w 10000"/>
              <a:gd name="connsiteY1-316" fmla="*/ 1425 h 10000"/>
              <a:gd name="connsiteX2-317" fmla="*/ 5015 w 10000"/>
              <a:gd name="connsiteY2-318" fmla="*/ 1425 h 10000"/>
              <a:gd name="connsiteX3-319" fmla="*/ 7522 w 10000"/>
              <a:gd name="connsiteY3-320" fmla="*/ 477 h 10000"/>
              <a:gd name="connsiteX4-321" fmla="*/ 10000 w 10000"/>
              <a:gd name="connsiteY4-322" fmla="*/ 10000 h 10000"/>
              <a:gd name="connsiteX5-323" fmla="*/ 2270 w 10000"/>
              <a:gd name="connsiteY5-324" fmla="*/ 9982 h 10000"/>
              <a:gd name="connsiteX6-325" fmla="*/ 1409 w 10000"/>
              <a:gd name="connsiteY6-326" fmla="*/ 6996 h 10000"/>
              <a:gd name="connsiteX7-327" fmla="*/ 0 w 10000"/>
              <a:gd name="connsiteY7-328" fmla="*/ 1425 h 10000"/>
              <a:gd name="connsiteX0-329" fmla="*/ 0 w 10000"/>
              <a:gd name="connsiteY0-330" fmla="*/ 1425 h 10000"/>
              <a:gd name="connsiteX1-331" fmla="*/ 5015 w 10000"/>
              <a:gd name="connsiteY1-332" fmla="*/ 1425 h 10000"/>
              <a:gd name="connsiteX2-333" fmla="*/ 7522 w 10000"/>
              <a:gd name="connsiteY2-334" fmla="*/ 477 h 10000"/>
              <a:gd name="connsiteX3-335" fmla="*/ 10000 w 10000"/>
              <a:gd name="connsiteY3-336" fmla="*/ 10000 h 10000"/>
              <a:gd name="connsiteX4-337" fmla="*/ 2270 w 10000"/>
              <a:gd name="connsiteY4-338" fmla="*/ 9982 h 10000"/>
              <a:gd name="connsiteX5-339" fmla="*/ 1409 w 10000"/>
              <a:gd name="connsiteY5-340" fmla="*/ 6996 h 10000"/>
              <a:gd name="connsiteX6-341" fmla="*/ 0 w 10000"/>
              <a:gd name="connsiteY6-342" fmla="*/ 1425 h 10000"/>
              <a:gd name="connsiteX0-343" fmla="*/ 0 w 10000"/>
              <a:gd name="connsiteY0-344" fmla="*/ 1580 h 10155"/>
              <a:gd name="connsiteX1-345" fmla="*/ 7522 w 10000"/>
              <a:gd name="connsiteY1-346" fmla="*/ 632 h 10155"/>
              <a:gd name="connsiteX2-347" fmla="*/ 10000 w 10000"/>
              <a:gd name="connsiteY2-348" fmla="*/ 10155 h 10155"/>
              <a:gd name="connsiteX3-349" fmla="*/ 2270 w 10000"/>
              <a:gd name="connsiteY3-350" fmla="*/ 10137 h 10155"/>
              <a:gd name="connsiteX4-351" fmla="*/ 1409 w 10000"/>
              <a:gd name="connsiteY4-352" fmla="*/ 7151 h 10155"/>
              <a:gd name="connsiteX5-353" fmla="*/ 0 w 10000"/>
              <a:gd name="connsiteY5-354" fmla="*/ 1580 h 10155"/>
              <a:gd name="connsiteX0-355" fmla="*/ 1159 w 9501"/>
              <a:gd name="connsiteY0-356" fmla="*/ 1007 h 10538"/>
              <a:gd name="connsiteX1-357" fmla="*/ 7023 w 9501"/>
              <a:gd name="connsiteY1-358" fmla="*/ 1015 h 10538"/>
              <a:gd name="connsiteX2-359" fmla="*/ 9501 w 9501"/>
              <a:gd name="connsiteY2-360" fmla="*/ 10538 h 10538"/>
              <a:gd name="connsiteX3-361" fmla="*/ 1771 w 9501"/>
              <a:gd name="connsiteY3-362" fmla="*/ 10520 h 10538"/>
              <a:gd name="connsiteX4-363" fmla="*/ 910 w 9501"/>
              <a:gd name="connsiteY4-364" fmla="*/ 7534 h 10538"/>
              <a:gd name="connsiteX5-365" fmla="*/ 1159 w 9501"/>
              <a:gd name="connsiteY5-366" fmla="*/ 1007 h 10538"/>
              <a:gd name="connsiteX0-367" fmla="*/ 1746 w 10526"/>
              <a:gd name="connsiteY0-368" fmla="*/ 956 h 10000"/>
              <a:gd name="connsiteX1-369" fmla="*/ 7918 w 10526"/>
              <a:gd name="connsiteY1-370" fmla="*/ 963 h 10000"/>
              <a:gd name="connsiteX2-371" fmla="*/ 10526 w 10526"/>
              <a:gd name="connsiteY2-372" fmla="*/ 10000 h 10000"/>
              <a:gd name="connsiteX3-373" fmla="*/ 2390 w 10526"/>
              <a:gd name="connsiteY3-374" fmla="*/ 9983 h 10000"/>
              <a:gd name="connsiteX4-375" fmla="*/ 1484 w 10526"/>
              <a:gd name="connsiteY4-376" fmla="*/ 7149 h 10000"/>
              <a:gd name="connsiteX5-377" fmla="*/ 1746 w 10526"/>
              <a:gd name="connsiteY5-378" fmla="*/ 956 h 10000"/>
              <a:gd name="connsiteX0-379" fmla="*/ 1746 w 10526"/>
              <a:gd name="connsiteY0-380" fmla="*/ 956 h 10000"/>
              <a:gd name="connsiteX1-381" fmla="*/ 7918 w 10526"/>
              <a:gd name="connsiteY1-382" fmla="*/ 963 h 10000"/>
              <a:gd name="connsiteX2-383" fmla="*/ 10526 w 10526"/>
              <a:gd name="connsiteY2-384" fmla="*/ 10000 h 10000"/>
              <a:gd name="connsiteX3-385" fmla="*/ 2390 w 10526"/>
              <a:gd name="connsiteY3-386" fmla="*/ 9983 h 10000"/>
              <a:gd name="connsiteX4-387" fmla="*/ 1484 w 10526"/>
              <a:gd name="connsiteY4-388" fmla="*/ 7149 h 10000"/>
              <a:gd name="connsiteX5-389" fmla="*/ 1746 w 10526"/>
              <a:gd name="connsiteY5-390" fmla="*/ 956 h 10000"/>
              <a:gd name="connsiteX0-391" fmla="*/ 1746 w 10526"/>
              <a:gd name="connsiteY0-392" fmla="*/ 645 h 9689"/>
              <a:gd name="connsiteX1-393" fmla="*/ 7918 w 10526"/>
              <a:gd name="connsiteY1-394" fmla="*/ 652 h 9689"/>
              <a:gd name="connsiteX2-395" fmla="*/ 10526 w 10526"/>
              <a:gd name="connsiteY2-396" fmla="*/ 9689 h 9689"/>
              <a:gd name="connsiteX3-397" fmla="*/ 2390 w 10526"/>
              <a:gd name="connsiteY3-398" fmla="*/ 9672 h 9689"/>
              <a:gd name="connsiteX4-399" fmla="*/ 1484 w 10526"/>
              <a:gd name="connsiteY4-400" fmla="*/ 6838 h 9689"/>
              <a:gd name="connsiteX5-401" fmla="*/ 1746 w 10526"/>
              <a:gd name="connsiteY5-402" fmla="*/ 645 h 9689"/>
              <a:gd name="connsiteX0-403" fmla="*/ 1659 w 10000"/>
              <a:gd name="connsiteY0-404" fmla="*/ 665 h 9999"/>
              <a:gd name="connsiteX1-405" fmla="*/ 7522 w 10000"/>
              <a:gd name="connsiteY1-406" fmla="*/ 672 h 9999"/>
              <a:gd name="connsiteX2-407" fmla="*/ 10000 w 10000"/>
              <a:gd name="connsiteY2-408" fmla="*/ 9999 h 9999"/>
              <a:gd name="connsiteX3-409" fmla="*/ 2271 w 10000"/>
              <a:gd name="connsiteY3-410" fmla="*/ 9981 h 9999"/>
              <a:gd name="connsiteX4-411" fmla="*/ 1410 w 10000"/>
              <a:gd name="connsiteY4-412" fmla="*/ 7056 h 9999"/>
              <a:gd name="connsiteX5-413" fmla="*/ 1659 w 10000"/>
              <a:gd name="connsiteY5-414" fmla="*/ 665 h 9999"/>
              <a:gd name="connsiteX0-415" fmla="*/ 1659 w 10692"/>
              <a:gd name="connsiteY0-416" fmla="*/ 609 h 9944"/>
              <a:gd name="connsiteX1-417" fmla="*/ 10099 w 10692"/>
              <a:gd name="connsiteY1-418" fmla="*/ 692 h 9944"/>
              <a:gd name="connsiteX2-419" fmla="*/ 10000 w 10692"/>
              <a:gd name="connsiteY2-420" fmla="*/ 9944 h 9944"/>
              <a:gd name="connsiteX3-421" fmla="*/ 2271 w 10692"/>
              <a:gd name="connsiteY3-422" fmla="*/ 9926 h 9944"/>
              <a:gd name="connsiteX4-423" fmla="*/ 1410 w 10692"/>
              <a:gd name="connsiteY4-424" fmla="*/ 7001 h 9944"/>
              <a:gd name="connsiteX5-425" fmla="*/ 1659 w 10692"/>
              <a:gd name="connsiteY5-426" fmla="*/ 609 h 9944"/>
              <a:gd name="connsiteX0-427" fmla="*/ 1552 w 9999"/>
              <a:gd name="connsiteY0-428" fmla="*/ 0 h 9388"/>
              <a:gd name="connsiteX1-429" fmla="*/ 9445 w 9999"/>
              <a:gd name="connsiteY1-430" fmla="*/ 84 h 9388"/>
              <a:gd name="connsiteX2-431" fmla="*/ 9353 w 9999"/>
              <a:gd name="connsiteY2-432" fmla="*/ 9388 h 9388"/>
              <a:gd name="connsiteX3-433" fmla="*/ 2124 w 9999"/>
              <a:gd name="connsiteY3-434" fmla="*/ 9370 h 9388"/>
              <a:gd name="connsiteX4-435" fmla="*/ 1319 w 9999"/>
              <a:gd name="connsiteY4-436" fmla="*/ 6428 h 9388"/>
              <a:gd name="connsiteX5-437" fmla="*/ 1552 w 9999"/>
              <a:gd name="connsiteY5-438" fmla="*/ 0 h 9388"/>
              <a:gd name="connsiteX0-439" fmla="*/ 1552 w 9446"/>
              <a:gd name="connsiteY0-440" fmla="*/ 0 h 10000"/>
              <a:gd name="connsiteX1-441" fmla="*/ 9446 w 9446"/>
              <a:gd name="connsiteY1-442" fmla="*/ 89 h 10000"/>
              <a:gd name="connsiteX2-443" fmla="*/ 9354 w 9446"/>
              <a:gd name="connsiteY2-444" fmla="*/ 10000 h 10000"/>
              <a:gd name="connsiteX3-445" fmla="*/ 2124 w 9446"/>
              <a:gd name="connsiteY3-446" fmla="*/ 9981 h 10000"/>
              <a:gd name="connsiteX4-447" fmla="*/ 1319 w 9446"/>
              <a:gd name="connsiteY4-448" fmla="*/ 6847 h 10000"/>
              <a:gd name="connsiteX5-449" fmla="*/ 1552 w 9446"/>
              <a:gd name="connsiteY5-450" fmla="*/ 0 h 10000"/>
              <a:gd name="connsiteX0-451" fmla="*/ 1643 w 9956"/>
              <a:gd name="connsiteY0-452" fmla="*/ 24 h 10024"/>
              <a:gd name="connsiteX1-453" fmla="*/ 9956 w 9956"/>
              <a:gd name="connsiteY1-454" fmla="*/ 0 h 10024"/>
              <a:gd name="connsiteX2-455" fmla="*/ 9903 w 9956"/>
              <a:gd name="connsiteY2-456" fmla="*/ 10024 h 10024"/>
              <a:gd name="connsiteX3-457" fmla="*/ 2249 w 9956"/>
              <a:gd name="connsiteY3-458" fmla="*/ 10005 h 10024"/>
              <a:gd name="connsiteX4-459" fmla="*/ 1396 w 9956"/>
              <a:gd name="connsiteY4-460" fmla="*/ 6871 h 10024"/>
              <a:gd name="connsiteX5-461" fmla="*/ 1643 w 9956"/>
              <a:gd name="connsiteY5-462" fmla="*/ 24 h 10024"/>
              <a:gd name="connsiteX0-463" fmla="*/ 1650 w 10000"/>
              <a:gd name="connsiteY0-464" fmla="*/ 24 h 10000"/>
              <a:gd name="connsiteX1-465" fmla="*/ 10000 w 10000"/>
              <a:gd name="connsiteY1-466" fmla="*/ 0 h 10000"/>
              <a:gd name="connsiteX2-467" fmla="*/ 9947 w 10000"/>
              <a:gd name="connsiteY2-468" fmla="*/ 10000 h 10000"/>
              <a:gd name="connsiteX3-469" fmla="*/ 2259 w 10000"/>
              <a:gd name="connsiteY3-470" fmla="*/ 9981 h 10000"/>
              <a:gd name="connsiteX4-471" fmla="*/ 1402 w 10000"/>
              <a:gd name="connsiteY4-472" fmla="*/ 6855 h 10000"/>
              <a:gd name="connsiteX5-473" fmla="*/ 1650 w 10000"/>
              <a:gd name="connsiteY5-474" fmla="*/ 24 h 10000"/>
              <a:gd name="connsiteX0-475" fmla="*/ 1707 w 9968"/>
              <a:gd name="connsiteY0-476" fmla="*/ 0 h 10234"/>
              <a:gd name="connsiteX1-477" fmla="*/ 9968 w 9968"/>
              <a:gd name="connsiteY1-478" fmla="*/ 234 h 10234"/>
              <a:gd name="connsiteX2-479" fmla="*/ 9915 w 9968"/>
              <a:gd name="connsiteY2-480" fmla="*/ 10234 h 10234"/>
              <a:gd name="connsiteX3-481" fmla="*/ 2227 w 9968"/>
              <a:gd name="connsiteY3-482" fmla="*/ 10215 h 10234"/>
              <a:gd name="connsiteX4-483" fmla="*/ 1370 w 9968"/>
              <a:gd name="connsiteY4-484" fmla="*/ 7089 h 10234"/>
              <a:gd name="connsiteX5-485" fmla="*/ 1707 w 9968"/>
              <a:gd name="connsiteY5-486" fmla="*/ 0 h 10234"/>
              <a:gd name="connsiteX0-487" fmla="*/ 1682 w 10015"/>
              <a:gd name="connsiteY0-488" fmla="*/ 0 h 9779"/>
              <a:gd name="connsiteX1-489" fmla="*/ 10015 w 10015"/>
              <a:gd name="connsiteY1-490" fmla="*/ 8 h 9779"/>
              <a:gd name="connsiteX2-491" fmla="*/ 9962 w 10015"/>
              <a:gd name="connsiteY2-492" fmla="*/ 9779 h 9779"/>
              <a:gd name="connsiteX3-493" fmla="*/ 2249 w 10015"/>
              <a:gd name="connsiteY3-494" fmla="*/ 9760 h 9779"/>
              <a:gd name="connsiteX4-495" fmla="*/ 1389 w 10015"/>
              <a:gd name="connsiteY4-496" fmla="*/ 6706 h 9779"/>
              <a:gd name="connsiteX5-497" fmla="*/ 1682 w 10015"/>
              <a:gd name="connsiteY5-498" fmla="*/ 0 h 9779"/>
              <a:gd name="connsiteX0-499" fmla="*/ 1679 w 10000"/>
              <a:gd name="connsiteY0-500" fmla="*/ 0 h 10000"/>
              <a:gd name="connsiteX1-501" fmla="*/ 10000 w 10000"/>
              <a:gd name="connsiteY1-502" fmla="*/ 8 h 10000"/>
              <a:gd name="connsiteX2-503" fmla="*/ 9947 w 10000"/>
              <a:gd name="connsiteY2-504" fmla="*/ 10000 h 10000"/>
              <a:gd name="connsiteX3-505" fmla="*/ 2224 w 10000"/>
              <a:gd name="connsiteY3-506" fmla="*/ 9949 h 10000"/>
              <a:gd name="connsiteX4-507" fmla="*/ 1387 w 10000"/>
              <a:gd name="connsiteY4-508" fmla="*/ 6858 h 10000"/>
              <a:gd name="connsiteX5-509" fmla="*/ 1679 w 10000"/>
              <a:gd name="connsiteY5-510" fmla="*/ 0 h 10000"/>
              <a:gd name="connsiteX0-511" fmla="*/ 1679 w 10059"/>
              <a:gd name="connsiteY0-512" fmla="*/ 0 h 9984"/>
              <a:gd name="connsiteX1-513" fmla="*/ 10000 w 10059"/>
              <a:gd name="connsiteY1-514" fmla="*/ 8 h 9984"/>
              <a:gd name="connsiteX2-515" fmla="*/ 10059 w 10059"/>
              <a:gd name="connsiteY2-516" fmla="*/ 9984 h 9984"/>
              <a:gd name="connsiteX3-517" fmla="*/ 2224 w 10059"/>
              <a:gd name="connsiteY3-518" fmla="*/ 9949 h 9984"/>
              <a:gd name="connsiteX4-519" fmla="*/ 1387 w 10059"/>
              <a:gd name="connsiteY4-520" fmla="*/ 6858 h 9984"/>
              <a:gd name="connsiteX5-521" fmla="*/ 1679 w 10059"/>
              <a:gd name="connsiteY5-522" fmla="*/ 0 h 9984"/>
              <a:gd name="connsiteX0-523" fmla="*/ 1669 w 10244"/>
              <a:gd name="connsiteY0-524" fmla="*/ 0 h 10016"/>
              <a:gd name="connsiteX1-525" fmla="*/ 9941 w 10244"/>
              <a:gd name="connsiteY1-526" fmla="*/ 8 h 10016"/>
              <a:gd name="connsiteX2-527" fmla="*/ 10244 w 10244"/>
              <a:gd name="connsiteY2-528" fmla="*/ 10016 h 10016"/>
              <a:gd name="connsiteX3-529" fmla="*/ 2211 w 10244"/>
              <a:gd name="connsiteY3-530" fmla="*/ 9965 h 10016"/>
              <a:gd name="connsiteX4-531" fmla="*/ 1379 w 10244"/>
              <a:gd name="connsiteY4-532" fmla="*/ 6869 h 10016"/>
              <a:gd name="connsiteX5-533" fmla="*/ 1669 w 10244"/>
              <a:gd name="connsiteY5-534" fmla="*/ 0 h 10016"/>
              <a:gd name="connsiteX0-535" fmla="*/ 1669 w 9978"/>
              <a:gd name="connsiteY0-536" fmla="*/ 0 h 9984"/>
              <a:gd name="connsiteX1-537" fmla="*/ 9941 w 9978"/>
              <a:gd name="connsiteY1-538" fmla="*/ 8 h 9984"/>
              <a:gd name="connsiteX2-539" fmla="*/ 9978 w 9978"/>
              <a:gd name="connsiteY2-540" fmla="*/ 9984 h 9984"/>
              <a:gd name="connsiteX3-541" fmla="*/ 2211 w 9978"/>
              <a:gd name="connsiteY3-542" fmla="*/ 9965 h 9984"/>
              <a:gd name="connsiteX4-543" fmla="*/ 1379 w 9978"/>
              <a:gd name="connsiteY4-544" fmla="*/ 6869 h 9984"/>
              <a:gd name="connsiteX5-545" fmla="*/ 1669 w 9978"/>
              <a:gd name="connsiteY5-546" fmla="*/ 0 h 9984"/>
              <a:gd name="connsiteX0-547" fmla="*/ 1673 w 10000"/>
              <a:gd name="connsiteY0-548" fmla="*/ 0 h 10000"/>
              <a:gd name="connsiteX1-549" fmla="*/ 9963 w 10000"/>
              <a:gd name="connsiteY1-550" fmla="*/ 8 h 10000"/>
              <a:gd name="connsiteX2-551" fmla="*/ 10000 w 10000"/>
              <a:gd name="connsiteY2-552" fmla="*/ 10000 h 10000"/>
              <a:gd name="connsiteX3-553" fmla="*/ 2216 w 10000"/>
              <a:gd name="connsiteY3-554" fmla="*/ 9981 h 10000"/>
              <a:gd name="connsiteX4-555" fmla="*/ 1382 w 10000"/>
              <a:gd name="connsiteY4-556" fmla="*/ 6880 h 10000"/>
              <a:gd name="connsiteX5-557" fmla="*/ 1673 w 10000"/>
              <a:gd name="connsiteY5-558" fmla="*/ 0 h 10000"/>
              <a:gd name="connsiteX0-559" fmla="*/ 1673 w 10000"/>
              <a:gd name="connsiteY0-560" fmla="*/ 0 h 10002"/>
              <a:gd name="connsiteX1-561" fmla="*/ 9963 w 10000"/>
              <a:gd name="connsiteY1-562" fmla="*/ 8 h 10002"/>
              <a:gd name="connsiteX2-563" fmla="*/ 10000 w 10000"/>
              <a:gd name="connsiteY2-564" fmla="*/ 10000 h 10002"/>
              <a:gd name="connsiteX3-565" fmla="*/ 2216 w 10000"/>
              <a:gd name="connsiteY3-566" fmla="*/ 10002 h 10002"/>
              <a:gd name="connsiteX4-567" fmla="*/ 1382 w 10000"/>
              <a:gd name="connsiteY4-568" fmla="*/ 6880 h 10002"/>
              <a:gd name="connsiteX5-569" fmla="*/ 1673 w 10000"/>
              <a:gd name="connsiteY5-570" fmla="*/ 0 h 10002"/>
              <a:gd name="connsiteX0-571" fmla="*/ 1673 w 10000"/>
              <a:gd name="connsiteY0-572" fmla="*/ 5 h 10007"/>
              <a:gd name="connsiteX1-573" fmla="*/ 9998 w 10000"/>
              <a:gd name="connsiteY1-574" fmla="*/ 0 h 10007"/>
              <a:gd name="connsiteX2-575" fmla="*/ 10000 w 10000"/>
              <a:gd name="connsiteY2-576" fmla="*/ 10005 h 10007"/>
              <a:gd name="connsiteX3-577" fmla="*/ 2216 w 10000"/>
              <a:gd name="connsiteY3-578" fmla="*/ 10007 h 10007"/>
              <a:gd name="connsiteX4-579" fmla="*/ 1382 w 10000"/>
              <a:gd name="connsiteY4-580" fmla="*/ 6885 h 10007"/>
              <a:gd name="connsiteX5-581" fmla="*/ 1673 w 10000"/>
              <a:gd name="connsiteY5-582" fmla="*/ 5 h 1000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000" h="10007">
                <a:moveTo>
                  <a:pt x="1673" y="5"/>
                </a:moveTo>
                <a:lnTo>
                  <a:pt x="9998" y="0"/>
                </a:lnTo>
                <a:cubicBezTo>
                  <a:pt x="9999" y="1652"/>
                  <a:pt x="10000" y="9456"/>
                  <a:pt x="10000" y="10005"/>
                </a:cubicBezTo>
                <a:lnTo>
                  <a:pt x="2216" y="10007"/>
                </a:lnTo>
                <a:cubicBezTo>
                  <a:pt x="2330" y="9070"/>
                  <a:pt x="2232" y="8409"/>
                  <a:pt x="1382" y="6885"/>
                </a:cubicBezTo>
                <a:cubicBezTo>
                  <a:pt x="-1046" y="2499"/>
                  <a:pt x="162" y="1710"/>
                  <a:pt x="1673" y="5"/>
                </a:cubicBezTo>
                <a:close/>
              </a:path>
            </a:pathLst>
          </a:custGeom>
        </p:spPr>
        <p:txBody>
          <a:bodyPr/>
          <a:lstStyle/>
          <a:p>
            <a:endParaRPr lang="es-ES_tradnl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ción Rojo Vivo: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41C3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reeform 5"/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B41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Freeform 6"/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Rojo Vivo: Fotografía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-12700" y="0"/>
            <a:ext cx="12204700" cy="6858000"/>
          </a:xfrm>
        </p:spPr>
        <p:txBody>
          <a:bodyPr/>
          <a:lstStyle/>
          <a:p>
            <a:endParaRPr lang="es-ES_tradnl"/>
          </a:p>
        </p:txBody>
      </p:sp>
      <p:sp>
        <p:nvSpPr>
          <p:cNvPr id="12" name="Freeform 11"/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B41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Freeform 10"/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ítulo y Contenido -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6BA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279B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/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427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">
  <p:cSld name="Text and imag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3"/>
          <p:cNvSpPr txBox="1">
            <a:spLocks noGrp="1"/>
          </p:cNvSpPr>
          <p:nvPr>
            <p:ph type="body" idx="1"/>
          </p:nvPr>
        </p:nvSpPr>
        <p:spPr>
          <a:xfrm>
            <a:off x="609600" y="1828800"/>
            <a:ext cx="4880947" cy="4270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1432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48" name="Google Shape;48;p63"/>
          <p:cNvSpPr>
            <a:spLocks noGrp="1"/>
          </p:cNvSpPr>
          <p:nvPr>
            <p:ph type="pic" idx="2"/>
          </p:nvPr>
        </p:nvSpPr>
        <p:spPr>
          <a:xfrm>
            <a:off x="6142568" y="1828800"/>
            <a:ext cx="5439833" cy="4270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•"/>
              <a:defRPr sz="1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ca">
  <p:cSld name="Blanca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Google Shape;50;p66"/>
          <p:cNvCxnSpPr/>
          <p:nvPr/>
        </p:nvCxnSpPr>
        <p:spPr>
          <a:xfrm rot="10800000">
            <a:off x="-7433" y="811213"/>
            <a:ext cx="318407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" name="Google Shape;51;p66"/>
          <p:cNvCxnSpPr/>
          <p:nvPr/>
        </p:nvCxnSpPr>
        <p:spPr>
          <a:xfrm rot="10800000">
            <a:off x="9249431" y="6136442"/>
            <a:ext cx="2942569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2" name="Google Shape;52;p6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50486" y="6246056"/>
            <a:ext cx="829316" cy="2679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" name="Google Shape;53;p66"/>
          <p:cNvCxnSpPr/>
          <p:nvPr/>
        </p:nvCxnSpPr>
        <p:spPr>
          <a:xfrm>
            <a:off x="1658639" y="6136105"/>
            <a:ext cx="0" cy="543192"/>
          </a:xfrm>
          <a:prstGeom prst="straightConnector1">
            <a:avLst/>
          </a:prstGeom>
          <a:noFill/>
          <a:ln w="9525" cap="flat" cmpd="sng">
            <a:solidFill>
              <a:schemeClr val="dk1">
                <a:alpha val="7843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" name="Google Shape;54;p66"/>
          <p:cNvSpPr/>
          <p:nvPr/>
        </p:nvSpPr>
        <p:spPr>
          <a:xfrm>
            <a:off x="11790949" y="6469558"/>
            <a:ext cx="130628" cy="1426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9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5" name="Google Shape;55;p66"/>
          <p:cNvSpPr txBox="1"/>
          <p:nvPr/>
        </p:nvSpPr>
        <p:spPr>
          <a:xfrm>
            <a:off x="11663001" y="6437197"/>
            <a:ext cx="40732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 sz="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‹Nº›</a:t>
            </a:fld>
            <a:endParaRPr sz="800">
              <a:solidFill>
                <a:schemeClr val="accen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6" name="Google Shape;56;p66"/>
          <p:cNvSpPr txBox="1">
            <a:spLocks noGrp="1"/>
          </p:cNvSpPr>
          <p:nvPr>
            <p:ph type="body" idx="1"/>
          </p:nvPr>
        </p:nvSpPr>
        <p:spPr>
          <a:xfrm>
            <a:off x="504978" y="246589"/>
            <a:ext cx="11285969" cy="39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66"/>
          <p:cNvSpPr txBox="1"/>
          <p:nvPr/>
        </p:nvSpPr>
        <p:spPr>
          <a:xfrm>
            <a:off x="11663001" y="6437197"/>
            <a:ext cx="40732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 sz="80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‹Nº›</a:t>
            </a:fld>
            <a:endParaRPr sz="800">
              <a:solidFill>
                <a:schemeClr val="accen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6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" name="Google Shape;74;p6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ítulo y Contenido - 2 Sub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6BA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4279B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279B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279B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reeform 8"/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427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7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ción Morada: 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C247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/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891C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Freeform 8"/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9C2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Contenido y Fot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 userDrawn="1"/>
        </p:nvSpPr>
        <p:spPr>
          <a:xfrm>
            <a:off x="7144686" y="-56271"/>
            <a:ext cx="5122342" cy="7005711"/>
          </a:xfrm>
          <a:custGeom>
            <a:avLst/>
            <a:gdLst>
              <a:gd name="connsiteX0" fmla="*/ 311191 w 1066464"/>
              <a:gd name="connsiteY0" fmla="*/ 0 h 6991643"/>
              <a:gd name="connsiteX1" fmla="*/ 29837 w 1066464"/>
              <a:gd name="connsiteY1" fmla="*/ 2630659 h 6991643"/>
              <a:gd name="connsiteX2" fmla="*/ 944237 w 1066464"/>
              <a:gd name="connsiteY2" fmla="*/ 6020973 h 6991643"/>
              <a:gd name="connsiteX3" fmla="*/ 1056779 w 1066464"/>
              <a:gd name="connsiteY3" fmla="*/ 6991643 h 6991643"/>
              <a:gd name="connsiteX4" fmla="*/ 1056779 w 1066464"/>
              <a:gd name="connsiteY4" fmla="*/ 6991643 h 6991643"/>
              <a:gd name="connsiteX0-1" fmla="*/ 311191 w 1066464"/>
              <a:gd name="connsiteY0-2" fmla="*/ 0 h 6991643"/>
              <a:gd name="connsiteX1-3" fmla="*/ 29837 w 1066464"/>
              <a:gd name="connsiteY1-4" fmla="*/ 2630659 h 6991643"/>
              <a:gd name="connsiteX2-5" fmla="*/ 944237 w 1066464"/>
              <a:gd name="connsiteY2-6" fmla="*/ 6020973 h 6991643"/>
              <a:gd name="connsiteX3-7" fmla="*/ 1056779 w 1066464"/>
              <a:gd name="connsiteY3-8" fmla="*/ 6991643 h 6991643"/>
              <a:gd name="connsiteX4-9" fmla="*/ 1056779 w 1066464"/>
              <a:gd name="connsiteY4-10" fmla="*/ 6991643 h 6991643"/>
              <a:gd name="connsiteX5" fmla="*/ 311191 w 1066464"/>
              <a:gd name="connsiteY5" fmla="*/ 0 h 6991643"/>
              <a:gd name="connsiteX0-11" fmla="*/ 311191 w 1066464"/>
              <a:gd name="connsiteY0-12" fmla="*/ 0 h 6991643"/>
              <a:gd name="connsiteX1-13" fmla="*/ 29837 w 1066464"/>
              <a:gd name="connsiteY1-14" fmla="*/ 2630659 h 6991643"/>
              <a:gd name="connsiteX2-15" fmla="*/ 944237 w 1066464"/>
              <a:gd name="connsiteY2-16" fmla="*/ 6020973 h 6991643"/>
              <a:gd name="connsiteX3-17" fmla="*/ 1056779 w 1066464"/>
              <a:gd name="connsiteY3-18" fmla="*/ 6991643 h 6991643"/>
              <a:gd name="connsiteX4-19" fmla="*/ 1056779 w 1066464"/>
              <a:gd name="connsiteY4-20" fmla="*/ 6991643 h 6991643"/>
              <a:gd name="connsiteX5-21" fmla="*/ 859831 w 1066464"/>
              <a:gd name="connsiteY5-22" fmla="*/ 5359791 h 6991643"/>
              <a:gd name="connsiteX6" fmla="*/ 311191 w 1066464"/>
              <a:gd name="connsiteY6" fmla="*/ 0 h 6991643"/>
              <a:gd name="connsiteX0-23" fmla="*/ 311191 w 5122342"/>
              <a:gd name="connsiteY0-24" fmla="*/ 0 h 7005711"/>
              <a:gd name="connsiteX1-25" fmla="*/ 29837 w 5122342"/>
              <a:gd name="connsiteY1-26" fmla="*/ 2630659 h 7005711"/>
              <a:gd name="connsiteX2-27" fmla="*/ 944237 w 5122342"/>
              <a:gd name="connsiteY2-28" fmla="*/ 6020973 h 7005711"/>
              <a:gd name="connsiteX3-29" fmla="*/ 1056779 w 5122342"/>
              <a:gd name="connsiteY3-30" fmla="*/ 6991643 h 7005711"/>
              <a:gd name="connsiteX4-31" fmla="*/ 1056779 w 5122342"/>
              <a:gd name="connsiteY4-32" fmla="*/ 6991643 h 7005711"/>
              <a:gd name="connsiteX5-33" fmla="*/ 5122342 w 5122342"/>
              <a:gd name="connsiteY5-34" fmla="*/ 7005711 h 7005711"/>
              <a:gd name="connsiteX6-35" fmla="*/ 311191 w 5122342"/>
              <a:gd name="connsiteY6-36" fmla="*/ 0 h 7005711"/>
              <a:gd name="connsiteX0-37" fmla="*/ 311191 w 5122342"/>
              <a:gd name="connsiteY0-38" fmla="*/ 0 h 7005711"/>
              <a:gd name="connsiteX1-39" fmla="*/ 29837 w 5122342"/>
              <a:gd name="connsiteY1-40" fmla="*/ 2630659 h 7005711"/>
              <a:gd name="connsiteX2-41" fmla="*/ 944237 w 5122342"/>
              <a:gd name="connsiteY2-42" fmla="*/ 6020973 h 7005711"/>
              <a:gd name="connsiteX3-43" fmla="*/ 1056779 w 5122342"/>
              <a:gd name="connsiteY3-44" fmla="*/ 6991643 h 7005711"/>
              <a:gd name="connsiteX4-45" fmla="*/ 1056779 w 5122342"/>
              <a:gd name="connsiteY4-46" fmla="*/ 6991643 h 7005711"/>
              <a:gd name="connsiteX5-47" fmla="*/ 5122342 w 5122342"/>
              <a:gd name="connsiteY5-48" fmla="*/ 7005711 h 7005711"/>
              <a:gd name="connsiteX6-49" fmla="*/ 1521012 w 5122342"/>
              <a:gd name="connsiteY6-50" fmla="*/ 1758462 h 7005711"/>
              <a:gd name="connsiteX7" fmla="*/ 311191 w 5122342"/>
              <a:gd name="connsiteY7" fmla="*/ 0 h 7005711"/>
              <a:gd name="connsiteX0-51" fmla="*/ 311191 w 5122342"/>
              <a:gd name="connsiteY0-52" fmla="*/ 0 h 7005711"/>
              <a:gd name="connsiteX1-53" fmla="*/ 29837 w 5122342"/>
              <a:gd name="connsiteY1-54" fmla="*/ 2630659 h 7005711"/>
              <a:gd name="connsiteX2-55" fmla="*/ 944237 w 5122342"/>
              <a:gd name="connsiteY2-56" fmla="*/ 6020973 h 7005711"/>
              <a:gd name="connsiteX3-57" fmla="*/ 1056779 w 5122342"/>
              <a:gd name="connsiteY3-58" fmla="*/ 6991643 h 7005711"/>
              <a:gd name="connsiteX4-59" fmla="*/ 1056779 w 5122342"/>
              <a:gd name="connsiteY4-60" fmla="*/ 6991643 h 7005711"/>
              <a:gd name="connsiteX5-61" fmla="*/ 5122342 w 5122342"/>
              <a:gd name="connsiteY5-62" fmla="*/ 7005711 h 7005711"/>
              <a:gd name="connsiteX6-63" fmla="*/ 5108274 w 5122342"/>
              <a:gd name="connsiteY6-64" fmla="*/ 14069 h 7005711"/>
              <a:gd name="connsiteX7-65" fmla="*/ 311191 w 5122342"/>
              <a:gd name="connsiteY7-66" fmla="*/ 0 h 70057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65" y="connsiteY7-66"/>
              </a:cxn>
            </a:cxnLst>
            <a:rect l="l" t="t" r="r" b="b"/>
            <a:pathLst>
              <a:path w="5122342" h="7005711">
                <a:moveTo>
                  <a:pt x="311191" y="0"/>
                </a:moveTo>
                <a:cubicBezTo>
                  <a:pt x="117760" y="813582"/>
                  <a:pt x="-75671" y="1627164"/>
                  <a:pt x="29837" y="2630659"/>
                </a:cubicBezTo>
                <a:cubicBezTo>
                  <a:pt x="135345" y="3634154"/>
                  <a:pt x="773080" y="5294142"/>
                  <a:pt x="944237" y="6020973"/>
                </a:cubicBezTo>
                <a:cubicBezTo>
                  <a:pt x="1115394" y="6747804"/>
                  <a:pt x="1056779" y="6991643"/>
                  <a:pt x="1056779" y="6991643"/>
                </a:cubicBezTo>
                <a:lnTo>
                  <a:pt x="1056779" y="6991643"/>
                </a:lnTo>
                <a:lnTo>
                  <a:pt x="5122342" y="7005711"/>
                </a:lnTo>
                <a:cubicBezTo>
                  <a:pt x="5117653" y="4675164"/>
                  <a:pt x="5112963" y="2344616"/>
                  <a:pt x="5108274" y="14069"/>
                </a:cubicBezTo>
                <a:lnTo>
                  <a:pt x="311191" y="0"/>
                </a:lnTo>
                <a:close/>
              </a:path>
            </a:pathLst>
          </a:custGeom>
          <a:solidFill>
            <a:srgbClr val="427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034088" cy="1325563"/>
          </a:xfrm>
        </p:spPr>
        <p:txBody>
          <a:bodyPr/>
          <a:lstStyle>
            <a:lvl1pPr>
              <a:defRPr>
                <a:solidFill>
                  <a:srgbClr val="4279B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34088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7198921" y="-3446"/>
            <a:ext cx="5013871" cy="6897090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-1" fmla="*/ 0 w 10000"/>
              <a:gd name="connsiteY0-2" fmla="*/ 1000 h 10000"/>
              <a:gd name="connsiteX1-3" fmla="*/ 2214 w 10000"/>
              <a:gd name="connsiteY1-4" fmla="*/ 1000 h 10000"/>
              <a:gd name="connsiteX2-5" fmla="*/ 5000 w 10000"/>
              <a:gd name="connsiteY2-6" fmla="*/ 1000 h 10000"/>
              <a:gd name="connsiteX3-7" fmla="*/ 7500 w 10000"/>
              <a:gd name="connsiteY3-8" fmla="*/ 0 h 10000"/>
              <a:gd name="connsiteX4-9" fmla="*/ 10000 w 10000"/>
              <a:gd name="connsiteY4-10" fmla="*/ 1000 h 10000"/>
              <a:gd name="connsiteX5-11" fmla="*/ 10000 w 10000"/>
              <a:gd name="connsiteY5-12" fmla="*/ 9000 h 10000"/>
              <a:gd name="connsiteX6-13" fmla="*/ 7500 w 10000"/>
              <a:gd name="connsiteY6-14" fmla="*/ 8000 h 10000"/>
              <a:gd name="connsiteX7-15" fmla="*/ 5000 w 10000"/>
              <a:gd name="connsiteY7-16" fmla="*/ 9000 h 10000"/>
              <a:gd name="connsiteX8-17" fmla="*/ 2500 w 10000"/>
              <a:gd name="connsiteY8-18" fmla="*/ 10000 h 10000"/>
              <a:gd name="connsiteX9-19" fmla="*/ 0 w 10000"/>
              <a:gd name="connsiteY9-20" fmla="*/ 9000 h 10000"/>
              <a:gd name="connsiteX10-21" fmla="*/ 0 w 10000"/>
              <a:gd name="connsiteY10-22" fmla="*/ 1000 h 10000"/>
              <a:gd name="connsiteX0-23" fmla="*/ 0 w 10000"/>
              <a:gd name="connsiteY0-24" fmla="*/ 1000 h 10000"/>
              <a:gd name="connsiteX1-25" fmla="*/ 2214 w 10000"/>
              <a:gd name="connsiteY1-26" fmla="*/ 1000 h 10000"/>
              <a:gd name="connsiteX2-27" fmla="*/ 5000 w 10000"/>
              <a:gd name="connsiteY2-28" fmla="*/ 1000 h 10000"/>
              <a:gd name="connsiteX3-29" fmla="*/ 7500 w 10000"/>
              <a:gd name="connsiteY3-30" fmla="*/ 0 h 10000"/>
              <a:gd name="connsiteX4-31" fmla="*/ 10000 w 10000"/>
              <a:gd name="connsiteY4-32" fmla="*/ 1000 h 10000"/>
              <a:gd name="connsiteX5-33" fmla="*/ 10000 w 10000"/>
              <a:gd name="connsiteY5-34" fmla="*/ 9000 h 10000"/>
              <a:gd name="connsiteX6-35" fmla="*/ 7500 w 10000"/>
              <a:gd name="connsiteY6-36" fmla="*/ 8000 h 10000"/>
              <a:gd name="connsiteX7-37" fmla="*/ 5000 w 10000"/>
              <a:gd name="connsiteY7-38" fmla="*/ 9000 h 10000"/>
              <a:gd name="connsiteX8-39" fmla="*/ 2500 w 10000"/>
              <a:gd name="connsiteY8-40" fmla="*/ 10000 h 10000"/>
              <a:gd name="connsiteX9-41" fmla="*/ 1918 w 10000"/>
              <a:gd name="connsiteY9-42" fmla="*/ 8062 h 10000"/>
              <a:gd name="connsiteX10-43" fmla="*/ 0 w 10000"/>
              <a:gd name="connsiteY10-44" fmla="*/ 1000 h 10000"/>
              <a:gd name="connsiteX0-45" fmla="*/ 0 w 10000"/>
              <a:gd name="connsiteY0-46" fmla="*/ 1000 h 10000"/>
              <a:gd name="connsiteX1-47" fmla="*/ 2214 w 10000"/>
              <a:gd name="connsiteY1-48" fmla="*/ 1000 h 10000"/>
              <a:gd name="connsiteX2-49" fmla="*/ 5000 w 10000"/>
              <a:gd name="connsiteY2-50" fmla="*/ 1000 h 10000"/>
              <a:gd name="connsiteX3-51" fmla="*/ 7500 w 10000"/>
              <a:gd name="connsiteY3-52" fmla="*/ 0 h 10000"/>
              <a:gd name="connsiteX4-53" fmla="*/ 10000 w 10000"/>
              <a:gd name="connsiteY4-54" fmla="*/ 1000 h 10000"/>
              <a:gd name="connsiteX5-55" fmla="*/ 10000 w 10000"/>
              <a:gd name="connsiteY5-56" fmla="*/ 9000 h 10000"/>
              <a:gd name="connsiteX6-57" fmla="*/ 7500 w 10000"/>
              <a:gd name="connsiteY6-58" fmla="*/ 8000 h 10000"/>
              <a:gd name="connsiteX7-59" fmla="*/ 5000 w 10000"/>
              <a:gd name="connsiteY7-60" fmla="*/ 9000 h 10000"/>
              <a:gd name="connsiteX8-61" fmla="*/ 2500 w 10000"/>
              <a:gd name="connsiteY8-62" fmla="*/ 10000 h 10000"/>
              <a:gd name="connsiteX9-63" fmla="*/ 1918 w 10000"/>
              <a:gd name="connsiteY9-64" fmla="*/ 8062 h 10000"/>
              <a:gd name="connsiteX10-65" fmla="*/ 0 w 10000"/>
              <a:gd name="connsiteY10-66" fmla="*/ 1000 h 10000"/>
              <a:gd name="connsiteX0-67" fmla="*/ 0 w 10000"/>
              <a:gd name="connsiteY0-68" fmla="*/ 1000 h 10000"/>
              <a:gd name="connsiteX1-69" fmla="*/ 2214 w 10000"/>
              <a:gd name="connsiteY1-70" fmla="*/ 1000 h 10000"/>
              <a:gd name="connsiteX2-71" fmla="*/ 5000 w 10000"/>
              <a:gd name="connsiteY2-72" fmla="*/ 1000 h 10000"/>
              <a:gd name="connsiteX3-73" fmla="*/ 7500 w 10000"/>
              <a:gd name="connsiteY3-74" fmla="*/ 0 h 10000"/>
              <a:gd name="connsiteX4-75" fmla="*/ 10000 w 10000"/>
              <a:gd name="connsiteY4-76" fmla="*/ 1000 h 10000"/>
              <a:gd name="connsiteX5-77" fmla="*/ 10000 w 10000"/>
              <a:gd name="connsiteY5-78" fmla="*/ 9000 h 10000"/>
              <a:gd name="connsiteX6-79" fmla="*/ 7500 w 10000"/>
              <a:gd name="connsiteY6-80" fmla="*/ 8000 h 10000"/>
              <a:gd name="connsiteX7-81" fmla="*/ 2500 w 10000"/>
              <a:gd name="connsiteY7-82" fmla="*/ 10000 h 10000"/>
              <a:gd name="connsiteX8-83" fmla="*/ 1918 w 10000"/>
              <a:gd name="connsiteY8-84" fmla="*/ 8062 h 10000"/>
              <a:gd name="connsiteX9-85" fmla="*/ 0 w 10000"/>
              <a:gd name="connsiteY9-86" fmla="*/ 1000 h 10000"/>
              <a:gd name="connsiteX0-87" fmla="*/ 0 w 10000"/>
              <a:gd name="connsiteY0-88" fmla="*/ 1000 h 10147"/>
              <a:gd name="connsiteX1-89" fmla="*/ 2214 w 10000"/>
              <a:gd name="connsiteY1-90" fmla="*/ 1000 h 10147"/>
              <a:gd name="connsiteX2-91" fmla="*/ 5000 w 10000"/>
              <a:gd name="connsiteY2-92" fmla="*/ 1000 h 10147"/>
              <a:gd name="connsiteX3-93" fmla="*/ 7500 w 10000"/>
              <a:gd name="connsiteY3-94" fmla="*/ 0 h 10147"/>
              <a:gd name="connsiteX4-95" fmla="*/ 10000 w 10000"/>
              <a:gd name="connsiteY4-96" fmla="*/ 1000 h 10147"/>
              <a:gd name="connsiteX5-97" fmla="*/ 10000 w 10000"/>
              <a:gd name="connsiteY5-98" fmla="*/ 9000 h 10147"/>
              <a:gd name="connsiteX6-99" fmla="*/ 2500 w 10000"/>
              <a:gd name="connsiteY6-100" fmla="*/ 10000 h 10147"/>
              <a:gd name="connsiteX7-101" fmla="*/ 1918 w 10000"/>
              <a:gd name="connsiteY7-102" fmla="*/ 8062 h 10147"/>
              <a:gd name="connsiteX8-103" fmla="*/ 0 w 10000"/>
              <a:gd name="connsiteY8-104" fmla="*/ 1000 h 10147"/>
              <a:gd name="connsiteX0-105" fmla="*/ 0 w 10000"/>
              <a:gd name="connsiteY0-106" fmla="*/ 1000 h 10000"/>
              <a:gd name="connsiteX1-107" fmla="*/ 2214 w 10000"/>
              <a:gd name="connsiteY1-108" fmla="*/ 1000 h 10000"/>
              <a:gd name="connsiteX2-109" fmla="*/ 5000 w 10000"/>
              <a:gd name="connsiteY2-110" fmla="*/ 1000 h 10000"/>
              <a:gd name="connsiteX3-111" fmla="*/ 7500 w 10000"/>
              <a:gd name="connsiteY3-112" fmla="*/ 0 h 10000"/>
              <a:gd name="connsiteX4-113" fmla="*/ 10000 w 10000"/>
              <a:gd name="connsiteY4-114" fmla="*/ 1000 h 10000"/>
              <a:gd name="connsiteX5-115" fmla="*/ 2500 w 10000"/>
              <a:gd name="connsiteY5-116" fmla="*/ 10000 h 10000"/>
              <a:gd name="connsiteX6-117" fmla="*/ 1918 w 10000"/>
              <a:gd name="connsiteY6-118" fmla="*/ 8062 h 10000"/>
              <a:gd name="connsiteX7-119" fmla="*/ 0 w 10000"/>
              <a:gd name="connsiteY7-120" fmla="*/ 1000 h 10000"/>
              <a:gd name="connsiteX0-121" fmla="*/ 0 w 10000"/>
              <a:gd name="connsiteY0-122" fmla="*/ 1494 h 10494"/>
              <a:gd name="connsiteX1-123" fmla="*/ 2214 w 10000"/>
              <a:gd name="connsiteY1-124" fmla="*/ 1494 h 10494"/>
              <a:gd name="connsiteX2-125" fmla="*/ 5000 w 10000"/>
              <a:gd name="connsiteY2-126" fmla="*/ 1494 h 10494"/>
              <a:gd name="connsiteX3-127" fmla="*/ 7500 w 10000"/>
              <a:gd name="connsiteY3-128" fmla="*/ 494 h 10494"/>
              <a:gd name="connsiteX4-129" fmla="*/ 10000 w 10000"/>
              <a:gd name="connsiteY4-130" fmla="*/ 10411 h 10494"/>
              <a:gd name="connsiteX5-131" fmla="*/ 2500 w 10000"/>
              <a:gd name="connsiteY5-132" fmla="*/ 10494 h 10494"/>
              <a:gd name="connsiteX6-133" fmla="*/ 1918 w 10000"/>
              <a:gd name="connsiteY6-134" fmla="*/ 8556 h 10494"/>
              <a:gd name="connsiteX7-135" fmla="*/ 0 w 10000"/>
              <a:gd name="connsiteY7-136" fmla="*/ 1494 h 10494"/>
              <a:gd name="connsiteX0-137" fmla="*/ 0 w 9971"/>
              <a:gd name="connsiteY0-138" fmla="*/ 1503 h 10545"/>
              <a:gd name="connsiteX1-139" fmla="*/ 2214 w 9971"/>
              <a:gd name="connsiteY1-140" fmla="*/ 1503 h 10545"/>
              <a:gd name="connsiteX2-141" fmla="*/ 5000 w 9971"/>
              <a:gd name="connsiteY2-142" fmla="*/ 1503 h 10545"/>
              <a:gd name="connsiteX3-143" fmla="*/ 7500 w 9971"/>
              <a:gd name="connsiteY3-144" fmla="*/ 503 h 10545"/>
              <a:gd name="connsiteX4-145" fmla="*/ 9971 w 9971"/>
              <a:gd name="connsiteY4-146" fmla="*/ 10545 h 10545"/>
              <a:gd name="connsiteX5-147" fmla="*/ 2500 w 9971"/>
              <a:gd name="connsiteY5-148" fmla="*/ 10503 h 10545"/>
              <a:gd name="connsiteX6-149" fmla="*/ 1918 w 9971"/>
              <a:gd name="connsiteY6-150" fmla="*/ 8565 h 10545"/>
              <a:gd name="connsiteX7-151" fmla="*/ 0 w 9971"/>
              <a:gd name="connsiteY7-152" fmla="*/ 1503 h 10545"/>
              <a:gd name="connsiteX0-153" fmla="*/ 0 w 10000"/>
              <a:gd name="connsiteY0-154" fmla="*/ 1425 h 10059"/>
              <a:gd name="connsiteX1-155" fmla="*/ 2220 w 10000"/>
              <a:gd name="connsiteY1-156" fmla="*/ 1425 h 10059"/>
              <a:gd name="connsiteX2-157" fmla="*/ 5015 w 10000"/>
              <a:gd name="connsiteY2-158" fmla="*/ 1425 h 10059"/>
              <a:gd name="connsiteX3-159" fmla="*/ 7522 w 10000"/>
              <a:gd name="connsiteY3-160" fmla="*/ 477 h 10059"/>
              <a:gd name="connsiteX4-161" fmla="*/ 10000 w 10000"/>
              <a:gd name="connsiteY4-162" fmla="*/ 10000 h 10059"/>
              <a:gd name="connsiteX5-163" fmla="*/ 2450 w 10000"/>
              <a:gd name="connsiteY5-164" fmla="*/ 10059 h 10059"/>
              <a:gd name="connsiteX6-165" fmla="*/ 1924 w 10000"/>
              <a:gd name="connsiteY6-166" fmla="*/ 8122 h 10059"/>
              <a:gd name="connsiteX7-167" fmla="*/ 0 w 10000"/>
              <a:gd name="connsiteY7-168" fmla="*/ 1425 h 10059"/>
              <a:gd name="connsiteX0-169" fmla="*/ 0 w 10000"/>
              <a:gd name="connsiteY0-170" fmla="*/ 1425 h 10059"/>
              <a:gd name="connsiteX1-171" fmla="*/ 2220 w 10000"/>
              <a:gd name="connsiteY1-172" fmla="*/ 1425 h 10059"/>
              <a:gd name="connsiteX2-173" fmla="*/ 5015 w 10000"/>
              <a:gd name="connsiteY2-174" fmla="*/ 1425 h 10059"/>
              <a:gd name="connsiteX3-175" fmla="*/ 7522 w 10000"/>
              <a:gd name="connsiteY3-176" fmla="*/ 477 h 10059"/>
              <a:gd name="connsiteX4-177" fmla="*/ 10000 w 10000"/>
              <a:gd name="connsiteY4-178" fmla="*/ 10000 h 10059"/>
              <a:gd name="connsiteX5-179" fmla="*/ 2450 w 10000"/>
              <a:gd name="connsiteY5-180" fmla="*/ 10059 h 10059"/>
              <a:gd name="connsiteX6-181" fmla="*/ 1924 w 10000"/>
              <a:gd name="connsiteY6-182" fmla="*/ 8122 h 10059"/>
              <a:gd name="connsiteX7-183" fmla="*/ 0 w 10000"/>
              <a:gd name="connsiteY7-184" fmla="*/ 1425 h 10059"/>
              <a:gd name="connsiteX0-185" fmla="*/ 0 w 10000"/>
              <a:gd name="connsiteY0-186" fmla="*/ 1425 h 10059"/>
              <a:gd name="connsiteX1-187" fmla="*/ 2220 w 10000"/>
              <a:gd name="connsiteY1-188" fmla="*/ 1425 h 10059"/>
              <a:gd name="connsiteX2-189" fmla="*/ 5015 w 10000"/>
              <a:gd name="connsiteY2-190" fmla="*/ 1425 h 10059"/>
              <a:gd name="connsiteX3-191" fmla="*/ 7522 w 10000"/>
              <a:gd name="connsiteY3-192" fmla="*/ 477 h 10059"/>
              <a:gd name="connsiteX4-193" fmla="*/ 10000 w 10000"/>
              <a:gd name="connsiteY4-194" fmla="*/ 10000 h 10059"/>
              <a:gd name="connsiteX5-195" fmla="*/ 2450 w 10000"/>
              <a:gd name="connsiteY5-196" fmla="*/ 10059 h 10059"/>
              <a:gd name="connsiteX6-197" fmla="*/ 1924 w 10000"/>
              <a:gd name="connsiteY6-198" fmla="*/ 8122 h 10059"/>
              <a:gd name="connsiteX7-199" fmla="*/ 0 w 10000"/>
              <a:gd name="connsiteY7-200" fmla="*/ 1425 h 10059"/>
              <a:gd name="connsiteX0-201" fmla="*/ 0 w 10000"/>
              <a:gd name="connsiteY0-202" fmla="*/ 1425 h 10059"/>
              <a:gd name="connsiteX1-203" fmla="*/ 2220 w 10000"/>
              <a:gd name="connsiteY1-204" fmla="*/ 1425 h 10059"/>
              <a:gd name="connsiteX2-205" fmla="*/ 5015 w 10000"/>
              <a:gd name="connsiteY2-206" fmla="*/ 1425 h 10059"/>
              <a:gd name="connsiteX3-207" fmla="*/ 7522 w 10000"/>
              <a:gd name="connsiteY3-208" fmla="*/ 477 h 10059"/>
              <a:gd name="connsiteX4-209" fmla="*/ 10000 w 10000"/>
              <a:gd name="connsiteY4-210" fmla="*/ 10000 h 10059"/>
              <a:gd name="connsiteX5-211" fmla="*/ 2450 w 10000"/>
              <a:gd name="connsiteY5-212" fmla="*/ 10059 h 10059"/>
              <a:gd name="connsiteX6-213" fmla="*/ 1924 w 10000"/>
              <a:gd name="connsiteY6-214" fmla="*/ 8122 h 10059"/>
              <a:gd name="connsiteX7-215" fmla="*/ 0 w 10000"/>
              <a:gd name="connsiteY7-216" fmla="*/ 1425 h 10059"/>
              <a:gd name="connsiteX0-217" fmla="*/ 0 w 10000"/>
              <a:gd name="connsiteY0-218" fmla="*/ 1425 h 10059"/>
              <a:gd name="connsiteX1-219" fmla="*/ 2220 w 10000"/>
              <a:gd name="connsiteY1-220" fmla="*/ 1425 h 10059"/>
              <a:gd name="connsiteX2-221" fmla="*/ 5015 w 10000"/>
              <a:gd name="connsiteY2-222" fmla="*/ 1425 h 10059"/>
              <a:gd name="connsiteX3-223" fmla="*/ 7522 w 10000"/>
              <a:gd name="connsiteY3-224" fmla="*/ 477 h 10059"/>
              <a:gd name="connsiteX4-225" fmla="*/ 10000 w 10000"/>
              <a:gd name="connsiteY4-226" fmla="*/ 10000 h 10059"/>
              <a:gd name="connsiteX5-227" fmla="*/ 2450 w 10000"/>
              <a:gd name="connsiteY5-228" fmla="*/ 10059 h 10059"/>
              <a:gd name="connsiteX6-229" fmla="*/ 1924 w 10000"/>
              <a:gd name="connsiteY6-230" fmla="*/ 8122 h 10059"/>
              <a:gd name="connsiteX7-231" fmla="*/ 0 w 10000"/>
              <a:gd name="connsiteY7-232" fmla="*/ 1425 h 10059"/>
              <a:gd name="connsiteX0-233" fmla="*/ 0 w 10000"/>
              <a:gd name="connsiteY0-234" fmla="*/ 1425 h 10000"/>
              <a:gd name="connsiteX1-235" fmla="*/ 2220 w 10000"/>
              <a:gd name="connsiteY1-236" fmla="*/ 1425 h 10000"/>
              <a:gd name="connsiteX2-237" fmla="*/ 5015 w 10000"/>
              <a:gd name="connsiteY2-238" fmla="*/ 1425 h 10000"/>
              <a:gd name="connsiteX3-239" fmla="*/ 7522 w 10000"/>
              <a:gd name="connsiteY3-240" fmla="*/ 477 h 10000"/>
              <a:gd name="connsiteX4-241" fmla="*/ 10000 w 10000"/>
              <a:gd name="connsiteY4-242" fmla="*/ 10000 h 10000"/>
              <a:gd name="connsiteX5-243" fmla="*/ 2360 w 10000"/>
              <a:gd name="connsiteY5-244" fmla="*/ 9982 h 10000"/>
              <a:gd name="connsiteX6-245" fmla="*/ 1924 w 10000"/>
              <a:gd name="connsiteY6-246" fmla="*/ 8122 h 10000"/>
              <a:gd name="connsiteX7-247" fmla="*/ 0 w 10000"/>
              <a:gd name="connsiteY7-248" fmla="*/ 1425 h 10000"/>
              <a:gd name="connsiteX0-249" fmla="*/ 0 w 10000"/>
              <a:gd name="connsiteY0-250" fmla="*/ 1425 h 10000"/>
              <a:gd name="connsiteX1-251" fmla="*/ 2220 w 10000"/>
              <a:gd name="connsiteY1-252" fmla="*/ 1425 h 10000"/>
              <a:gd name="connsiteX2-253" fmla="*/ 5015 w 10000"/>
              <a:gd name="connsiteY2-254" fmla="*/ 1425 h 10000"/>
              <a:gd name="connsiteX3-255" fmla="*/ 7522 w 10000"/>
              <a:gd name="connsiteY3-256" fmla="*/ 477 h 10000"/>
              <a:gd name="connsiteX4-257" fmla="*/ 10000 w 10000"/>
              <a:gd name="connsiteY4-258" fmla="*/ 10000 h 10000"/>
              <a:gd name="connsiteX5-259" fmla="*/ 2360 w 10000"/>
              <a:gd name="connsiteY5-260" fmla="*/ 9982 h 10000"/>
              <a:gd name="connsiteX6-261" fmla="*/ 1924 w 10000"/>
              <a:gd name="connsiteY6-262" fmla="*/ 8122 h 10000"/>
              <a:gd name="connsiteX7-263" fmla="*/ 0 w 10000"/>
              <a:gd name="connsiteY7-264" fmla="*/ 1425 h 10000"/>
              <a:gd name="connsiteX0-265" fmla="*/ 0 w 10000"/>
              <a:gd name="connsiteY0-266" fmla="*/ 1425 h 10000"/>
              <a:gd name="connsiteX1-267" fmla="*/ 2220 w 10000"/>
              <a:gd name="connsiteY1-268" fmla="*/ 1425 h 10000"/>
              <a:gd name="connsiteX2-269" fmla="*/ 5015 w 10000"/>
              <a:gd name="connsiteY2-270" fmla="*/ 1425 h 10000"/>
              <a:gd name="connsiteX3-271" fmla="*/ 7522 w 10000"/>
              <a:gd name="connsiteY3-272" fmla="*/ 477 h 10000"/>
              <a:gd name="connsiteX4-273" fmla="*/ 10000 w 10000"/>
              <a:gd name="connsiteY4-274" fmla="*/ 10000 h 10000"/>
              <a:gd name="connsiteX5-275" fmla="*/ 2270 w 10000"/>
              <a:gd name="connsiteY5-276" fmla="*/ 9982 h 10000"/>
              <a:gd name="connsiteX6-277" fmla="*/ 1924 w 10000"/>
              <a:gd name="connsiteY6-278" fmla="*/ 8122 h 10000"/>
              <a:gd name="connsiteX7-279" fmla="*/ 0 w 10000"/>
              <a:gd name="connsiteY7-280" fmla="*/ 1425 h 10000"/>
              <a:gd name="connsiteX0-281" fmla="*/ 0 w 10000"/>
              <a:gd name="connsiteY0-282" fmla="*/ 1425 h 10000"/>
              <a:gd name="connsiteX1-283" fmla="*/ 2220 w 10000"/>
              <a:gd name="connsiteY1-284" fmla="*/ 1425 h 10000"/>
              <a:gd name="connsiteX2-285" fmla="*/ 5015 w 10000"/>
              <a:gd name="connsiteY2-286" fmla="*/ 1425 h 10000"/>
              <a:gd name="connsiteX3-287" fmla="*/ 7522 w 10000"/>
              <a:gd name="connsiteY3-288" fmla="*/ 477 h 10000"/>
              <a:gd name="connsiteX4-289" fmla="*/ 10000 w 10000"/>
              <a:gd name="connsiteY4-290" fmla="*/ 10000 h 10000"/>
              <a:gd name="connsiteX5-291" fmla="*/ 2270 w 10000"/>
              <a:gd name="connsiteY5-292" fmla="*/ 9982 h 10000"/>
              <a:gd name="connsiteX6-293" fmla="*/ 1409 w 10000"/>
              <a:gd name="connsiteY6-294" fmla="*/ 6996 h 10000"/>
              <a:gd name="connsiteX7-295" fmla="*/ 0 w 10000"/>
              <a:gd name="connsiteY7-296" fmla="*/ 1425 h 10000"/>
              <a:gd name="connsiteX0-297" fmla="*/ 0 w 10000"/>
              <a:gd name="connsiteY0-298" fmla="*/ 1425 h 10000"/>
              <a:gd name="connsiteX1-299" fmla="*/ 2220 w 10000"/>
              <a:gd name="connsiteY1-300" fmla="*/ 1425 h 10000"/>
              <a:gd name="connsiteX2-301" fmla="*/ 5015 w 10000"/>
              <a:gd name="connsiteY2-302" fmla="*/ 1425 h 10000"/>
              <a:gd name="connsiteX3-303" fmla="*/ 7522 w 10000"/>
              <a:gd name="connsiteY3-304" fmla="*/ 477 h 10000"/>
              <a:gd name="connsiteX4-305" fmla="*/ 10000 w 10000"/>
              <a:gd name="connsiteY4-306" fmla="*/ 10000 h 10000"/>
              <a:gd name="connsiteX5-307" fmla="*/ 2270 w 10000"/>
              <a:gd name="connsiteY5-308" fmla="*/ 9982 h 10000"/>
              <a:gd name="connsiteX6-309" fmla="*/ 1409 w 10000"/>
              <a:gd name="connsiteY6-310" fmla="*/ 6996 h 10000"/>
              <a:gd name="connsiteX7-311" fmla="*/ 0 w 10000"/>
              <a:gd name="connsiteY7-312" fmla="*/ 1425 h 10000"/>
              <a:gd name="connsiteX0-313" fmla="*/ 0 w 10000"/>
              <a:gd name="connsiteY0-314" fmla="*/ 1425 h 10000"/>
              <a:gd name="connsiteX1-315" fmla="*/ 2220 w 10000"/>
              <a:gd name="connsiteY1-316" fmla="*/ 1425 h 10000"/>
              <a:gd name="connsiteX2-317" fmla="*/ 5015 w 10000"/>
              <a:gd name="connsiteY2-318" fmla="*/ 1425 h 10000"/>
              <a:gd name="connsiteX3-319" fmla="*/ 7522 w 10000"/>
              <a:gd name="connsiteY3-320" fmla="*/ 477 h 10000"/>
              <a:gd name="connsiteX4-321" fmla="*/ 10000 w 10000"/>
              <a:gd name="connsiteY4-322" fmla="*/ 10000 h 10000"/>
              <a:gd name="connsiteX5-323" fmla="*/ 2270 w 10000"/>
              <a:gd name="connsiteY5-324" fmla="*/ 9982 h 10000"/>
              <a:gd name="connsiteX6-325" fmla="*/ 1409 w 10000"/>
              <a:gd name="connsiteY6-326" fmla="*/ 6996 h 10000"/>
              <a:gd name="connsiteX7-327" fmla="*/ 0 w 10000"/>
              <a:gd name="connsiteY7-328" fmla="*/ 1425 h 10000"/>
              <a:gd name="connsiteX0-329" fmla="*/ 0 w 10000"/>
              <a:gd name="connsiteY0-330" fmla="*/ 1425 h 10000"/>
              <a:gd name="connsiteX1-331" fmla="*/ 5015 w 10000"/>
              <a:gd name="connsiteY1-332" fmla="*/ 1425 h 10000"/>
              <a:gd name="connsiteX2-333" fmla="*/ 7522 w 10000"/>
              <a:gd name="connsiteY2-334" fmla="*/ 477 h 10000"/>
              <a:gd name="connsiteX3-335" fmla="*/ 10000 w 10000"/>
              <a:gd name="connsiteY3-336" fmla="*/ 10000 h 10000"/>
              <a:gd name="connsiteX4-337" fmla="*/ 2270 w 10000"/>
              <a:gd name="connsiteY4-338" fmla="*/ 9982 h 10000"/>
              <a:gd name="connsiteX5-339" fmla="*/ 1409 w 10000"/>
              <a:gd name="connsiteY5-340" fmla="*/ 6996 h 10000"/>
              <a:gd name="connsiteX6-341" fmla="*/ 0 w 10000"/>
              <a:gd name="connsiteY6-342" fmla="*/ 1425 h 10000"/>
              <a:gd name="connsiteX0-343" fmla="*/ 0 w 10000"/>
              <a:gd name="connsiteY0-344" fmla="*/ 1580 h 10155"/>
              <a:gd name="connsiteX1-345" fmla="*/ 7522 w 10000"/>
              <a:gd name="connsiteY1-346" fmla="*/ 632 h 10155"/>
              <a:gd name="connsiteX2-347" fmla="*/ 10000 w 10000"/>
              <a:gd name="connsiteY2-348" fmla="*/ 10155 h 10155"/>
              <a:gd name="connsiteX3-349" fmla="*/ 2270 w 10000"/>
              <a:gd name="connsiteY3-350" fmla="*/ 10137 h 10155"/>
              <a:gd name="connsiteX4-351" fmla="*/ 1409 w 10000"/>
              <a:gd name="connsiteY4-352" fmla="*/ 7151 h 10155"/>
              <a:gd name="connsiteX5-353" fmla="*/ 0 w 10000"/>
              <a:gd name="connsiteY5-354" fmla="*/ 1580 h 10155"/>
              <a:gd name="connsiteX0-355" fmla="*/ 1159 w 9501"/>
              <a:gd name="connsiteY0-356" fmla="*/ 1007 h 10538"/>
              <a:gd name="connsiteX1-357" fmla="*/ 7023 w 9501"/>
              <a:gd name="connsiteY1-358" fmla="*/ 1015 h 10538"/>
              <a:gd name="connsiteX2-359" fmla="*/ 9501 w 9501"/>
              <a:gd name="connsiteY2-360" fmla="*/ 10538 h 10538"/>
              <a:gd name="connsiteX3-361" fmla="*/ 1771 w 9501"/>
              <a:gd name="connsiteY3-362" fmla="*/ 10520 h 10538"/>
              <a:gd name="connsiteX4-363" fmla="*/ 910 w 9501"/>
              <a:gd name="connsiteY4-364" fmla="*/ 7534 h 10538"/>
              <a:gd name="connsiteX5-365" fmla="*/ 1159 w 9501"/>
              <a:gd name="connsiteY5-366" fmla="*/ 1007 h 10538"/>
              <a:gd name="connsiteX0-367" fmla="*/ 1746 w 10526"/>
              <a:gd name="connsiteY0-368" fmla="*/ 956 h 10000"/>
              <a:gd name="connsiteX1-369" fmla="*/ 7918 w 10526"/>
              <a:gd name="connsiteY1-370" fmla="*/ 963 h 10000"/>
              <a:gd name="connsiteX2-371" fmla="*/ 10526 w 10526"/>
              <a:gd name="connsiteY2-372" fmla="*/ 10000 h 10000"/>
              <a:gd name="connsiteX3-373" fmla="*/ 2390 w 10526"/>
              <a:gd name="connsiteY3-374" fmla="*/ 9983 h 10000"/>
              <a:gd name="connsiteX4-375" fmla="*/ 1484 w 10526"/>
              <a:gd name="connsiteY4-376" fmla="*/ 7149 h 10000"/>
              <a:gd name="connsiteX5-377" fmla="*/ 1746 w 10526"/>
              <a:gd name="connsiteY5-378" fmla="*/ 956 h 10000"/>
              <a:gd name="connsiteX0-379" fmla="*/ 1746 w 10526"/>
              <a:gd name="connsiteY0-380" fmla="*/ 956 h 10000"/>
              <a:gd name="connsiteX1-381" fmla="*/ 7918 w 10526"/>
              <a:gd name="connsiteY1-382" fmla="*/ 963 h 10000"/>
              <a:gd name="connsiteX2-383" fmla="*/ 10526 w 10526"/>
              <a:gd name="connsiteY2-384" fmla="*/ 10000 h 10000"/>
              <a:gd name="connsiteX3-385" fmla="*/ 2390 w 10526"/>
              <a:gd name="connsiteY3-386" fmla="*/ 9983 h 10000"/>
              <a:gd name="connsiteX4-387" fmla="*/ 1484 w 10526"/>
              <a:gd name="connsiteY4-388" fmla="*/ 7149 h 10000"/>
              <a:gd name="connsiteX5-389" fmla="*/ 1746 w 10526"/>
              <a:gd name="connsiteY5-390" fmla="*/ 956 h 10000"/>
              <a:gd name="connsiteX0-391" fmla="*/ 1746 w 10526"/>
              <a:gd name="connsiteY0-392" fmla="*/ 645 h 9689"/>
              <a:gd name="connsiteX1-393" fmla="*/ 7918 w 10526"/>
              <a:gd name="connsiteY1-394" fmla="*/ 652 h 9689"/>
              <a:gd name="connsiteX2-395" fmla="*/ 10526 w 10526"/>
              <a:gd name="connsiteY2-396" fmla="*/ 9689 h 9689"/>
              <a:gd name="connsiteX3-397" fmla="*/ 2390 w 10526"/>
              <a:gd name="connsiteY3-398" fmla="*/ 9672 h 9689"/>
              <a:gd name="connsiteX4-399" fmla="*/ 1484 w 10526"/>
              <a:gd name="connsiteY4-400" fmla="*/ 6838 h 9689"/>
              <a:gd name="connsiteX5-401" fmla="*/ 1746 w 10526"/>
              <a:gd name="connsiteY5-402" fmla="*/ 645 h 9689"/>
              <a:gd name="connsiteX0-403" fmla="*/ 1659 w 10000"/>
              <a:gd name="connsiteY0-404" fmla="*/ 665 h 9999"/>
              <a:gd name="connsiteX1-405" fmla="*/ 7522 w 10000"/>
              <a:gd name="connsiteY1-406" fmla="*/ 672 h 9999"/>
              <a:gd name="connsiteX2-407" fmla="*/ 10000 w 10000"/>
              <a:gd name="connsiteY2-408" fmla="*/ 9999 h 9999"/>
              <a:gd name="connsiteX3-409" fmla="*/ 2271 w 10000"/>
              <a:gd name="connsiteY3-410" fmla="*/ 9981 h 9999"/>
              <a:gd name="connsiteX4-411" fmla="*/ 1410 w 10000"/>
              <a:gd name="connsiteY4-412" fmla="*/ 7056 h 9999"/>
              <a:gd name="connsiteX5-413" fmla="*/ 1659 w 10000"/>
              <a:gd name="connsiteY5-414" fmla="*/ 665 h 9999"/>
              <a:gd name="connsiteX0-415" fmla="*/ 1659 w 10692"/>
              <a:gd name="connsiteY0-416" fmla="*/ 609 h 9944"/>
              <a:gd name="connsiteX1-417" fmla="*/ 10099 w 10692"/>
              <a:gd name="connsiteY1-418" fmla="*/ 692 h 9944"/>
              <a:gd name="connsiteX2-419" fmla="*/ 10000 w 10692"/>
              <a:gd name="connsiteY2-420" fmla="*/ 9944 h 9944"/>
              <a:gd name="connsiteX3-421" fmla="*/ 2271 w 10692"/>
              <a:gd name="connsiteY3-422" fmla="*/ 9926 h 9944"/>
              <a:gd name="connsiteX4-423" fmla="*/ 1410 w 10692"/>
              <a:gd name="connsiteY4-424" fmla="*/ 7001 h 9944"/>
              <a:gd name="connsiteX5-425" fmla="*/ 1659 w 10692"/>
              <a:gd name="connsiteY5-426" fmla="*/ 609 h 9944"/>
              <a:gd name="connsiteX0-427" fmla="*/ 1552 w 9999"/>
              <a:gd name="connsiteY0-428" fmla="*/ 0 h 9388"/>
              <a:gd name="connsiteX1-429" fmla="*/ 9445 w 9999"/>
              <a:gd name="connsiteY1-430" fmla="*/ 84 h 9388"/>
              <a:gd name="connsiteX2-431" fmla="*/ 9353 w 9999"/>
              <a:gd name="connsiteY2-432" fmla="*/ 9388 h 9388"/>
              <a:gd name="connsiteX3-433" fmla="*/ 2124 w 9999"/>
              <a:gd name="connsiteY3-434" fmla="*/ 9370 h 9388"/>
              <a:gd name="connsiteX4-435" fmla="*/ 1319 w 9999"/>
              <a:gd name="connsiteY4-436" fmla="*/ 6428 h 9388"/>
              <a:gd name="connsiteX5-437" fmla="*/ 1552 w 9999"/>
              <a:gd name="connsiteY5-438" fmla="*/ 0 h 9388"/>
              <a:gd name="connsiteX0-439" fmla="*/ 1552 w 9446"/>
              <a:gd name="connsiteY0-440" fmla="*/ 0 h 10000"/>
              <a:gd name="connsiteX1-441" fmla="*/ 9446 w 9446"/>
              <a:gd name="connsiteY1-442" fmla="*/ 89 h 10000"/>
              <a:gd name="connsiteX2-443" fmla="*/ 9354 w 9446"/>
              <a:gd name="connsiteY2-444" fmla="*/ 10000 h 10000"/>
              <a:gd name="connsiteX3-445" fmla="*/ 2124 w 9446"/>
              <a:gd name="connsiteY3-446" fmla="*/ 9981 h 10000"/>
              <a:gd name="connsiteX4-447" fmla="*/ 1319 w 9446"/>
              <a:gd name="connsiteY4-448" fmla="*/ 6847 h 10000"/>
              <a:gd name="connsiteX5-449" fmla="*/ 1552 w 9446"/>
              <a:gd name="connsiteY5-450" fmla="*/ 0 h 10000"/>
              <a:gd name="connsiteX0-451" fmla="*/ 1643 w 9956"/>
              <a:gd name="connsiteY0-452" fmla="*/ 24 h 10024"/>
              <a:gd name="connsiteX1-453" fmla="*/ 9956 w 9956"/>
              <a:gd name="connsiteY1-454" fmla="*/ 0 h 10024"/>
              <a:gd name="connsiteX2-455" fmla="*/ 9903 w 9956"/>
              <a:gd name="connsiteY2-456" fmla="*/ 10024 h 10024"/>
              <a:gd name="connsiteX3-457" fmla="*/ 2249 w 9956"/>
              <a:gd name="connsiteY3-458" fmla="*/ 10005 h 10024"/>
              <a:gd name="connsiteX4-459" fmla="*/ 1396 w 9956"/>
              <a:gd name="connsiteY4-460" fmla="*/ 6871 h 10024"/>
              <a:gd name="connsiteX5-461" fmla="*/ 1643 w 9956"/>
              <a:gd name="connsiteY5-462" fmla="*/ 24 h 10024"/>
              <a:gd name="connsiteX0-463" fmla="*/ 1650 w 10000"/>
              <a:gd name="connsiteY0-464" fmla="*/ 24 h 10000"/>
              <a:gd name="connsiteX1-465" fmla="*/ 10000 w 10000"/>
              <a:gd name="connsiteY1-466" fmla="*/ 0 h 10000"/>
              <a:gd name="connsiteX2-467" fmla="*/ 9947 w 10000"/>
              <a:gd name="connsiteY2-468" fmla="*/ 10000 h 10000"/>
              <a:gd name="connsiteX3-469" fmla="*/ 2259 w 10000"/>
              <a:gd name="connsiteY3-470" fmla="*/ 9981 h 10000"/>
              <a:gd name="connsiteX4-471" fmla="*/ 1402 w 10000"/>
              <a:gd name="connsiteY4-472" fmla="*/ 6855 h 10000"/>
              <a:gd name="connsiteX5-473" fmla="*/ 1650 w 10000"/>
              <a:gd name="connsiteY5-474" fmla="*/ 24 h 10000"/>
              <a:gd name="connsiteX0-475" fmla="*/ 1707 w 9968"/>
              <a:gd name="connsiteY0-476" fmla="*/ 0 h 10234"/>
              <a:gd name="connsiteX1-477" fmla="*/ 9968 w 9968"/>
              <a:gd name="connsiteY1-478" fmla="*/ 234 h 10234"/>
              <a:gd name="connsiteX2-479" fmla="*/ 9915 w 9968"/>
              <a:gd name="connsiteY2-480" fmla="*/ 10234 h 10234"/>
              <a:gd name="connsiteX3-481" fmla="*/ 2227 w 9968"/>
              <a:gd name="connsiteY3-482" fmla="*/ 10215 h 10234"/>
              <a:gd name="connsiteX4-483" fmla="*/ 1370 w 9968"/>
              <a:gd name="connsiteY4-484" fmla="*/ 7089 h 10234"/>
              <a:gd name="connsiteX5-485" fmla="*/ 1707 w 9968"/>
              <a:gd name="connsiteY5-486" fmla="*/ 0 h 10234"/>
              <a:gd name="connsiteX0-487" fmla="*/ 1682 w 10015"/>
              <a:gd name="connsiteY0-488" fmla="*/ 0 h 9779"/>
              <a:gd name="connsiteX1-489" fmla="*/ 10015 w 10015"/>
              <a:gd name="connsiteY1-490" fmla="*/ 8 h 9779"/>
              <a:gd name="connsiteX2-491" fmla="*/ 9962 w 10015"/>
              <a:gd name="connsiteY2-492" fmla="*/ 9779 h 9779"/>
              <a:gd name="connsiteX3-493" fmla="*/ 2249 w 10015"/>
              <a:gd name="connsiteY3-494" fmla="*/ 9760 h 9779"/>
              <a:gd name="connsiteX4-495" fmla="*/ 1389 w 10015"/>
              <a:gd name="connsiteY4-496" fmla="*/ 6706 h 9779"/>
              <a:gd name="connsiteX5-497" fmla="*/ 1682 w 10015"/>
              <a:gd name="connsiteY5-498" fmla="*/ 0 h 9779"/>
              <a:gd name="connsiteX0-499" fmla="*/ 1679 w 10000"/>
              <a:gd name="connsiteY0-500" fmla="*/ 0 h 10000"/>
              <a:gd name="connsiteX1-501" fmla="*/ 10000 w 10000"/>
              <a:gd name="connsiteY1-502" fmla="*/ 8 h 10000"/>
              <a:gd name="connsiteX2-503" fmla="*/ 9947 w 10000"/>
              <a:gd name="connsiteY2-504" fmla="*/ 10000 h 10000"/>
              <a:gd name="connsiteX3-505" fmla="*/ 2224 w 10000"/>
              <a:gd name="connsiteY3-506" fmla="*/ 9949 h 10000"/>
              <a:gd name="connsiteX4-507" fmla="*/ 1387 w 10000"/>
              <a:gd name="connsiteY4-508" fmla="*/ 6858 h 10000"/>
              <a:gd name="connsiteX5-509" fmla="*/ 1679 w 10000"/>
              <a:gd name="connsiteY5-510" fmla="*/ 0 h 10000"/>
              <a:gd name="connsiteX0-511" fmla="*/ 1679 w 10059"/>
              <a:gd name="connsiteY0-512" fmla="*/ 0 h 9984"/>
              <a:gd name="connsiteX1-513" fmla="*/ 10000 w 10059"/>
              <a:gd name="connsiteY1-514" fmla="*/ 8 h 9984"/>
              <a:gd name="connsiteX2-515" fmla="*/ 10059 w 10059"/>
              <a:gd name="connsiteY2-516" fmla="*/ 9984 h 9984"/>
              <a:gd name="connsiteX3-517" fmla="*/ 2224 w 10059"/>
              <a:gd name="connsiteY3-518" fmla="*/ 9949 h 9984"/>
              <a:gd name="connsiteX4-519" fmla="*/ 1387 w 10059"/>
              <a:gd name="connsiteY4-520" fmla="*/ 6858 h 9984"/>
              <a:gd name="connsiteX5-521" fmla="*/ 1679 w 10059"/>
              <a:gd name="connsiteY5-522" fmla="*/ 0 h 9984"/>
              <a:gd name="connsiteX0-523" fmla="*/ 1669 w 10244"/>
              <a:gd name="connsiteY0-524" fmla="*/ 0 h 10016"/>
              <a:gd name="connsiteX1-525" fmla="*/ 9941 w 10244"/>
              <a:gd name="connsiteY1-526" fmla="*/ 8 h 10016"/>
              <a:gd name="connsiteX2-527" fmla="*/ 10244 w 10244"/>
              <a:gd name="connsiteY2-528" fmla="*/ 10016 h 10016"/>
              <a:gd name="connsiteX3-529" fmla="*/ 2211 w 10244"/>
              <a:gd name="connsiteY3-530" fmla="*/ 9965 h 10016"/>
              <a:gd name="connsiteX4-531" fmla="*/ 1379 w 10244"/>
              <a:gd name="connsiteY4-532" fmla="*/ 6869 h 10016"/>
              <a:gd name="connsiteX5-533" fmla="*/ 1669 w 10244"/>
              <a:gd name="connsiteY5-534" fmla="*/ 0 h 10016"/>
              <a:gd name="connsiteX0-535" fmla="*/ 1669 w 9978"/>
              <a:gd name="connsiteY0-536" fmla="*/ 0 h 9984"/>
              <a:gd name="connsiteX1-537" fmla="*/ 9941 w 9978"/>
              <a:gd name="connsiteY1-538" fmla="*/ 8 h 9984"/>
              <a:gd name="connsiteX2-539" fmla="*/ 9978 w 9978"/>
              <a:gd name="connsiteY2-540" fmla="*/ 9984 h 9984"/>
              <a:gd name="connsiteX3-541" fmla="*/ 2211 w 9978"/>
              <a:gd name="connsiteY3-542" fmla="*/ 9965 h 9984"/>
              <a:gd name="connsiteX4-543" fmla="*/ 1379 w 9978"/>
              <a:gd name="connsiteY4-544" fmla="*/ 6869 h 9984"/>
              <a:gd name="connsiteX5-545" fmla="*/ 1669 w 9978"/>
              <a:gd name="connsiteY5-546" fmla="*/ 0 h 9984"/>
              <a:gd name="connsiteX0-547" fmla="*/ 1673 w 10000"/>
              <a:gd name="connsiteY0-548" fmla="*/ 0 h 10000"/>
              <a:gd name="connsiteX1-549" fmla="*/ 9963 w 10000"/>
              <a:gd name="connsiteY1-550" fmla="*/ 8 h 10000"/>
              <a:gd name="connsiteX2-551" fmla="*/ 10000 w 10000"/>
              <a:gd name="connsiteY2-552" fmla="*/ 10000 h 10000"/>
              <a:gd name="connsiteX3-553" fmla="*/ 2216 w 10000"/>
              <a:gd name="connsiteY3-554" fmla="*/ 9981 h 10000"/>
              <a:gd name="connsiteX4-555" fmla="*/ 1382 w 10000"/>
              <a:gd name="connsiteY4-556" fmla="*/ 6880 h 10000"/>
              <a:gd name="connsiteX5-557" fmla="*/ 1673 w 10000"/>
              <a:gd name="connsiteY5-558" fmla="*/ 0 h 10000"/>
              <a:gd name="connsiteX0-559" fmla="*/ 1673 w 10000"/>
              <a:gd name="connsiteY0-560" fmla="*/ 0 h 10002"/>
              <a:gd name="connsiteX1-561" fmla="*/ 9963 w 10000"/>
              <a:gd name="connsiteY1-562" fmla="*/ 8 h 10002"/>
              <a:gd name="connsiteX2-563" fmla="*/ 10000 w 10000"/>
              <a:gd name="connsiteY2-564" fmla="*/ 10000 h 10002"/>
              <a:gd name="connsiteX3-565" fmla="*/ 2216 w 10000"/>
              <a:gd name="connsiteY3-566" fmla="*/ 10002 h 10002"/>
              <a:gd name="connsiteX4-567" fmla="*/ 1382 w 10000"/>
              <a:gd name="connsiteY4-568" fmla="*/ 6880 h 10002"/>
              <a:gd name="connsiteX5-569" fmla="*/ 1673 w 10000"/>
              <a:gd name="connsiteY5-570" fmla="*/ 0 h 10002"/>
              <a:gd name="connsiteX0-571" fmla="*/ 1673 w 10000"/>
              <a:gd name="connsiteY0-572" fmla="*/ 5 h 10007"/>
              <a:gd name="connsiteX1-573" fmla="*/ 9998 w 10000"/>
              <a:gd name="connsiteY1-574" fmla="*/ 0 h 10007"/>
              <a:gd name="connsiteX2-575" fmla="*/ 10000 w 10000"/>
              <a:gd name="connsiteY2-576" fmla="*/ 10005 h 10007"/>
              <a:gd name="connsiteX3-577" fmla="*/ 2216 w 10000"/>
              <a:gd name="connsiteY3-578" fmla="*/ 10007 h 10007"/>
              <a:gd name="connsiteX4-579" fmla="*/ 1382 w 10000"/>
              <a:gd name="connsiteY4-580" fmla="*/ 6885 h 10007"/>
              <a:gd name="connsiteX5-581" fmla="*/ 1673 w 10000"/>
              <a:gd name="connsiteY5-582" fmla="*/ 5 h 1000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000" h="10007">
                <a:moveTo>
                  <a:pt x="1673" y="5"/>
                </a:moveTo>
                <a:lnTo>
                  <a:pt x="9998" y="0"/>
                </a:lnTo>
                <a:cubicBezTo>
                  <a:pt x="9999" y="1652"/>
                  <a:pt x="10000" y="9456"/>
                  <a:pt x="10000" y="10005"/>
                </a:cubicBezTo>
                <a:lnTo>
                  <a:pt x="2216" y="10007"/>
                </a:lnTo>
                <a:cubicBezTo>
                  <a:pt x="2330" y="9070"/>
                  <a:pt x="2232" y="8409"/>
                  <a:pt x="1382" y="6885"/>
                </a:cubicBezTo>
                <a:cubicBezTo>
                  <a:pt x="-1046" y="2499"/>
                  <a:pt x="162" y="1710"/>
                  <a:pt x="1673" y="5"/>
                </a:cubicBezTo>
                <a:close/>
              </a:path>
            </a:pathLst>
          </a:custGeom>
        </p:spPr>
        <p:txBody>
          <a:bodyPr/>
          <a:lstStyle/>
          <a:p>
            <a:endParaRPr lang="es-ES_tradn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-61437" y="-41952"/>
            <a:ext cx="12298576" cy="6123875"/>
          </a:xfrm>
          <a:custGeom>
            <a:avLst/>
            <a:gdLst>
              <a:gd name="connsiteX0" fmla="*/ 0 w 12196689"/>
              <a:gd name="connsiteY0" fmla="*/ 1294228 h 1294228"/>
              <a:gd name="connsiteX1" fmla="*/ 4656406 w 12196689"/>
              <a:gd name="connsiteY1" fmla="*/ 844062 h 1294228"/>
              <a:gd name="connsiteX2" fmla="*/ 9326880 w 12196689"/>
              <a:gd name="connsiteY2" fmla="*/ 1139483 h 1294228"/>
              <a:gd name="connsiteX3" fmla="*/ 12196689 w 12196689"/>
              <a:gd name="connsiteY3" fmla="*/ 0 h 1294228"/>
              <a:gd name="connsiteX0-1" fmla="*/ 0 w 12196689"/>
              <a:gd name="connsiteY0-2" fmla="*/ 1294228 h 1294228"/>
              <a:gd name="connsiteX1-3" fmla="*/ 3601329 w 12196689"/>
              <a:gd name="connsiteY1-4" fmla="*/ 787791 h 1294228"/>
              <a:gd name="connsiteX2-5" fmla="*/ 9326880 w 12196689"/>
              <a:gd name="connsiteY2-6" fmla="*/ 1139483 h 1294228"/>
              <a:gd name="connsiteX3-7" fmla="*/ 12196689 w 12196689"/>
              <a:gd name="connsiteY3-8" fmla="*/ 0 h 1294228"/>
              <a:gd name="connsiteX0-9" fmla="*/ 0 w 12196689"/>
              <a:gd name="connsiteY0-10" fmla="*/ 1294228 h 1294228"/>
              <a:gd name="connsiteX1-11" fmla="*/ 3601329 w 12196689"/>
              <a:gd name="connsiteY1-12" fmla="*/ 787791 h 1294228"/>
              <a:gd name="connsiteX2-13" fmla="*/ 9326880 w 12196689"/>
              <a:gd name="connsiteY2-14" fmla="*/ 1139483 h 1294228"/>
              <a:gd name="connsiteX3-15" fmla="*/ 12196689 w 12196689"/>
              <a:gd name="connsiteY3-16" fmla="*/ 0 h 1294228"/>
              <a:gd name="connsiteX0-17" fmla="*/ 0 w 12196689"/>
              <a:gd name="connsiteY0-18" fmla="*/ 1294228 h 1312036"/>
              <a:gd name="connsiteX1-19" fmla="*/ 3601329 w 12196689"/>
              <a:gd name="connsiteY1-20" fmla="*/ 787791 h 1312036"/>
              <a:gd name="connsiteX2-21" fmla="*/ 8412480 w 12196689"/>
              <a:gd name="connsiteY2-22" fmla="*/ 1294227 h 1312036"/>
              <a:gd name="connsiteX3-23" fmla="*/ 12196689 w 12196689"/>
              <a:gd name="connsiteY3-24" fmla="*/ 0 h 1312036"/>
              <a:gd name="connsiteX0-25" fmla="*/ 0 w 12196689"/>
              <a:gd name="connsiteY0-26" fmla="*/ 1294228 h 1312036"/>
              <a:gd name="connsiteX1-27" fmla="*/ 3601329 w 12196689"/>
              <a:gd name="connsiteY1-28" fmla="*/ 787791 h 1312036"/>
              <a:gd name="connsiteX2-29" fmla="*/ 8412480 w 12196689"/>
              <a:gd name="connsiteY2-30" fmla="*/ 1294227 h 1312036"/>
              <a:gd name="connsiteX3-31" fmla="*/ 12196689 w 12196689"/>
              <a:gd name="connsiteY3-32" fmla="*/ 0 h 1312036"/>
              <a:gd name="connsiteX4" fmla="*/ 0 w 12196689"/>
              <a:gd name="connsiteY4" fmla="*/ 1294228 h 1312036"/>
              <a:gd name="connsiteX0-33" fmla="*/ 0 w 12196689"/>
              <a:gd name="connsiteY0-34" fmla="*/ 1294228 h 1559433"/>
              <a:gd name="connsiteX1-35" fmla="*/ 3601329 w 12196689"/>
              <a:gd name="connsiteY1-36" fmla="*/ 787791 h 1559433"/>
              <a:gd name="connsiteX2-37" fmla="*/ 8412480 w 12196689"/>
              <a:gd name="connsiteY2-38" fmla="*/ 1294227 h 1559433"/>
              <a:gd name="connsiteX3-39" fmla="*/ 12196689 w 12196689"/>
              <a:gd name="connsiteY3-40" fmla="*/ 0 h 1559433"/>
              <a:gd name="connsiteX4-41" fmla="*/ 0 w 12196689"/>
              <a:gd name="connsiteY4-42" fmla="*/ 1294228 h 1559433"/>
              <a:gd name="connsiteX0-43" fmla="*/ 0 w 12196689"/>
              <a:gd name="connsiteY0-44" fmla="*/ 1294228 h 1960531"/>
              <a:gd name="connsiteX1-45" fmla="*/ 3601329 w 12196689"/>
              <a:gd name="connsiteY1-46" fmla="*/ 787791 h 1960531"/>
              <a:gd name="connsiteX2-47" fmla="*/ 8412480 w 12196689"/>
              <a:gd name="connsiteY2-48" fmla="*/ 1294227 h 1960531"/>
              <a:gd name="connsiteX3-49" fmla="*/ 12196689 w 12196689"/>
              <a:gd name="connsiteY3-50" fmla="*/ 0 h 1960531"/>
              <a:gd name="connsiteX4-51" fmla="*/ 0 w 12196689"/>
              <a:gd name="connsiteY4-52" fmla="*/ 1294228 h 1960531"/>
              <a:gd name="connsiteX0-53" fmla="*/ 397070 w 12844687"/>
              <a:gd name="connsiteY0-54" fmla="*/ 1296595 h 1734128"/>
              <a:gd name="connsiteX1-55" fmla="*/ 3998399 w 12844687"/>
              <a:gd name="connsiteY1-56" fmla="*/ 790158 h 1734128"/>
              <a:gd name="connsiteX2-57" fmla="*/ 8809550 w 12844687"/>
              <a:gd name="connsiteY2-58" fmla="*/ 1296594 h 1734128"/>
              <a:gd name="connsiteX3-59" fmla="*/ 12593759 w 12844687"/>
              <a:gd name="connsiteY3-60" fmla="*/ 2367 h 1734128"/>
              <a:gd name="connsiteX4-61" fmla="*/ 1466214 w 12844687"/>
              <a:gd name="connsiteY4-62" fmla="*/ 1676423 h 1734128"/>
              <a:gd name="connsiteX5" fmla="*/ 397070 w 12844687"/>
              <a:gd name="connsiteY5" fmla="*/ 1296595 h 1734128"/>
              <a:gd name="connsiteX0-63" fmla="*/ 1043933 w 13491550"/>
              <a:gd name="connsiteY0-64" fmla="*/ 1296595 h 2836017"/>
              <a:gd name="connsiteX1-65" fmla="*/ 4645262 w 13491550"/>
              <a:gd name="connsiteY1-66" fmla="*/ 790158 h 2836017"/>
              <a:gd name="connsiteX2-67" fmla="*/ 9456413 w 13491550"/>
              <a:gd name="connsiteY2-68" fmla="*/ 1296594 h 2836017"/>
              <a:gd name="connsiteX3-69" fmla="*/ 13240622 w 13491550"/>
              <a:gd name="connsiteY3-70" fmla="*/ 2367 h 2836017"/>
              <a:gd name="connsiteX4-71" fmla="*/ 987662 w 13491550"/>
              <a:gd name="connsiteY4-72" fmla="*/ 2815906 h 2836017"/>
              <a:gd name="connsiteX5-73" fmla="*/ 1043933 w 13491550"/>
              <a:gd name="connsiteY5-74" fmla="*/ 1296595 h 2836017"/>
              <a:gd name="connsiteX0-75" fmla="*/ 1043933 w 13491550"/>
              <a:gd name="connsiteY0-76" fmla="*/ 1296595 h 2836017"/>
              <a:gd name="connsiteX1-77" fmla="*/ 4645262 w 13491550"/>
              <a:gd name="connsiteY1-78" fmla="*/ 790158 h 2836017"/>
              <a:gd name="connsiteX2-79" fmla="*/ 9456413 w 13491550"/>
              <a:gd name="connsiteY2-80" fmla="*/ 1296594 h 2836017"/>
              <a:gd name="connsiteX3-81" fmla="*/ 13240622 w 13491550"/>
              <a:gd name="connsiteY3-82" fmla="*/ 2367 h 2836017"/>
              <a:gd name="connsiteX4-83" fmla="*/ 987662 w 13491550"/>
              <a:gd name="connsiteY4-84" fmla="*/ 2815906 h 2836017"/>
              <a:gd name="connsiteX5-85" fmla="*/ 1043933 w 13491550"/>
              <a:gd name="connsiteY5-86" fmla="*/ 1296595 h 2836017"/>
              <a:gd name="connsiteX0-87" fmla="*/ 205161 w 12652778"/>
              <a:gd name="connsiteY0-88" fmla="*/ 1296595 h 2815906"/>
              <a:gd name="connsiteX1-89" fmla="*/ 3806490 w 12652778"/>
              <a:gd name="connsiteY1-90" fmla="*/ 790158 h 2815906"/>
              <a:gd name="connsiteX2-91" fmla="*/ 8617641 w 12652778"/>
              <a:gd name="connsiteY2-92" fmla="*/ 1296594 h 2815906"/>
              <a:gd name="connsiteX3-93" fmla="*/ 12401850 w 12652778"/>
              <a:gd name="connsiteY3-94" fmla="*/ 2367 h 2815906"/>
              <a:gd name="connsiteX4-95" fmla="*/ 148890 w 12652778"/>
              <a:gd name="connsiteY4-96" fmla="*/ 2815906 h 2815906"/>
              <a:gd name="connsiteX5-97" fmla="*/ 205161 w 12652778"/>
              <a:gd name="connsiteY5-98" fmla="*/ 1296595 h 2815906"/>
              <a:gd name="connsiteX0-99" fmla="*/ 205161 w 12422576"/>
              <a:gd name="connsiteY0-100" fmla="*/ 1325693 h 2845004"/>
              <a:gd name="connsiteX1-101" fmla="*/ 3806490 w 12422576"/>
              <a:gd name="connsiteY1-102" fmla="*/ 819256 h 2845004"/>
              <a:gd name="connsiteX2-103" fmla="*/ 8617641 w 12422576"/>
              <a:gd name="connsiteY2-104" fmla="*/ 1325692 h 2845004"/>
              <a:gd name="connsiteX3-105" fmla="*/ 12401850 w 12422576"/>
              <a:gd name="connsiteY3-106" fmla="*/ 31465 h 2845004"/>
              <a:gd name="connsiteX4-107" fmla="*/ 9644582 w 12422576"/>
              <a:gd name="connsiteY4-108" fmla="*/ 608241 h 2845004"/>
              <a:gd name="connsiteX5-109" fmla="*/ 148890 w 12422576"/>
              <a:gd name="connsiteY5-110" fmla="*/ 2845004 h 2845004"/>
              <a:gd name="connsiteX6" fmla="*/ 205161 w 12422576"/>
              <a:gd name="connsiteY6" fmla="*/ 1325693 h 2845004"/>
              <a:gd name="connsiteX0-111" fmla="*/ 205161 w 13268544"/>
              <a:gd name="connsiteY0-112" fmla="*/ 1298414 h 3013168"/>
              <a:gd name="connsiteX1-113" fmla="*/ 3806490 w 13268544"/>
              <a:gd name="connsiteY1-114" fmla="*/ 791977 h 3013168"/>
              <a:gd name="connsiteX2-115" fmla="*/ 8617641 w 13268544"/>
              <a:gd name="connsiteY2-116" fmla="*/ 1298413 h 3013168"/>
              <a:gd name="connsiteX3-117" fmla="*/ 12401850 w 13268544"/>
              <a:gd name="connsiteY3-118" fmla="*/ 4186 h 3013168"/>
              <a:gd name="connsiteX4-119" fmla="*/ 12289308 w 13268544"/>
              <a:gd name="connsiteY4-120" fmla="*/ 2831793 h 3013168"/>
              <a:gd name="connsiteX5-121" fmla="*/ 148890 w 13268544"/>
              <a:gd name="connsiteY5-122" fmla="*/ 2817725 h 3013168"/>
              <a:gd name="connsiteX6-123" fmla="*/ 205161 w 13268544"/>
              <a:gd name="connsiteY6-124" fmla="*/ 1298414 h 3013168"/>
              <a:gd name="connsiteX0-125" fmla="*/ 205161 w 13268544"/>
              <a:gd name="connsiteY0-126" fmla="*/ 1298414 h 2833416"/>
              <a:gd name="connsiteX1-127" fmla="*/ 3806490 w 13268544"/>
              <a:gd name="connsiteY1-128" fmla="*/ 791977 h 2833416"/>
              <a:gd name="connsiteX2-129" fmla="*/ 8617641 w 13268544"/>
              <a:gd name="connsiteY2-130" fmla="*/ 1298413 h 2833416"/>
              <a:gd name="connsiteX3-131" fmla="*/ 12401850 w 13268544"/>
              <a:gd name="connsiteY3-132" fmla="*/ 4186 h 2833416"/>
              <a:gd name="connsiteX4-133" fmla="*/ 12289308 w 13268544"/>
              <a:gd name="connsiteY4-134" fmla="*/ 2831793 h 2833416"/>
              <a:gd name="connsiteX5-135" fmla="*/ 148890 w 13268544"/>
              <a:gd name="connsiteY5-136" fmla="*/ 2817725 h 2833416"/>
              <a:gd name="connsiteX6-137" fmla="*/ 205161 w 13268544"/>
              <a:gd name="connsiteY6-138" fmla="*/ 1298414 h 2833416"/>
              <a:gd name="connsiteX0-139" fmla="*/ 205161 w 12455332"/>
              <a:gd name="connsiteY0-140" fmla="*/ 1299228 h 2834230"/>
              <a:gd name="connsiteX1-141" fmla="*/ 3806490 w 12455332"/>
              <a:gd name="connsiteY1-142" fmla="*/ 792791 h 2834230"/>
              <a:gd name="connsiteX2-143" fmla="*/ 8617641 w 12455332"/>
              <a:gd name="connsiteY2-144" fmla="*/ 1299227 h 2834230"/>
              <a:gd name="connsiteX3-145" fmla="*/ 12401850 w 12455332"/>
              <a:gd name="connsiteY3-146" fmla="*/ 5000 h 2834230"/>
              <a:gd name="connsiteX4-147" fmla="*/ 12289308 w 12455332"/>
              <a:gd name="connsiteY4-148" fmla="*/ 2832607 h 2834230"/>
              <a:gd name="connsiteX5-149" fmla="*/ 148890 w 12455332"/>
              <a:gd name="connsiteY5-150" fmla="*/ 2818539 h 2834230"/>
              <a:gd name="connsiteX6-151" fmla="*/ 205161 w 12455332"/>
              <a:gd name="connsiteY6-152" fmla="*/ 1299228 h 2834230"/>
              <a:gd name="connsiteX0-153" fmla="*/ 205161 w 12478986"/>
              <a:gd name="connsiteY0-154" fmla="*/ 1299133 h 2876000"/>
              <a:gd name="connsiteX1-155" fmla="*/ 3806490 w 12478986"/>
              <a:gd name="connsiteY1-156" fmla="*/ 792696 h 2876000"/>
              <a:gd name="connsiteX2-157" fmla="*/ 8617641 w 12478986"/>
              <a:gd name="connsiteY2-158" fmla="*/ 1299132 h 2876000"/>
              <a:gd name="connsiteX3-159" fmla="*/ 12401850 w 12478986"/>
              <a:gd name="connsiteY3-160" fmla="*/ 4905 h 2876000"/>
              <a:gd name="connsiteX4-161" fmla="*/ 12415918 w 12478986"/>
              <a:gd name="connsiteY4-162" fmla="*/ 2874715 h 2876000"/>
              <a:gd name="connsiteX5-163" fmla="*/ 148890 w 12478986"/>
              <a:gd name="connsiteY5-164" fmla="*/ 2818444 h 2876000"/>
              <a:gd name="connsiteX6-165" fmla="*/ 205161 w 12478986"/>
              <a:gd name="connsiteY6-166" fmla="*/ 1299133 h 2876000"/>
              <a:gd name="connsiteX0-167" fmla="*/ 205161 w 12487363"/>
              <a:gd name="connsiteY0-168" fmla="*/ 1299195 h 2848133"/>
              <a:gd name="connsiteX1-169" fmla="*/ 3806490 w 12487363"/>
              <a:gd name="connsiteY1-170" fmla="*/ 792758 h 2848133"/>
              <a:gd name="connsiteX2-171" fmla="*/ 8617641 w 12487363"/>
              <a:gd name="connsiteY2-172" fmla="*/ 1299194 h 2848133"/>
              <a:gd name="connsiteX3-173" fmla="*/ 12401850 w 12487363"/>
              <a:gd name="connsiteY3-174" fmla="*/ 4967 h 2848133"/>
              <a:gd name="connsiteX4-175" fmla="*/ 12444053 w 12487363"/>
              <a:gd name="connsiteY4-176" fmla="*/ 2846641 h 2848133"/>
              <a:gd name="connsiteX5-177" fmla="*/ 148890 w 12487363"/>
              <a:gd name="connsiteY5-178" fmla="*/ 2818506 h 2848133"/>
              <a:gd name="connsiteX6-179" fmla="*/ 205161 w 12487363"/>
              <a:gd name="connsiteY6-180" fmla="*/ 1299195 h 2848133"/>
              <a:gd name="connsiteX0-181" fmla="*/ 205161 w 12487363"/>
              <a:gd name="connsiteY0-182" fmla="*/ 1299195 h 2848133"/>
              <a:gd name="connsiteX1-183" fmla="*/ 3806490 w 12487363"/>
              <a:gd name="connsiteY1-184" fmla="*/ 792758 h 2848133"/>
              <a:gd name="connsiteX2-185" fmla="*/ 8617641 w 12487363"/>
              <a:gd name="connsiteY2-186" fmla="*/ 1299194 h 2848133"/>
              <a:gd name="connsiteX3-187" fmla="*/ 12401850 w 12487363"/>
              <a:gd name="connsiteY3-188" fmla="*/ 4967 h 2848133"/>
              <a:gd name="connsiteX4-189" fmla="*/ 12444053 w 12487363"/>
              <a:gd name="connsiteY4-190" fmla="*/ 2846641 h 2848133"/>
              <a:gd name="connsiteX5-191" fmla="*/ 148890 w 12487363"/>
              <a:gd name="connsiteY5-192" fmla="*/ 2818506 h 2848133"/>
              <a:gd name="connsiteX6-193" fmla="*/ 205161 w 12487363"/>
              <a:gd name="connsiteY6-194" fmla="*/ 1299195 h 2848133"/>
              <a:gd name="connsiteX0-195" fmla="*/ 205161 w 12444053"/>
              <a:gd name="connsiteY0-196" fmla="*/ 1294228 h 2843166"/>
              <a:gd name="connsiteX1-197" fmla="*/ 3806490 w 12444053"/>
              <a:gd name="connsiteY1-198" fmla="*/ 787791 h 2843166"/>
              <a:gd name="connsiteX2-199" fmla="*/ 8617641 w 12444053"/>
              <a:gd name="connsiteY2-200" fmla="*/ 1294227 h 2843166"/>
              <a:gd name="connsiteX3-201" fmla="*/ 12401850 w 12444053"/>
              <a:gd name="connsiteY3-202" fmla="*/ 0 h 2843166"/>
              <a:gd name="connsiteX4-203" fmla="*/ 12444053 w 12444053"/>
              <a:gd name="connsiteY4-204" fmla="*/ 2841674 h 2843166"/>
              <a:gd name="connsiteX5-205" fmla="*/ 148890 w 12444053"/>
              <a:gd name="connsiteY5-206" fmla="*/ 2813539 h 2843166"/>
              <a:gd name="connsiteX6-207" fmla="*/ 205161 w 12444053"/>
              <a:gd name="connsiteY6-208" fmla="*/ 1294228 h 2843166"/>
              <a:gd name="connsiteX0-209" fmla="*/ 205161 w 12411396"/>
              <a:gd name="connsiteY0-210" fmla="*/ 1294228 h 2826992"/>
              <a:gd name="connsiteX1-211" fmla="*/ 3806490 w 12411396"/>
              <a:gd name="connsiteY1-212" fmla="*/ 787791 h 2826992"/>
              <a:gd name="connsiteX2-213" fmla="*/ 8617641 w 12411396"/>
              <a:gd name="connsiteY2-214" fmla="*/ 1294227 h 2826992"/>
              <a:gd name="connsiteX3-215" fmla="*/ 12401850 w 12411396"/>
              <a:gd name="connsiteY3-216" fmla="*/ 0 h 2826992"/>
              <a:gd name="connsiteX4-217" fmla="*/ 12411396 w 12411396"/>
              <a:gd name="connsiteY4-218" fmla="*/ 2825346 h 2826992"/>
              <a:gd name="connsiteX5-219" fmla="*/ 148890 w 12411396"/>
              <a:gd name="connsiteY5-220" fmla="*/ 2813539 h 2826992"/>
              <a:gd name="connsiteX6-221" fmla="*/ 205161 w 12411396"/>
              <a:gd name="connsiteY6-222" fmla="*/ 1294228 h 2826992"/>
              <a:gd name="connsiteX0-223" fmla="*/ 205161 w 12411396"/>
              <a:gd name="connsiteY0-224" fmla="*/ 1294228 h 2825346"/>
              <a:gd name="connsiteX1-225" fmla="*/ 3806490 w 12411396"/>
              <a:gd name="connsiteY1-226" fmla="*/ 787791 h 2825346"/>
              <a:gd name="connsiteX2-227" fmla="*/ 8617641 w 12411396"/>
              <a:gd name="connsiteY2-228" fmla="*/ 1294227 h 2825346"/>
              <a:gd name="connsiteX3-229" fmla="*/ 12401850 w 12411396"/>
              <a:gd name="connsiteY3-230" fmla="*/ 0 h 2825346"/>
              <a:gd name="connsiteX4-231" fmla="*/ 12411396 w 12411396"/>
              <a:gd name="connsiteY4-232" fmla="*/ 2825346 h 2825346"/>
              <a:gd name="connsiteX5-233" fmla="*/ 148890 w 12411396"/>
              <a:gd name="connsiteY5-234" fmla="*/ 2813539 h 2825346"/>
              <a:gd name="connsiteX6-235" fmla="*/ 205161 w 12411396"/>
              <a:gd name="connsiteY6-236" fmla="*/ 1294228 h 2825346"/>
              <a:gd name="connsiteX0-237" fmla="*/ 56798 w 12263033"/>
              <a:gd name="connsiteY0-238" fmla="*/ 1294228 h 2825346"/>
              <a:gd name="connsiteX1-239" fmla="*/ 3658127 w 12263033"/>
              <a:gd name="connsiteY1-240" fmla="*/ 787791 h 2825346"/>
              <a:gd name="connsiteX2-241" fmla="*/ 8469278 w 12263033"/>
              <a:gd name="connsiteY2-242" fmla="*/ 1294227 h 2825346"/>
              <a:gd name="connsiteX3-243" fmla="*/ 12253487 w 12263033"/>
              <a:gd name="connsiteY3-244" fmla="*/ 0 h 2825346"/>
              <a:gd name="connsiteX4-245" fmla="*/ 12263033 w 12263033"/>
              <a:gd name="connsiteY4-246" fmla="*/ 2825346 h 2825346"/>
              <a:gd name="connsiteX5-247" fmla="*/ 527 w 12263033"/>
              <a:gd name="connsiteY5-248" fmla="*/ 2813539 h 2825346"/>
              <a:gd name="connsiteX6-249" fmla="*/ 56798 w 12263033"/>
              <a:gd name="connsiteY6-250" fmla="*/ 1294228 h 2825346"/>
              <a:gd name="connsiteX0-251" fmla="*/ 16702 w 12263758"/>
              <a:gd name="connsiteY0-252" fmla="*/ 1310556 h 2825346"/>
              <a:gd name="connsiteX1-253" fmla="*/ 3658852 w 12263758"/>
              <a:gd name="connsiteY1-254" fmla="*/ 787791 h 2825346"/>
              <a:gd name="connsiteX2-255" fmla="*/ 8470003 w 12263758"/>
              <a:gd name="connsiteY2-256" fmla="*/ 1294227 h 2825346"/>
              <a:gd name="connsiteX3-257" fmla="*/ 12254212 w 12263758"/>
              <a:gd name="connsiteY3-258" fmla="*/ 0 h 2825346"/>
              <a:gd name="connsiteX4-259" fmla="*/ 12263758 w 12263758"/>
              <a:gd name="connsiteY4-260" fmla="*/ 2825346 h 2825346"/>
              <a:gd name="connsiteX5-261" fmla="*/ 1252 w 12263758"/>
              <a:gd name="connsiteY5-262" fmla="*/ 2813539 h 2825346"/>
              <a:gd name="connsiteX6-263" fmla="*/ 16702 w 12263758"/>
              <a:gd name="connsiteY6-264" fmla="*/ 1310556 h 2825346"/>
              <a:gd name="connsiteX0-265" fmla="*/ 0 w 12247056"/>
              <a:gd name="connsiteY0-266" fmla="*/ 1310556 h 2829868"/>
              <a:gd name="connsiteX1-267" fmla="*/ 3642150 w 12247056"/>
              <a:gd name="connsiteY1-268" fmla="*/ 787791 h 2829868"/>
              <a:gd name="connsiteX2-269" fmla="*/ 8453301 w 12247056"/>
              <a:gd name="connsiteY2-270" fmla="*/ 1294227 h 2829868"/>
              <a:gd name="connsiteX3-271" fmla="*/ 12237510 w 12247056"/>
              <a:gd name="connsiteY3-272" fmla="*/ 0 h 2829868"/>
              <a:gd name="connsiteX4-273" fmla="*/ 12247056 w 12247056"/>
              <a:gd name="connsiteY4-274" fmla="*/ 2825346 h 2829868"/>
              <a:gd name="connsiteX5-275" fmla="*/ 9043 w 12247056"/>
              <a:gd name="connsiteY5-276" fmla="*/ 2829868 h 2829868"/>
              <a:gd name="connsiteX6-277" fmla="*/ 0 w 12247056"/>
              <a:gd name="connsiteY6-278" fmla="*/ 1310556 h 2829868"/>
              <a:gd name="connsiteX0-279" fmla="*/ 1938 w 12248994"/>
              <a:gd name="connsiteY0-280" fmla="*/ 1310556 h 2829868"/>
              <a:gd name="connsiteX1-281" fmla="*/ 3644088 w 12248994"/>
              <a:gd name="connsiteY1-282" fmla="*/ 787791 h 2829868"/>
              <a:gd name="connsiteX2-283" fmla="*/ 8455239 w 12248994"/>
              <a:gd name="connsiteY2-284" fmla="*/ 1294227 h 2829868"/>
              <a:gd name="connsiteX3-285" fmla="*/ 12239448 w 12248994"/>
              <a:gd name="connsiteY3-286" fmla="*/ 0 h 2829868"/>
              <a:gd name="connsiteX4-287" fmla="*/ 12248994 w 12248994"/>
              <a:gd name="connsiteY4-288" fmla="*/ 2825346 h 2829868"/>
              <a:gd name="connsiteX5-289" fmla="*/ 2817 w 12248994"/>
              <a:gd name="connsiteY5-290" fmla="*/ 2829868 h 2829868"/>
              <a:gd name="connsiteX6-291" fmla="*/ 1938 w 12248994"/>
              <a:gd name="connsiteY6-292" fmla="*/ 1310556 h 2829868"/>
              <a:gd name="connsiteX0-293" fmla="*/ 5555 w 12252611"/>
              <a:gd name="connsiteY0-294" fmla="*/ 1310556 h 2829868"/>
              <a:gd name="connsiteX1-295" fmla="*/ 3647705 w 12252611"/>
              <a:gd name="connsiteY1-296" fmla="*/ 787791 h 2829868"/>
              <a:gd name="connsiteX2-297" fmla="*/ 8458856 w 12252611"/>
              <a:gd name="connsiteY2-298" fmla="*/ 1294227 h 2829868"/>
              <a:gd name="connsiteX3-299" fmla="*/ 12243065 w 12252611"/>
              <a:gd name="connsiteY3-300" fmla="*/ 0 h 2829868"/>
              <a:gd name="connsiteX4-301" fmla="*/ 12252611 w 12252611"/>
              <a:gd name="connsiteY4-302" fmla="*/ 2825346 h 2829868"/>
              <a:gd name="connsiteX5-303" fmla="*/ 6434 w 12252611"/>
              <a:gd name="connsiteY5-304" fmla="*/ 2829868 h 2829868"/>
              <a:gd name="connsiteX6-305" fmla="*/ 5555 w 12252611"/>
              <a:gd name="connsiteY6-306" fmla="*/ 1310556 h 2829868"/>
              <a:gd name="connsiteX0-307" fmla="*/ 0 w 12247056"/>
              <a:gd name="connsiteY0-308" fmla="*/ 1310556 h 2829868"/>
              <a:gd name="connsiteX1-309" fmla="*/ 3642150 w 12247056"/>
              <a:gd name="connsiteY1-310" fmla="*/ 787791 h 2829868"/>
              <a:gd name="connsiteX2-311" fmla="*/ 8453301 w 12247056"/>
              <a:gd name="connsiteY2-312" fmla="*/ 1294227 h 2829868"/>
              <a:gd name="connsiteX3-313" fmla="*/ 12237510 w 12247056"/>
              <a:gd name="connsiteY3-314" fmla="*/ 0 h 2829868"/>
              <a:gd name="connsiteX4-315" fmla="*/ 12247056 w 12247056"/>
              <a:gd name="connsiteY4-316" fmla="*/ 2825346 h 2829868"/>
              <a:gd name="connsiteX5-317" fmla="*/ 879 w 12247056"/>
              <a:gd name="connsiteY5-318" fmla="*/ 2829868 h 2829868"/>
              <a:gd name="connsiteX6-319" fmla="*/ 0 w 12247056"/>
              <a:gd name="connsiteY6-320" fmla="*/ 1310556 h 2829868"/>
              <a:gd name="connsiteX0-321" fmla="*/ 15449 w 12262505"/>
              <a:gd name="connsiteY0-322" fmla="*/ 5530723 h 7045513"/>
              <a:gd name="connsiteX1-323" fmla="*/ 3657599 w 12262505"/>
              <a:gd name="connsiteY1-324" fmla="*/ 5007958 h 7045513"/>
              <a:gd name="connsiteX2-325" fmla="*/ 8468750 w 12262505"/>
              <a:gd name="connsiteY2-326" fmla="*/ 5514394 h 7045513"/>
              <a:gd name="connsiteX3-327" fmla="*/ 12252959 w 12262505"/>
              <a:gd name="connsiteY3-328" fmla="*/ 4220167 h 7045513"/>
              <a:gd name="connsiteX4-329" fmla="*/ 12262505 w 12262505"/>
              <a:gd name="connsiteY4-330" fmla="*/ 7045513 h 7045513"/>
              <a:gd name="connsiteX5-331" fmla="*/ 0 w 12262505"/>
              <a:gd name="connsiteY5-332" fmla="*/ 77735 h 7045513"/>
              <a:gd name="connsiteX6-333" fmla="*/ 15449 w 12262505"/>
              <a:gd name="connsiteY6-334" fmla="*/ 5530723 h 7045513"/>
              <a:gd name="connsiteX0-335" fmla="*/ 15449 w 12278834"/>
              <a:gd name="connsiteY0-336" fmla="*/ 5532908 h 5555121"/>
              <a:gd name="connsiteX1-337" fmla="*/ 3657599 w 12278834"/>
              <a:gd name="connsiteY1-338" fmla="*/ 5010143 h 5555121"/>
              <a:gd name="connsiteX2-339" fmla="*/ 8468750 w 12278834"/>
              <a:gd name="connsiteY2-340" fmla="*/ 5516579 h 5555121"/>
              <a:gd name="connsiteX3-341" fmla="*/ 12252959 w 12278834"/>
              <a:gd name="connsiteY3-342" fmla="*/ 4222352 h 5555121"/>
              <a:gd name="connsiteX4-343" fmla="*/ 12278834 w 12278834"/>
              <a:gd name="connsiteY4-344" fmla="*/ 91727 h 5555121"/>
              <a:gd name="connsiteX5-345" fmla="*/ 0 w 12278834"/>
              <a:gd name="connsiteY5-346" fmla="*/ 79920 h 5555121"/>
              <a:gd name="connsiteX6-347" fmla="*/ 15449 w 12278834"/>
              <a:gd name="connsiteY6-348" fmla="*/ 5532908 h 5555121"/>
              <a:gd name="connsiteX0-349" fmla="*/ 15449 w 12279342"/>
              <a:gd name="connsiteY0-350" fmla="*/ 5530724 h 5552937"/>
              <a:gd name="connsiteX1-351" fmla="*/ 3657599 w 12279342"/>
              <a:gd name="connsiteY1-352" fmla="*/ 5007959 h 5552937"/>
              <a:gd name="connsiteX2-353" fmla="*/ 8468750 w 12279342"/>
              <a:gd name="connsiteY2-354" fmla="*/ 5514395 h 5552937"/>
              <a:gd name="connsiteX3-355" fmla="*/ 12252959 w 12279342"/>
              <a:gd name="connsiteY3-356" fmla="*/ 4220168 h 5552937"/>
              <a:gd name="connsiteX4-357" fmla="*/ 12278834 w 12279342"/>
              <a:gd name="connsiteY4-358" fmla="*/ 89543 h 5552937"/>
              <a:gd name="connsiteX5-359" fmla="*/ 0 w 12279342"/>
              <a:gd name="connsiteY5-360" fmla="*/ 77736 h 5552937"/>
              <a:gd name="connsiteX6-361" fmla="*/ 15449 w 12279342"/>
              <a:gd name="connsiteY6-362" fmla="*/ 5530724 h 5552937"/>
              <a:gd name="connsiteX0-363" fmla="*/ 15449 w 12279342"/>
              <a:gd name="connsiteY0-364" fmla="*/ 6094324 h 6116537"/>
              <a:gd name="connsiteX1-365" fmla="*/ 3657599 w 12279342"/>
              <a:gd name="connsiteY1-366" fmla="*/ 5571559 h 6116537"/>
              <a:gd name="connsiteX2-367" fmla="*/ 8468750 w 12279342"/>
              <a:gd name="connsiteY2-368" fmla="*/ 6077995 h 6116537"/>
              <a:gd name="connsiteX3-369" fmla="*/ 12252959 w 12279342"/>
              <a:gd name="connsiteY3-370" fmla="*/ 4783768 h 6116537"/>
              <a:gd name="connsiteX4-371" fmla="*/ 12278834 w 12279342"/>
              <a:gd name="connsiteY4-372" fmla="*/ 0 h 6116537"/>
              <a:gd name="connsiteX5-373" fmla="*/ 0 w 12279342"/>
              <a:gd name="connsiteY5-374" fmla="*/ 641336 h 6116537"/>
              <a:gd name="connsiteX6-375" fmla="*/ 15449 w 12279342"/>
              <a:gd name="connsiteY6-376" fmla="*/ 6094324 h 6116537"/>
              <a:gd name="connsiteX0-377" fmla="*/ 15449 w 12279342"/>
              <a:gd name="connsiteY0-378" fmla="*/ 6094324 h 6125261"/>
              <a:gd name="connsiteX1-379" fmla="*/ 3657599 w 12279342"/>
              <a:gd name="connsiteY1-380" fmla="*/ 5571559 h 6125261"/>
              <a:gd name="connsiteX2-381" fmla="*/ 8468750 w 12279342"/>
              <a:gd name="connsiteY2-382" fmla="*/ 6077995 h 6125261"/>
              <a:gd name="connsiteX3-383" fmla="*/ 12252959 w 12279342"/>
              <a:gd name="connsiteY3-384" fmla="*/ 4783768 h 6125261"/>
              <a:gd name="connsiteX4-385" fmla="*/ 12278834 w 12279342"/>
              <a:gd name="connsiteY4-386" fmla="*/ 0 h 6125261"/>
              <a:gd name="connsiteX5-387" fmla="*/ 0 w 12279342"/>
              <a:gd name="connsiteY5-388" fmla="*/ 641336 h 6125261"/>
              <a:gd name="connsiteX6-389" fmla="*/ 15449 w 12279342"/>
              <a:gd name="connsiteY6-390" fmla="*/ 6094324 h 6125261"/>
              <a:gd name="connsiteX0-391" fmla="*/ 31778 w 12295671"/>
              <a:gd name="connsiteY0-392" fmla="*/ 6122459 h 6149807"/>
              <a:gd name="connsiteX1-393" fmla="*/ 3673928 w 12295671"/>
              <a:gd name="connsiteY1-394" fmla="*/ 5599694 h 6149807"/>
              <a:gd name="connsiteX2-395" fmla="*/ 8485079 w 12295671"/>
              <a:gd name="connsiteY2-396" fmla="*/ 6106130 h 6149807"/>
              <a:gd name="connsiteX3-397" fmla="*/ 12269288 w 12295671"/>
              <a:gd name="connsiteY3-398" fmla="*/ 4811903 h 6149807"/>
              <a:gd name="connsiteX4-399" fmla="*/ 12295163 w 12295671"/>
              <a:gd name="connsiteY4-400" fmla="*/ 28135 h 6149807"/>
              <a:gd name="connsiteX5-401" fmla="*/ 0 w 12295671"/>
              <a:gd name="connsiteY5-402" fmla="*/ 0 h 6149807"/>
              <a:gd name="connsiteX6-403" fmla="*/ 31778 w 12295671"/>
              <a:gd name="connsiteY6-404" fmla="*/ 6122459 h 6149807"/>
              <a:gd name="connsiteX0-405" fmla="*/ 34683 w 12298576"/>
              <a:gd name="connsiteY0-406" fmla="*/ 6122459 h 6149731"/>
              <a:gd name="connsiteX1-407" fmla="*/ 3676833 w 12298576"/>
              <a:gd name="connsiteY1-408" fmla="*/ 5599694 h 6149731"/>
              <a:gd name="connsiteX2-409" fmla="*/ 8487984 w 12298576"/>
              <a:gd name="connsiteY2-410" fmla="*/ 6106130 h 6149731"/>
              <a:gd name="connsiteX3-411" fmla="*/ 12272193 w 12298576"/>
              <a:gd name="connsiteY3-412" fmla="*/ 4811903 h 6149731"/>
              <a:gd name="connsiteX4-413" fmla="*/ 12298068 w 12298576"/>
              <a:gd name="connsiteY4-414" fmla="*/ 28135 h 6149731"/>
              <a:gd name="connsiteX5-415" fmla="*/ 2905 w 12298576"/>
              <a:gd name="connsiteY5-416" fmla="*/ 0 h 6149731"/>
              <a:gd name="connsiteX6-417" fmla="*/ 34683 w 12298576"/>
              <a:gd name="connsiteY6-418" fmla="*/ 6122459 h 6149731"/>
              <a:gd name="connsiteX0-419" fmla="*/ 34683 w 12298576"/>
              <a:gd name="connsiteY0-420" fmla="*/ 6122459 h 6149731"/>
              <a:gd name="connsiteX1-421" fmla="*/ 3676833 w 12298576"/>
              <a:gd name="connsiteY1-422" fmla="*/ 5599694 h 6149731"/>
              <a:gd name="connsiteX2-423" fmla="*/ 8487984 w 12298576"/>
              <a:gd name="connsiteY2-424" fmla="*/ 6106130 h 6149731"/>
              <a:gd name="connsiteX3-425" fmla="*/ 12272193 w 12298576"/>
              <a:gd name="connsiteY3-426" fmla="*/ 4811903 h 6149731"/>
              <a:gd name="connsiteX4-427" fmla="*/ 12298068 w 12298576"/>
              <a:gd name="connsiteY4-428" fmla="*/ 28135 h 6149731"/>
              <a:gd name="connsiteX5-429" fmla="*/ 2905 w 12298576"/>
              <a:gd name="connsiteY5-430" fmla="*/ 0 h 6149731"/>
              <a:gd name="connsiteX6-431" fmla="*/ 34683 w 12298576"/>
              <a:gd name="connsiteY6-432" fmla="*/ 6122459 h 6149731"/>
              <a:gd name="connsiteX0-433" fmla="*/ 34683 w 12298576"/>
              <a:gd name="connsiteY0-434" fmla="*/ 6122459 h 6123875"/>
              <a:gd name="connsiteX1-435" fmla="*/ 3676833 w 12298576"/>
              <a:gd name="connsiteY1-436" fmla="*/ 5599694 h 6123875"/>
              <a:gd name="connsiteX2-437" fmla="*/ 8487984 w 12298576"/>
              <a:gd name="connsiteY2-438" fmla="*/ 6106130 h 6123875"/>
              <a:gd name="connsiteX3-439" fmla="*/ 12272193 w 12298576"/>
              <a:gd name="connsiteY3-440" fmla="*/ 4811903 h 6123875"/>
              <a:gd name="connsiteX4-441" fmla="*/ 12298068 w 12298576"/>
              <a:gd name="connsiteY4-442" fmla="*/ 28135 h 6123875"/>
              <a:gd name="connsiteX5-443" fmla="*/ 2905 w 12298576"/>
              <a:gd name="connsiteY5-444" fmla="*/ 0 h 6123875"/>
              <a:gd name="connsiteX6-445" fmla="*/ 34683 w 12298576"/>
              <a:gd name="connsiteY6-446" fmla="*/ 6122459 h 61238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41" y="connsiteY4-42"/>
              </a:cxn>
              <a:cxn ang="0">
                <a:pos x="connsiteX5-73" y="connsiteY5-74"/>
              </a:cxn>
              <a:cxn ang="0">
                <a:pos x="connsiteX6-123" y="connsiteY6-124"/>
              </a:cxn>
            </a:cxnLst>
            <a:rect l="l" t="t" r="r" b="b"/>
            <a:pathLst>
              <a:path w="12298576" h="6123875">
                <a:moveTo>
                  <a:pt x="34683" y="6122459"/>
                </a:moveTo>
                <a:cubicBezTo>
                  <a:pt x="1248022" y="5797730"/>
                  <a:pt x="2267950" y="5602416"/>
                  <a:pt x="3676833" y="5599694"/>
                </a:cubicBezTo>
                <a:cubicBezTo>
                  <a:pt x="5085717" y="5596973"/>
                  <a:pt x="7055424" y="6237428"/>
                  <a:pt x="8487984" y="6106130"/>
                </a:cubicBezTo>
                <a:cubicBezTo>
                  <a:pt x="9920544" y="5974832"/>
                  <a:pt x="12101036" y="4931478"/>
                  <a:pt x="12272193" y="4811903"/>
                </a:cubicBezTo>
                <a:cubicBezTo>
                  <a:pt x="12274537" y="4105002"/>
                  <a:pt x="12302674" y="1112938"/>
                  <a:pt x="12298068" y="28135"/>
                </a:cubicBezTo>
                <a:lnTo>
                  <a:pt x="2905" y="0"/>
                </a:lnTo>
                <a:cubicBezTo>
                  <a:pt x="-12293" y="1135005"/>
                  <a:pt x="37195" y="5617027"/>
                  <a:pt x="34683" y="6122459"/>
                </a:cubicBezTo>
                <a:close/>
              </a:path>
            </a:pathLst>
          </a:custGeom>
          <a:solidFill>
            <a:srgbClr val="427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637413"/>
            <a:ext cx="10515600" cy="1457768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Nombre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6351814"/>
            <a:ext cx="3413579" cy="286651"/>
          </a:xfrm>
        </p:spPr>
        <p:txBody>
          <a:bodyPr/>
          <a:lstStyle>
            <a:lvl1pPr marL="0" indent="0">
              <a:buNone/>
              <a:defRPr sz="2400" b="0" i="0">
                <a:solidFill>
                  <a:srgbClr val="4279BB"/>
                </a:solidFill>
                <a:latin typeface="Barlow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www.uci.ac.cr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7478486" y="6081923"/>
            <a:ext cx="4114800" cy="556542"/>
          </a:xfrm>
        </p:spPr>
        <p:txBody>
          <a:bodyPr>
            <a:noAutofit/>
          </a:bodyPr>
          <a:lstStyle>
            <a:lvl1pPr marL="0" indent="0" algn="r">
              <a:buNone/>
              <a:defRPr sz="2000" b="1" i="0">
                <a:solidFill>
                  <a:srgbClr val="4279BB"/>
                </a:solidFill>
                <a:latin typeface="Barlow Semi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Promoviendo</a:t>
            </a:r>
            <a:r>
              <a:rPr lang="en-US" dirty="0"/>
              <a:t> el </a:t>
            </a:r>
            <a:r>
              <a:rPr lang="en-US" dirty="0" err="1"/>
              <a:t>desarrollo</a:t>
            </a:r>
            <a:r>
              <a:rPr lang="en-US" dirty="0"/>
              <a:t> </a:t>
            </a:r>
            <a:r>
              <a:rPr lang="en-US" dirty="0" err="1"/>
              <a:t>regenerativo</a:t>
            </a:r>
            <a:r>
              <a:rPr lang="en-US" dirty="0"/>
              <a:t> para el </a:t>
            </a:r>
            <a:r>
              <a:rPr lang="en-US" dirty="0" err="1"/>
              <a:t>bienestar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1850" y="3281363"/>
            <a:ext cx="10515600" cy="1143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Información</a:t>
            </a:r>
            <a:r>
              <a:rPr lang="en-US" dirty="0"/>
              <a:t> de </a:t>
            </a:r>
            <a:r>
              <a:rPr lang="en-US" dirty="0" err="1"/>
              <a:t>contacto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1315" y="56983"/>
            <a:ext cx="3211632" cy="14696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Anaranjada: Separador">
    <p:bg>
      <p:bgPr>
        <a:solidFill>
          <a:srgbClr val="EE9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7196547" y="-19585"/>
            <a:ext cx="5013871" cy="6893644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-1" fmla="*/ 0 w 10000"/>
              <a:gd name="connsiteY0-2" fmla="*/ 1000 h 10000"/>
              <a:gd name="connsiteX1-3" fmla="*/ 2214 w 10000"/>
              <a:gd name="connsiteY1-4" fmla="*/ 1000 h 10000"/>
              <a:gd name="connsiteX2-5" fmla="*/ 5000 w 10000"/>
              <a:gd name="connsiteY2-6" fmla="*/ 1000 h 10000"/>
              <a:gd name="connsiteX3-7" fmla="*/ 7500 w 10000"/>
              <a:gd name="connsiteY3-8" fmla="*/ 0 h 10000"/>
              <a:gd name="connsiteX4-9" fmla="*/ 10000 w 10000"/>
              <a:gd name="connsiteY4-10" fmla="*/ 1000 h 10000"/>
              <a:gd name="connsiteX5-11" fmla="*/ 10000 w 10000"/>
              <a:gd name="connsiteY5-12" fmla="*/ 9000 h 10000"/>
              <a:gd name="connsiteX6-13" fmla="*/ 7500 w 10000"/>
              <a:gd name="connsiteY6-14" fmla="*/ 8000 h 10000"/>
              <a:gd name="connsiteX7-15" fmla="*/ 5000 w 10000"/>
              <a:gd name="connsiteY7-16" fmla="*/ 9000 h 10000"/>
              <a:gd name="connsiteX8-17" fmla="*/ 2500 w 10000"/>
              <a:gd name="connsiteY8-18" fmla="*/ 10000 h 10000"/>
              <a:gd name="connsiteX9-19" fmla="*/ 0 w 10000"/>
              <a:gd name="connsiteY9-20" fmla="*/ 9000 h 10000"/>
              <a:gd name="connsiteX10-21" fmla="*/ 0 w 10000"/>
              <a:gd name="connsiteY10-22" fmla="*/ 1000 h 10000"/>
              <a:gd name="connsiteX0-23" fmla="*/ 0 w 10000"/>
              <a:gd name="connsiteY0-24" fmla="*/ 1000 h 10000"/>
              <a:gd name="connsiteX1-25" fmla="*/ 2214 w 10000"/>
              <a:gd name="connsiteY1-26" fmla="*/ 1000 h 10000"/>
              <a:gd name="connsiteX2-27" fmla="*/ 5000 w 10000"/>
              <a:gd name="connsiteY2-28" fmla="*/ 1000 h 10000"/>
              <a:gd name="connsiteX3-29" fmla="*/ 7500 w 10000"/>
              <a:gd name="connsiteY3-30" fmla="*/ 0 h 10000"/>
              <a:gd name="connsiteX4-31" fmla="*/ 10000 w 10000"/>
              <a:gd name="connsiteY4-32" fmla="*/ 1000 h 10000"/>
              <a:gd name="connsiteX5-33" fmla="*/ 10000 w 10000"/>
              <a:gd name="connsiteY5-34" fmla="*/ 9000 h 10000"/>
              <a:gd name="connsiteX6-35" fmla="*/ 7500 w 10000"/>
              <a:gd name="connsiteY6-36" fmla="*/ 8000 h 10000"/>
              <a:gd name="connsiteX7-37" fmla="*/ 5000 w 10000"/>
              <a:gd name="connsiteY7-38" fmla="*/ 9000 h 10000"/>
              <a:gd name="connsiteX8-39" fmla="*/ 2500 w 10000"/>
              <a:gd name="connsiteY8-40" fmla="*/ 10000 h 10000"/>
              <a:gd name="connsiteX9-41" fmla="*/ 1918 w 10000"/>
              <a:gd name="connsiteY9-42" fmla="*/ 8062 h 10000"/>
              <a:gd name="connsiteX10-43" fmla="*/ 0 w 10000"/>
              <a:gd name="connsiteY10-44" fmla="*/ 1000 h 10000"/>
              <a:gd name="connsiteX0-45" fmla="*/ 0 w 10000"/>
              <a:gd name="connsiteY0-46" fmla="*/ 1000 h 10000"/>
              <a:gd name="connsiteX1-47" fmla="*/ 2214 w 10000"/>
              <a:gd name="connsiteY1-48" fmla="*/ 1000 h 10000"/>
              <a:gd name="connsiteX2-49" fmla="*/ 5000 w 10000"/>
              <a:gd name="connsiteY2-50" fmla="*/ 1000 h 10000"/>
              <a:gd name="connsiteX3-51" fmla="*/ 7500 w 10000"/>
              <a:gd name="connsiteY3-52" fmla="*/ 0 h 10000"/>
              <a:gd name="connsiteX4-53" fmla="*/ 10000 w 10000"/>
              <a:gd name="connsiteY4-54" fmla="*/ 1000 h 10000"/>
              <a:gd name="connsiteX5-55" fmla="*/ 10000 w 10000"/>
              <a:gd name="connsiteY5-56" fmla="*/ 9000 h 10000"/>
              <a:gd name="connsiteX6-57" fmla="*/ 7500 w 10000"/>
              <a:gd name="connsiteY6-58" fmla="*/ 8000 h 10000"/>
              <a:gd name="connsiteX7-59" fmla="*/ 5000 w 10000"/>
              <a:gd name="connsiteY7-60" fmla="*/ 9000 h 10000"/>
              <a:gd name="connsiteX8-61" fmla="*/ 2500 w 10000"/>
              <a:gd name="connsiteY8-62" fmla="*/ 10000 h 10000"/>
              <a:gd name="connsiteX9-63" fmla="*/ 1918 w 10000"/>
              <a:gd name="connsiteY9-64" fmla="*/ 8062 h 10000"/>
              <a:gd name="connsiteX10-65" fmla="*/ 0 w 10000"/>
              <a:gd name="connsiteY10-66" fmla="*/ 1000 h 10000"/>
              <a:gd name="connsiteX0-67" fmla="*/ 0 w 10000"/>
              <a:gd name="connsiteY0-68" fmla="*/ 1000 h 10000"/>
              <a:gd name="connsiteX1-69" fmla="*/ 2214 w 10000"/>
              <a:gd name="connsiteY1-70" fmla="*/ 1000 h 10000"/>
              <a:gd name="connsiteX2-71" fmla="*/ 5000 w 10000"/>
              <a:gd name="connsiteY2-72" fmla="*/ 1000 h 10000"/>
              <a:gd name="connsiteX3-73" fmla="*/ 7500 w 10000"/>
              <a:gd name="connsiteY3-74" fmla="*/ 0 h 10000"/>
              <a:gd name="connsiteX4-75" fmla="*/ 10000 w 10000"/>
              <a:gd name="connsiteY4-76" fmla="*/ 1000 h 10000"/>
              <a:gd name="connsiteX5-77" fmla="*/ 10000 w 10000"/>
              <a:gd name="connsiteY5-78" fmla="*/ 9000 h 10000"/>
              <a:gd name="connsiteX6-79" fmla="*/ 7500 w 10000"/>
              <a:gd name="connsiteY6-80" fmla="*/ 8000 h 10000"/>
              <a:gd name="connsiteX7-81" fmla="*/ 2500 w 10000"/>
              <a:gd name="connsiteY7-82" fmla="*/ 10000 h 10000"/>
              <a:gd name="connsiteX8-83" fmla="*/ 1918 w 10000"/>
              <a:gd name="connsiteY8-84" fmla="*/ 8062 h 10000"/>
              <a:gd name="connsiteX9-85" fmla="*/ 0 w 10000"/>
              <a:gd name="connsiteY9-86" fmla="*/ 1000 h 10000"/>
              <a:gd name="connsiteX0-87" fmla="*/ 0 w 10000"/>
              <a:gd name="connsiteY0-88" fmla="*/ 1000 h 10147"/>
              <a:gd name="connsiteX1-89" fmla="*/ 2214 w 10000"/>
              <a:gd name="connsiteY1-90" fmla="*/ 1000 h 10147"/>
              <a:gd name="connsiteX2-91" fmla="*/ 5000 w 10000"/>
              <a:gd name="connsiteY2-92" fmla="*/ 1000 h 10147"/>
              <a:gd name="connsiteX3-93" fmla="*/ 7500 w 10000"/>
              <a:gd name="connsiteY3-94" fmla="*/ 0 h 10147"/>
              <a:gd name="connsiteX4-95" fmla="*/ 10000 w 10000"/>
              <a:gd name="connsiteY4-96" fmla="*/ 1000 h 10147"/>
              <a:gd name="connsiteX5-97" fmla="*/ 10000 w 10000"/>
              <a:gd name="connsiteY5-98" fmla="*/ 9000 h 10147"/>
              <a:gd name="connsiteX6-99" fmla="*/ 2500 w 10000"/>
              <a:gd name="connsiteY6-100" fmla="*/ 10000 h 10147"/>
              <a:gd name="connsiteX7-101" fmla="*/ 1918 w 10000"/>
              <a:gd name="connsiteY7-102" fmla="*/ 8062 h 10147"/>
              <a:gd name="connsiteX8-103" fmla="*/ 0 w 10000"/>
              <a:gd name="connsiteY8-104" fmla="*/ 1000 h 10147"/>
              <a:gd name="connsiteX0-105" fmla="*/ 0 w 10000"/>
              <a:gd name="connsiteY0-106" fmla="*/ 1000 h 10000"/>
              <a:gd name="connsiteX1-107" fmla="*/ 2214 w 10000"/>
              <a:gd name="connsiteY1-108" fmla="*/ 1000 h 10000"/>
              <a:gd name="connsiteX2-109" fmla="*/ 5000 w 10000"/>
              <a:gd name="connsiteY2-110" fmla="*/ 1000 h 10000"/>
              <a:gd name="connsiteX3-111" fmla="*/ 7500 w 10000"/>
              <a:gd name="connsiteY3-112" fmla="*/ 0 h 10000"/>
              <a:gd name="connsiteX4-113" fmla="*/ 10000 w 10000"/>
              <a:gd name="connsiteY4-114" fmla="*/ 1000 h 10000"/>
              <a:gd name="connsiteX5-115" fmla="*/ 2500 w 10000"/>
              <a:gd name="connsiteY5-116" fmla="*/ 10000 h 10000"/>
              <a:gd name="connsiteX6-117" fmla="*/ 1918 w 10000"/>
              <a:gd name="connsiteY6-118" fmla="*/ 8062 h 10000"/>
              <a:gd name="connsiteX7-119" fmla="*/ 0 w 10000"/>
              <a:gd name="connsiteY7-120" fmla="*/ 1000 h 10000"/>
              <a:gd name="connsiteX0-121" fmla="*/ 0 w 10000"/>
              <a:gd name="connsiteY0-122" fmla="*/ 1494 h 10494"/>
              <a:gd name="connsiteX1-123" fmla="*/ 2214 w 10000"/>
              <a:gd name="connsiteY1-124" fmla="*/ 1494 h 10494"/>
              <a:gd name="connsiteX2-125" fmla="*/ 5000 w 10000"/>
              <a:gd name="connsiteY2-126" fmla="*/ 1494 h 10494"/>
              <a:gd name="connsiteX3-127" fmla="*/ 7500 w 10000"/>
              <a:gd name="connsiteY3-128" fmla="*/ 494 h 10494"/>
              <a:gd name="connsiteX4-129" fmla="*/ 10000 w 10000"/>
              <a:gd name="connsiteY4-130" fmla="*/ 10411 h 10494"/>
              <a:gd name="connsiteX5-131" fmla="*/ 2500 w 10000"/>
              <a:gd name="connsiteY5-132" fmla="*/ 10494 h 10494"/>
              <a:gd name="connsiteX6-133" fmla="*/ 1918 w 10000"/>
              <a:gd name="connsiteY6-134" fmla="*/ 8556 h 10494"/>
              <a:gd name="connsiteX7-135" fmla="*/ 0 w 10000"/>
              <a:gd name="connsiteY7-136" fmla="*/ 1494 h 10494"/>
              <a:gd name="connsiteX0-137" fmla="*/ 0 w 9971"/>
              <a:gd name="connsiteY0-138" fmla="*/ 1503 h 10545"/>
              <a:gd name="connsiteX1-139" fmla="*/ 2214 w 9971"/>
              <a:gd name="connsiteY1-140" fmla="*/ 1503 h 10545"/>
              <a:gd name="connsiteX2-141" fmla="*/ 5000 w 9971"/>
              <a:gd name="connsiteY2-142" fmla="*/ 1503 h 10545"/>
              <a:gd name="connsiteX3-143" fmla="*/ 7500 w 9971"/>
              <a:gd name="connsiteY3-144" fmla="*/ 503 h 10545"/>
              <a:gd name="connsiteX4-145" fmla="*/ 9971 w 9971"/>
              <a:gd name="connsiteY4-146" fmla="*/ 10545 h 10545"/>
              <a:gd name="connsiteX5-147" fmla="*/ 2500 w 9971"/>
              <a:gd name="connsiteY5-148" fmla="*/ 10503 h 10545"/>
              <a:gd name="connsiteX6-149" fmla="*/ 1918 w 9971"/>
              <a:gd name="connsiteY6-150" fmla="*/ 8565 h 10545"/>
              <a:gd name="connsiteX7-151" fmla="*/ 0 w 9971"/>
              <a:gd name="connsiteY7-152" fmla="*/ 1503 h 10545"/>
              <a:gd name="connsiteX0-153" fmla="*/ 0 w 10000"/>
              <a:gd name="connsiteY0-154" fmla="*/ 1425 h 10059"/>
              <a:gd name="connsiteX1-155" fmla="*/ 2220 w 10000"/>
              <a:gd name="connsiteY1-156" fmla="*/ 1425 h 10059"/>
              <a:gd name="connsiteX2-157" fmla="*/ 5015 w 10000"/>
              <a:gd name="connsiteY2-158" fmla="*/ 1425 h 10059"/>
              <a:gd name="connsiteX3-159" fmla="*/ 7522 w 10000"/>
              <a:gd name="connsiteY3-160" fmla="*/ 477 h 10059"/>
              <a:gd name="connsiteX4-161" fmla="*/ 10000 w 10000"/>
              <a:gd name="connsiteY4-162" fmla="*/ 10000 h 10059"/>
              <a:gd name="connsiteX5-163" fmla="*/ 2450 w 10000"/>
              <a:gd name="connsiteY5-164" fmla="*/ 10059 h 10059"/>
              <a:gd name="connsiteX6-165" fmla="*/ 1924 w 10000"/>
              <a:gd name="connsiteY6-166" fmla="*/ 8122 h 10059"/>
              <a:gd name="connsiteX7-167" fmla="*/ 0 w 10000"/>
              <a:gd name="connsiteY7-168" fmla="*/ 1425 h 10059"/>
              <a:gd name="connsiteX0-169" fmla="*/ 0 w 10000"/>
              <a:gd name="connsiteY0-170" fmla="*/ 1425 h 10059"/>
              <a:gd name="connsiteX1-171" fmla="*/ 2220 w 10000"/>
              <a:gd name="connsiteY1-172" fmla="*/ 1425 h 10059"/>
              <a:gd name="connsiteX2-173" fmla="*/ 5015 w 10000"/>
              <a:gd name="connsiteY2-174" fmla="*/ 1425 h 10059"/>
              <a:gd name="connsiteX3-175" fmla="*/ 7522 w 10000"/>
              <a:gd name="connsiteY3-176" fmla="*/ 477 h 10059"/>
              <a:gd name="connsiteX4-177" fmla="*/ 10000 w 10000"/>
              <a:gd name="connsiteY4-178" fmla="*/ 10000 h 10059"/>
              <a:gd name="connsiteX5-179" fmla="*/ 2450 w 10000"/>
              <a:gd name="connsiteY5-180" fmla="*/ 10059 h 10059"/>
              <a:gd name="connsiteX6-181" fmla="*/ 1924 w 10000"/>
              <a:gd name="connsiteY6-182" fmla="*/ 8122 h 10059"/>
              <a:gd name="connsiteX7-183" fmla="*/ 0 w 10000"/>
              <a:gd name="connsiteY7-184" fmla="*/ 1425 h 10059"/>
              <a:gd name="connsiteX0-185" fmla="*/ 0 w 10000"/>
              <a:gd name="connsiteY0-186" fmla="*/ 1425 h 10059"/>
              <a:gd name="connsiteX1-187" fmla="*/ 2220 w 10000"/>
              <a:gd name="connsiteY1-188" fmla="*/ 1425 h 10059"/>
              <a:gd name="connsiteX2-189" fmla="*/ 5015 w 10000"/>
              <a:gd name="connsiteY2-190" fmla="*/ 1425 h 10059"/>
              <a:gd name="connsiteX3-191" fmla="*/ 7522 w 10000"/>
              <a:gd name="connsiteY3-192" fmla="*/ 477 h 10059"/>
              <a:gd name="connsiteX4-193" fmla="*/ 10000 w 10000"/>
              <a:gd name="connsiteY4-194" fmla="*/ 10000 h 10059"/>
              <a:gd name="connsiteX5-195" fmla="*/ 2450 w 10000"/>
              <a:gd name="connsiteY5-196" fmla="*/ 10059 h 10059"/>
              <a:gd name="connsiteX6-197" fmla="*/ 1924 w 10000"/>
              <a:gd name="connsiteY6-198" fmla="*/ 8122 h 10059"/>
              <a:gd name="connsiteX7-199" fmla="*/ 0 w 10000"/>
              <a:gd name="connsiteY7-200" fmla="*/ 1425 h 10059"/>
              <a:gd name="connsiteX0-201" fmla="*/ 0 w 10000"/>
              <a:gd name="connsiteY0-202" fmla="*/ 1425 h 10059"/>
              <a:gd name="connsiteX1-203" fmla="*/ 2220 w 10000"/>
              <a:gd name="connsiteY1-204" fmla="*/ 1425 h 10059"/>
              <a:gd name="connsiteX2-205" fmla="*/ 5015 w 10000"/>
              <a:gd name="connsiteY2-206" fmla="*/ 1425 h 10059"/>
              <a:gd name="connsiteX3-207" fmla="*/ 7522 w 10000"/>
              <a:gd name="connsiteY3-208" fmla="*/ 477 h 10059"/>
              <a:gd name="connsiteX4-209" fmla="*/ 10000 w 10000"/>
              <a:gd name="connsiteY4-210" fmla="*/ 10000 h 10059"/>
              <a:gd name="connsiteX5-211" fmla="*/ 2450 w 10000"/>
              <a:gd name="connsiteY5-212" fmla="*/ 10059 h 10059"/>
              <a:gd name="connsiteX6-213" fmla="*/ 1924 w 10000"/>
              <a:gd name="connsiteY6-214" fmla="*/ 8122 h 10059"/>
              <a:gd name="connsiteX7-215" fmla="*/ 0 w 10000"/>
              <a:gd name="connsiteY7-216" fmla="*/ 1425 h 10059"/>
              <a:gd name="connsiteX0-217" fmla="*/ 0 w 10000"/>
              <a:gd name="connsiteY0-218" fmla="*/ 1425 h 10059"/>
              <a:gd name="connsiteX1-219" fmla="*/ 2220 w 10000"/>
              <a:gd name="connsiteY1-220" fmla="*/ 1425 h 10059"/>
              <a:gd name="connsiteX2-221" fmla="*/ 5015 w 10000"/>
              <a:gd name="connsiteY2-222" fmla="*/ 1425 h 10059"/>
              <a:gd name="connsiteX3-223" fmla="*/ 7522 w 10000"/>
              <a:gd name="connsiteY3-224" fmla="*/ 477 h 10059"/>
              <a:gd name="connsiteX4-225" fmla="*/ 10000 w 10000"/>
              <a:gd name="connsiteY4-226" fmla="*/ 10000 h 10059"/>
              <a:gd name="connsiteX5-227" fmla="*/ 2450 w 10000"/>
              <a:gd name="connsiteY5-228" fmla="*/ 10059 h 10059"/>
              <a:gd name="connsiteX6-229" fmla="*/ 1924 w 10000"/>
              <a:gd name="connsiteY6-230" fmla="*/ 8122 h 10059"/>
              <a:gd name="connsiteX7-231" fmla="*/ 0 w 10000"/>
              <a:gd name="connsiteY7-232" fmla="*/ 1425 h 10059"/>
              <a:gd name="connsiteX0-233" fmla="*/ 0 w 10000"/>
              <a:gd name="connsiteY0-234" fmla="*/ 1425 h 10000"/>
              <a:gd name="connsiteX1-235" fmla="*/ 2220 w 10000"/>
              <a:gd name="connsiteY1-236" fmla="*/ 1425 h 10000"/>
              <a:gd name="connsiteX2-237" fmla="*/ 5015 w 10000"/>
              <a:gd name="connsiteY2-238" fmla="*/ 1425 h 10000"/>
              <a:gd name="connsiteX3-239" fmla="*/ 7522 w 10000"/>
              <a:gd name="connsiteY3-240" fmla="*/ 477 h 10000"/>
              <a:gd name="connsiteX4-241" fmla="*/ 10000 w 10000"/>
              <a:gd name="connsiteY4-242" fmla="*/ 10000 h 10000"/>
              <a:gd name="connsiteX5-243" fmla="*/ 2360 w 10000"/>
              <a:gd name="connsiteY5-244" fmla="*/ 9982 h 10000"/>
              <a:gd name="connsiteX6-245" fmla="*/ 1924 w 10000"/>
              <a:gd name="connsiteY6-246" fmla="*/ 8122 h 10000"/>
              <a:gd name="connsiteX7-247" fmla="*/ 0 w 10000"/>
              <a:gd name="connsiteY7-248" fmla="*/ 1425 h 10000"/>
              <a:gd name="connsiteX0-249" fmla="*/ 0 w 10000"/>
              <a:gd name="connsiteY0-250" fmla="*/ 1425 h 10000"/>
              <a:gd name="connsiteX1-251" fmla="*/ 2220 w 10000"/>
              <a:gd name="connsiteY1-252" fmla="*/ 1425 h 10000"/>
              <a:gd name="connsiteX2-253" fmla="*/ 5015 w 10000"/>
              <a:gd name="connsiteY2-254" fmla="*/ 1425 h 10000"/>
              <a:gd name="connsiteX3-255" fmla="*/ 7522 w 10000"/>
              <a:gd name="connsiteY3-256" fmla="*/ 477 h 10000"/>
              <a:gd name="connsiteX4-257" fmla="*/ 10000 w 10000"/>
              <a:gd name="connsiteY4-258" fmla="*/ 10000 h 10000"/>
              <a:gd name="connsiteX5-259" fmla="*/ 2360 w 10000"/>
              <a:gd name="connsiteY5-260" fmla="*/ 9982 h 10000"/>
              <a:gd name="connsiteX6-261" fmla="*/ 1924 w 10000"/>
              <a:gd name="connsiteY6-262" fmla="*/ 8122 h 10000"/>
              <a:gd name="connsiteX7-263" fmla="*/ 0 w 10000"/>
              <a:gd name="connsiteY7-264" fmla="*/ 1425 h 10000"/>
              <a:gd name="connsiteX0-265" fmla="*/ 0 w 10000"/>
              <a:gd name="connsiteY0-266" fmla="*/ 1425 h 10000"/>
              <a:gd name="connsiteX1-267" fmla="*/ 2220 w 10000"/>
              <a:gd name="connsiteY1-268" fmla="*/ 1425 h 10000"/>
              <a:gd name="connsiteX2-269" fmla="*/ 5015 w 10000"/>
              <a:gd name="connsiteY2-270" fmla="*/ 1425 h 10000"/>
              <a:gd name="connsiteX3-271" fmla="*/ 7522 w 10000"/>
              <a:gd name="connsiteY3-272" fmla="*/ 477 h 10000"/>
              <a:gd name="connsiteX4-273" fmla="*/ 10000 w 10000"/>
              <a:gd name="connsiteY4-274" fmla="*/ 10000 h 10000"/>
              <a:gd name="connsiteX5-275" fmla="*/ 2270 w 10000"/>
              <a:gd name="connsiteY5-276" fmla="*/ 9982 h 10000"/>
              <a:gd name="connsiteX6-277" fmla="*/ 1924 w 10000"/>
              <a:gd name="connsiteY6-278" fmla="*/ 8122 h 10000"/>
              <a:gd name="connsiteX7-279" fmla="*/ 0 w 10000"/>
              <a:gd name="connsiteY7-280" fmla="*/ 1425 h 10000"/>
              <a:gd name="connsiteX0-281" fmla="*/ 0 w 10000"/>
              <a:gd name="connsiteY0-282" fmla="*/ 1425 h 10000"/>
              <a:gd name="connsiteX1-283" fmla="*/ 2220 w 10000"/>
              <a:gd name="connsiteY1-284" fmla="*/ 1425 h 10000"/>
              <a:gd name="connsiteX2-285" fmla="*/ 5015 w 10000"/>
              <a:gd name="connsiteY2-286" fmla="*/ 1425 h 10000"/>
              <a:gd name="connsiteX3-287" fmla="*/ 7522 w 10000"/>
              <a:gd name="connsiteY3-288" fmla="*/ 477 h 10000"/>
              <a:gd name="connsiteX4-289" fmla="*/ 10000 w 10000"/>
              <a:gd name="connsiteY4-290" fmla="*/ 10000 h 10000"/>
              <a:gd name="connsiteX5-291" fmla="*/ 2270 w 10000"/>
              <a:gd name="connsiteY5-292" fmla="*/ 9982 h 10000"/>
              <a:gd name="connsiteX6-293" fmla="*/ 1409 w 10000"/>
              <a:gd name="connsiteY6-294" fmla="*/ 6996 h 10000"/>
              <a:gd name="connsiteX7-295" fmla="*/ 0 w 10000"/>
              <a:gd name="connsiteY7-296" fmla="*/ 1425 h 10000"/>
              <a:gd name="connsiteX0-297" fmla="*/ 0 w 10000"/>
              <a:gd name="connsiteY0-298" fmla="*/ 1425 h 10000"/>
              <a:gd name="connsiteX1-299" fmla="*/ 2220 w 10000"/>
              <a:gd name="connsiteY1-300" fmla="*/ 1425 h 10000"/>
              <a:gd name="connsiteX2-301" fmla="*/ 5015 w 10000"/>
              <a:gd name="connsiteY2-302" fmla="*/ 1425 h 10000"/>
              <a:gd name="connsiteX3-303" fmla="*/ 7522 w 10000"/>
              <a:gd name="connsiteY3-304" fmla="*/ 477 h 10000"/>
              <a:gd name="connsiteX4-305" fmla="*/ 10000 w 10000"/>
              <a:gd name="connsiteY4-306" fmla="*/ 10000 h 10000"/>
              <a:gd name="connsiteX5-307" fmla="*/ 2270 w 10000"/>
              <a:gd name="connsiteY5-308" fmla="*/ 9982 h 10000"/>
              <a:gd name="connsiteX6-309" fmla="*/ 1409 w 10000"/>
              <a:gd name="connsiteY6-310" fmla="*/ 6996 h 10000"/>
              <a:gd name="connsiteX7-311" fmla="*/ 0 w 10000"/>
              <a:gd name="connsiteY7-312" fmla="*/ 1425 h 10000"/>
              <a:gd name="connsiteX0-313" fmla="*/ 0 w 10000"/>
              <a:gd name="connsiteY0-314" fmla="*/ 1425 h 10000"/>
              <a:gd name="connsiteX1-315" fmla="*/ 2220 w 10000"/>
              <a:gd name="connsiteY1-316" fmla="*/ 1425 h 10000"/>
              <a:gd name="connsiteX2-317" fmla="*/ 5015 w 10000"/>
              <a:gd name="connsiteY2-318" fmla="*/ 1425 h 10000"/>
              <a:gd name="connsiteX3-319" fmla="*/ 7522 w 10000"/>
              <a:gd name="connsiteY3-320" fmla="*/ 477 h 10000"/>
              <a:gd name="connsiteX4-321" fmla="*/ 10000 w 10000"/>
              <a:gd name="connsiteY4-322" fmla="*/ 10000 h 10000"/>
              <a:gd name="connsiteX5-323" fmla="*/ 2270 w 10000"/>
              <a:gd name="connsiteY5-324" fmla="*/ 9982 h 10000"/>
              <a:gd name="connsiteX6-325" fmla="*/ 1409 w 10000"/>
              <a:gd name="connsiteY6-326" fmla="*/ 6996 h 10000"/>
              <a:gd name="connsiteX7-327" fmla="*/ 0 w 10000"/>
              <a:gd name="connsiteY7-328" fmla="*/ 1425 h 10000"/>
              <a:gd name="connsiteX0-329" fmla="*/ 0 w 10000"/>
              <a:gd name="connsiteY0-330" fmla="*/ 1425 h 10000"/>
              <a:gd name="connsiteX1-331" fmla="*/ 5015 w 10000"/>
              <a:gd name="connsiteY1-332" fmla="*/ 1425 h 10000"/>
              <a:gd name="connsiteX2-333" fmla="*/ 7522 w 10000"/>
              <a:gd name="connsiteY2-334" fmla="*/ 477 h 10000"/>
              <a:gd name="connsiteX3-335" fmla="*/ 10000 w 10000"/>
              <a:gd name="connsiteY3-336" fmla="*/ 10000 h 10000"/>
              <a:gd name="connsiteX4-337" fmla="*/ 2270 w 10000"/>
              <a:gd name="connsiteY4-338" fmla="*/ 9982 h 10000"/>
              <a:gd name="connsiteX5-339" fmla="*/ 1409 w 10000"/>
              <a:gd name="connsiteY5-340" fmla="*/ 6996 h 10000"/>
              <a:gd name="connsiteX6-341" fmla="*/ 0 w 10000"/>
              <a:gd name="connsiteY6-342" fmla="*/ 1425 h 10000"/>
              <a:gd name="connsiteX0-343" fmla="*/ 0 w 10000"/>
              <a:gd name="connsiteY0-344" fmla="*/ 1580 h 10155"/>
              <a:gd name="connsiteX1-345" fmla="*/ 7522 w 10000"/>
              <a:gd name="connsiteY1-346" fmla="*/ 632 h 10155"/>
              <a:gd name="connsiteX2-347" fmla="*/ 10000 w 10000"/>
              <a:gd name="connsiteY2-348" fmla="*/ 10155 h 10155"/>
              <a:gd name="connsiteX3-349" fmla="*/ 2270 w 10000"/>
              <a:gd name="connsiteY3-350" fmla="*/ 10137 h 10155"/>
              <a:gd name="connsiteX4-351" fmla="*/ 1409 w 10000"/>
              <a:gd name="connsiteY4-352" fmla="*/ 7151 h 10155"/>
              <a:gd name="connsiteX5-353" fmla="*/ 0 w 10000"/>
              <a:gd name="connsiteY5-354" fmla="*/ 1580 h 10155"/>
              <a:gd name="connsiteX0-355" fmla="*/ 1159 w 9501"/>
              <a:gd name="connsiteY0-356" fmla="*/ 1007 h 10538"/>
              <a:gd name="connsiteX1-357" fmla="*/ 7023 w 9501"/>
              <a:gd name="connsiteY1-358" fmla="*/ 1015 h 10538"/>
              <a:gd name="connsiteX2-359" fmla="*/ 9501 w 9501"/>
              <a:gd name="connsiteY2-360" fmla="*/ 10538 h 10538"/>
              <a:gd name="connsiteX3-361" fmla="*/ 1771 w 9501"/>
              <a:gd name="connsiteY3-362" fmla="*/ 10520 h 10538"/>
              <a:gd name="connsiteX4-363" fmla="*/ 910 w 9501"/>
              <a:gd name="connsiteY4-364" fmla="*/ 7534 h 10538"/>
              <a:gd name="connsiteX5-365" fmla="*/ 1159 w 9501"/>
              <a:gd name="connsiteY5-366" fmla="*/ 1007 h 10538"/>
              <a:gd name="connsiteX0-367" fmla="*/ 1746 w 10526"/>
              <a:gd name="connsiteY0-368" fmla="*/ 956 h 10000"/>
              <a:gd name="connsiteX1-369" fmla="*/ 7918 w 10526"/>
              <a:gd name="connsiteY1-370" fmla="*/ 963 h 10000"/>
              <a:gd name="connsiteX2-371" fmla="*/ 10526 w 10526"/>
              <a:gd name="connsiteY2-372" fmla="*/ 10000 h 10000"/>
              <a:gd name="connsiteX3-373" fmla="*/ 2390 w 10526"/>
              <a:gd name="connsiteY3-374" fmla="*/ 9983 h 10000"/>
              <a:gd name="connsiteX4-375" fmla="*/ 1484 w 10526"/>
              <a:gd name="connsiteY4-376" fmla="*/ 7149 h 10000"/>
              <a:gd name="connsiteX5-377" fmla="*/ 1746 w 10526"/>
              <a:gd name="connsiteY5-378" fmla="*/ 956 h 10000"/>
              <a:gd name="connsiteX0-379" fmla="*/ 1746 w 10526"/>
              <a:gd name="connsiteY0-380" fmla="*/ 956 h 10000"/>
              <a:gd name="connsiteX1-381" fmla="*/ 7918 w 10526"/>
              <a:gd name="connsiteY1-382" fmla="*/ 963 h 10000"/>
              <a:gd name="connsiteX2-383" fmla="*/ 10526 w 10526"/>
              <a:gd name="connsiteY2-384" fmla="*/ 10000 h 10000"/>
              <a:gd name="connsiteX3-385" fmla="*/ 2390 w 10526"/>
              <a:gd name="connsiteY3-386" fmla="*/ 9983 h 10000"/>
              <a:gd name="connsiteX4-387" fmla="*/ 1484 w 10526"/>
              <a:gd name="connsiteY4-388" fmla="*/ 7149 h 10000"/>
              <a:gd name="connsiteX5-389" fmla="*/ 1746 w 10526"/>
              <a:gd name="connsiteY5-390" fmla="*/ 956 h 10000"/>
              <a:gd name="connsiteX0-391" fmla="*/ 1746 w 10526"/>
              <a:gd name="connsiteY0-392" fmla="*/ 645 h 9689"/>
              <a:gd name="connsiteX1-393" fmla="*/ 7918 w 10526"/>
              <a:gd name="connsiteY1-394" fmla="*/ 652 h 9689"/>
              <a:gd name="connsiteX2-395" fmla="*/ 10526 w 10526"/>
              <a:gd name="connsiteY2-396" fmla="*/ 9689 h 9689"/>
              <a:gd name="connsiteX3-397" fmla="*/ 2390 w 10526"/>
              <a:gd name="connsiteY3-398" fmla="*/ 9672 h 9689"/>
              <a:gd name="connsiteX4-399" fmla="*/ 1484 w 10526"/>
              <a:gd name="connsiteY4-400" fmla="*/ 6838 h 9689"/>
              <a:gd name="connsiteX5-401" fmla="*/ 1746 w 10526"/>
              <a:gd name="connsiteY5-402" fmla="*/ 645 h 9689"/>
              <a:gd name="connsiteX0-403" fmla="*/ 1659 w 10000"/>
              <a:gd name="connsiteY0-404" fmla="*/ 665 h 9999"/>
              <a:gd name="connsiteX1-405" fmla="*/ 7522 w 10000"/>
              <a:gd name="connsiteY1-406" fmla="*/ 672 h 9999"/>
              <a:gd name="connsiteX2-407" fmla="*/ 10000 w 10000"/>
              <a:gd name="connsiteY2-408" fmla="*/ 9999 h 9999"/>
              <a:gd name="connsiteX3-409" fmla="*/ 2271 w 10000"/>
              <a:gd name="connsiteY3-410" fmla="*/ 9981 h 9999"/>
              <a:gd name="connsiteX4-411" fmla="*/ 1410 w 10000"/>
              <a:gd name="connsiteY4-412" fmla="*/ 7056 h 9999"/>
              <a:gd name="connsiteX5-413" fmla="*/ 1659 w 10000"/>
              <a:gd name="connsiteY5-414" fmla="*/ 665 h 9999"/>
              <a:gd name="connsiteX0-415" fmla="*/ 1659 w 10692"/>
              <a:gd name="connsiteY0-416" fmla="*/ 609 h 9944"/>
              <a:gd name="connsiteX1-417" fmla="*/ 10099 w 10692"/>
              <a:gd name="connsiteY1-418" fmla="*/ 692 h 9944"/>
              <a:gd name="connsiteX2-419" fmla="*/ 10000 w 10692"/>
              <a:gd name="connsiteY2-420" fmla="*/ 9944 h 9944"/>
              <a:gd name="connsiteX3-421" fmla="*/ 2271 w 10692"/>
              <a:gd name="connsiteY3-422" fmla="*/ 9926 h 9944"/>
              <a:gd name="connsiteX4-423" fmla="*/ 1410 w 10692"/>
              <a:gd name="connsiteY4-424" fmla="*/ 7001 h 9944"/>
              <a:gd name="connsiteX5-425" fmla="*/ 1659 w 10692"/>
              <a:gd name="connsiteY5-426" fmla="*/ 609 h 9944"/>
              <a:gd name="connsiteX0-427" fmla="*/ 1552 w 9999"/>
              <a:gd name="connsiteY0-428" fmla="*/ 0 h 9388"/>
              <a:gd name="connsiteX1-429" fmla="*/ 9445 w 9999"/>
              <a:gd name="connsiteY1-430" fmla="*/ 84 h 9388"/>
              <a:gd name="connsiteX2-431" fmla="*/ 9353 w 9999"/>
              <a:gd name="connsiteY2-432" fmla="*/ 9388 h 9388"/>
              <a:gd name="connsiteX3-433" fmla="*/ 2124 w 9999"/>
              <a:gd name="connsiteY3-434" fmla="*/ 9370 h 9388"/>
              <a:gd name="connsiteX4-435" fmla="*/ 1319 w 9999"/>
              <a:gd name="connsiteY4-436" fmla="*/ 6428 h 9388"/>
              <a:gd name="connsiteX5-437" fmla="*/ 1552 w 9999"/>
              <a:gd name="connsiteY5-438" fmla="*/ 0 h 9388"/>
              <a:gd name="connsiteX0-439" fmla="*/ 1552 w 9446"/>
              <a:gd name="connsiteY0-440" fmla="*/ 0 h 10000"/>
              <a:gd name="connsiteX1-441" fmla="*/ 9446 w 9446"/>
              <a:gd name="connsiteY1-442" fmla="*/ 89 h 10000"/>
              <a:gd name="connsiteX2-443" fmla="*/ 9354 w 9446"/>
              <a:gd name="connsiteY2-444" fmla="*/ 10000 h 10000"/>
              <a:gd name="connsiteX3-445" fmla="*/ 2124 w 9446"/>
              <a:gd name="connsiteY3-446" fmla="*/ 9981 h 10000"/>
              <a:gd name="connsiteX4-447" fmla="*/ 1319 w 9446"/>
              <a:gd name="connsiteY4-448" fmla="*/ 6847 h 10000"/>
              <a:gd name="connsiteX5-449" fmla="*/ 1552 w 9446"/>
              <a:gd name="connsiteY5-450" fmla="*/ 0 h 10000"/>
              <a:gd name="connsiteX0-451" fmla="*/ 1643 w 9956"/>
              <a:gd name="connsiteY0-452" fmla="*/ 24 h 10024"/>
              <a:gd name="connsiteX1-453" fmla="*/ 9956 w 9956"/>
              <a:gd name="connsiteY1-454" fmla="*/ 0 h 10024"/>
              <a:gd name="connsiteX2-455" fmla="*/ 9903 w 9956"/>
              <a:gd name="connsiteY2-456" fmla="*/ 10024 h 10024"/>
              <a:gd name="connsiteX3-457" fmla="*/ 2249 w 9956"/>
              <a:gd name="connsiteY3-458" fmla="*/ 10005 h 10024"/>
              <a:gd name="connsiteX4-459" fmla="*/ 1396 w 9956"/>
              <a:gd name="connsiteY4-460" fmla="*/ 6871 h 10024"/>
              <a:gd name="connsiteX5-461" fmla="*/ 1643 w 9956"/>
              <a:gd name="connsiteY5-462" fmla="*/ 24 h 10024"/>
              <a:gd name="connsiteX0-463" fmla="*/ 1650 w 10000"/>
              <a:gd name="connsiteY0-464" fmla="*/ 24 h 10000"/>
              <a:gd name="connsiteX1-465" fmla="*/ 10000 w 10000"/>
              <a:gd name="connsiteY1-466" fmla="*/ 0 h 10000"/>
              <a:gd name="connsiteX2-467" fmla="*/ 9947 w 10000"/>
              <a:gd name="connsiteY2-468" fmla="*/ 10000 h 10000"/>
              <a:gd name="connsiteX3-469" fmla="*/ 2259 w 10000"/>
              <a:gd name="connsiteY3-470" fmla="*/ 9981 h 10000"/>
              <a:gd name="connsiteX4-471" fmla="*/ 1402 w 10000"/>
              <a:gd name="connsiteY4-472" fmla="*/ 6855 h 10000"/>
              <a:gd name="connsiteX5-473" fmla="*/ 1650 w 10000"/>
              <a:gd name="connsiteY5-474" fmla="*/ 24 h 10000"/>
              <a:gd name="connsiteX0-475" fmla="*/ 1707 w 9968"/>
              <a:gd name="connsiteY0-476" fmla="*/ 0 h 10234"/>
              <a:gd name="connsiteX1-477" fmla="*/ 9968 w 9968"/>
              <a:gd name="connsiteY1-478" fmla="*/ 234 h 10234"/>
              <a:gd name="connsiteX2-479" fmla="*/ 9915 w 9968"/>
              <a:gd name="connsiteY2-480" fmla="*/ 10234 h 10234"/>
              <a:gd name="connsiteX3-481" fmla="*/ 2227 w 9968"/>
              <a:gd name="connsiteY3-482" fmla="*/ 10215 h 10234"/>
              <a:gd name="connsiteX4-483" fmla="*/ 1370 w 9968"/>
              <a:gd name="connsiteY4-484" fmla="*/ 7089 h 10234"/>
              <a:gd name="connsiteX5-485" fmla="*/ 1707 w 9968"/>
              <a:gd name="connsiteY5-486" fmla="*/ 0 h 10234"/>
              <a:gd name="connsiteX0-487" fmla="*/ 1682 w 10015"/>
              <a:gd name="connsiteY0-488" fmla="*/ 0 h 9779"/>
              <a:gd name="connsiteX1-489" fmla="*/ 10015 w 10015"/>
              <a:gd name="connsiteY1-490" fmla="*/ 8 h 9779"/>
              <a:gd name="connsiteX2-491" fmla="*/ 9962 w 10015"/>
              <a:gd name="connsiteY2-492" fmla="*/ 9779 h 9779"/>
              <a:gd name="connsiteX3-493" fmla="*/ 2249 w 10015"/>
              <a:gd name="connsiteY3-494" fmla="*/ 9760 h 9779"/>
              <a:gd name="connsiteX4-495" fmla="*/ 1389 w 10015"/>
              <a:gd name="connsiteY4-496" fmla="*/ 6706 h 9779"/>
              <a:gd name="connsiteX5-497" fmla="*/ 1682 w 10015"/>
              <a:gd name="connsiteY5-498" fmla="*/ 0 h 9779"/>
              <a:gd name="connsiteX0-499" fmla="*/ 1679 w 10000"/>
              <a:gd name="connsiteY0-500" fmla="*/ 0 h 10000"/>
              <a:gd name="connsiteX1-501" fmla="*/ 10000 w 10000"/>
              <a:gd name="connsiteY1-502" fmla="*/ 8 h 10000"/>
              <a:gd name="connsiteX2-503" fmla="*/ 9947 w 10000"/>
              <a:gd name="connsiteY2-504" fmla="*/ 10000 h 10000"/>
              <a:gd name="connsiteX3-505" fmla="*/ 2224 w 10000"/>
              <a:gd name="connsiteY3-506" fmla="*/ 9949 h 10000"/>
              <a:gd name="connsiteX4-507" fmla="*/ 1387 w 10000"/>
              <a:gd name="connsiteY4-508" fmla="*/ 6858 h 10000"/>
              <a:gd name="connsiteX5-509" fmla="*/ 1679 w 10000"/>
              <a:gd name="connsiteY5-510" fmla="*/ 0 h 10000"/>
              <a:gd name="connsiteX0-511" fmla="*/ 1679 w 10059"/>
              <a:gd name="connsiteY0-512" fmla="*/ 0 h 9984"/>
              <a:gd name="connsiteX1-513" fmla="*/ 10000 w 10059"/>
              <a:gd name="connsiteY1-514" fmla="*/ 8 h 9984"/>
              <a:gd name="connsiteX2-515" fmla="*/ 10059 w 10059"/>
              <a:gd name="connsiteY2-516" fmla="*/ 9984 h 9984"/>
              <a:gd name="connsiteX3-517" fmla="*/ 2224 w 10059"/>
              <a:gd name="connsiteY3-518" fmla="*/ 9949 h 9984"/>
              <a:gd name="connsiteX4-519" fmla="*/ 1387 w 10059"/>
              <a:gd name="connsiteY4-520" fmla="*/ 6858 h 9984"/>
              <a:gd name="connsiteX5-521" fmla="*/ 1679 w 10059"/>
              <a:gd name="connsiteY5-522" fmla="*/ 0 h 9984"/>
              <a:gd name="connsiteX0-523" fmla="*/ 1669 w 10244"/>
              <a:gd name="connsiteY0-524" fmla="*/ 0 h 10016"/>
              <a:gd name="connsiteX1-525" fmla="*/ 9941 w 10244"/>
              <a:gd name="connsiteY1-526" fmla="*/ 8 h 10016"/>
              <a:gd name="connsiteX2-527" fmla="*/ 10244 w 10244"/>
              <a:gd name="connsiteY2-528" fmla="*/ 10016 h 10016"/>
              <a:gd name="connsiteX3-529" fmla="*/ 2211 w 10244"/>
              <a:gd name="connsiteY3-530" fmla="*/ 9965 h 10016"/>
              <a:gd name="connsiteX4-531" fmla="*/ 1379 w 10244"/>
              <a:gd name="connsiteY4-532" fmla="*/ 6869 h 10016"/>
              <a:gd name="connsiteX5-533" fmla="*/ 1669 w 10244"/>
              <a:gd name="connsiteY5-534" fmla="*/ 0 h 10016"/>
              <a:gd name="connsiteX0-535" fmla="*/ 1669 w 9978"/>
              <a:gd name="connsiteY0-536" fmla="*/ 0 h 9984"/>
              <a:gd name="connsiteX1-537" fmla="*/ 9941 w 9978"/>
              <a:gd name="connsiteY1-538" fmla="*/ 8 h 9984"/>
              <a:gd name="connsiteX2-539" fmla="*/ 9978 w 9978"/>
              <a:gd name="connsiteY2-540" fmla="*/ 9984 h 9984"/>
              <a:gd name="connsiteX3-541" fmla="*/ 2211 w 9978"/>
              <a:gd name="connsiteY3-542" fmla="*/ 9965 h 9984"/>
              <a:gd name="connsiteX4-543" fmla="*/ 1379 w 9978"/>
              <a:gd name="connsiteY4-544" fmla="*/ 6869 h 9984"/>
              <a:gd name="connsiteX5-545" fmla="*/ 1669 w 9978"/>
              <a:gd name="connsiteY5-546" fmla="*/ 0 h 9984"/>
              <a:gd name="connsiteX0-547" fmla="*/ 1673 w 10000"/>
              <a:gd name="connsiteY0-548" fmla="*/ 0 h 10000"/>
              <a:gd name="connsiteX1-549" fmla="*/ 9963 w 10000"/>
              <a:gd name="connsiteY1-550" fmla="*/ 8 h 10000"/>
              <a:gd name="connsiteX2-551" fmla="*/ 10000 w 10000"/>
              <a:gd name="connsiteY2-552" fmla="*/ 10000 h 10000"/>
              <a:gd name="connsiteX3-553" fmla="*/ 2216 w 10000"/>
              <a:gd name="connsiteY3-554" fmla="*/ 9981 h 10000"/>
              <a:gd name="connsiteX4-555" fmla="*/ 1382 w 10000"/>
              <a:gd name="connsiteY4-556" fmla="*/ 6880 h 10000"/>
              <a:gd name="connsiteX5-557" fmla="*/ 1673 w 10000"/>
              <a:gd name="connsiteY5-558" fmla="*/ 0 h 10000"/>
              <a:gd name="connsiteX0-559" fmla="*/ 1673 w 10000"/>
              <a:gd name="connsiteY0-560" fmla="*/ 0 h 10002"/>
              <a:gd name="connsiteX1-561" fmla="*/ 9963 w 10000"/>
              <a:gd name="connsiteY1-562" fmla="*/ 8 h 10002"/>
              <a:gd name="connsiteX2-563" fmla="*/ 10000 w 10000"/>
              <a:gd name="connsiteY2-564" fmla="*/ 10000 h 10002"/>
              <a:gd name="connsiteX3-565" fmla="*/ 2216 w 10000"/>
              <a:gd name="connsiteY3-566" fmla="*/ 10002 h 10002"/>
              <a:gd name="connsiteX4-567" fmla="*/ 1382 w 10000"/>
              <a:gd name="connsiteY4-568" fmla="*/ 6880 h 10002"/>
              <a:gd name="connsiteX5-569" fmla="*/ 1673 w 10000"/>
              <a:gd name="connsiteY5-570" fmla="*/ 0 h 1000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000" h="10002">
                <a:moveTo>
                  <a:pt x="1673" y="0"/>
                </a:moveTo>
                <a:lnTo>
                  <a:pt x="9963" y="8"/>
                </a:lnTo>
                <a:cubicBezTo>
                  <a:pt x="9964" y="1660"/>
                  <a:pt x="10000" y="9451"/>
                  <a:pt x="10000" y="10000"/>
                </a:cubicBezTo>
                <a:lnTo>
                  <a:pt x="2216" y="10002"/>
                </a:lnTo>
                <a:cubicBezTo>
                  <a:pt x="2330" y="9065"/>
                  <a:pt x="2232" y="8404"/>
                  <a:pt x="1382" y="6880"/>
                </a:cubicBezTo>
                <a:cubicBezTo>
                  <a:pt x="-1046" y="2494"/>
                  <a:pt x="162" y="1705"/>
                  <a:pt x="1673" y="0"/>
                </a:cubicBezTo>
                <a:close/>
              </a:path>
            </a:pathLst>
          </a:custGeom>
          <a:solidFill>
            <a:srgbClr val="CE801C"/>
          </a:solidFill>
        </p:spPr>
        <p:txBody>
          <a:bodyPr/>
          <a:lstStyle/>
          <a:p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1234" y="2075674"/>
            <a:ext cx="6219217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1234" y="4555349"/>
            <a:ext cx="621921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234" y="290065"/>
            <a:ext cx="3211632" cy="14696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Anaranjada: 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E912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/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8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Freeform 8"/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EE9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ección Anaranjada: Título y Contenido -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E912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/>
          <p:cNvSpPr/>
          <p:nvPr userDrawn="1"/>
        </p:nvSpPr>
        <p:spPr>
          <a:xfrm flipH="1">
            <a:off x="-12659" y="6333512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CE8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Freeform 8"/>
          <p:cNvSpPr/>
          <p:nvPr userDrawn="1"/>
        </p:nvSpPr>
        <p:spPr>
          <a:xfrm>
            <a:off x="-9297" y="6350924"/>
            <a:ext cx="12204659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-1" fmla="*/ 1089562 w 14318616"/>
              <a:gd name="connsiteY0-2" fmla="*/ 136929 h 575730"/>
              <a:gd name="connsiteX1-3" fmla="*/ 5312427 w 14318616"/>
              <a:gd name="connsiteY1-4" fmla="*/ 37177 h 575730"/>
              <a:gd name="connsiteX2-5" fmla="*/ 9635046 w 14318616"/>
              <a:gd name="connsiteY2-6" fmla="*/ 269933 h 575730"/>
              <a:gd name="connsiteX3-7" fmla="*/ 13276020 w 14318616"/>
              <a:gd name="connsiteY3-8" fmla="*/ 3926 h 575730"/>
              <a:gd name="connsiteX4-9" fmla="*/ 13259395 w 14318616"/>
              <a:gd name="connsiteY4-10" fmla="*/ 519315 h 575730"/>
              <a:gd name="connsiteX5-11" fmla="*/ 1072937 w 14318616"/>
              <a:gd name="connsiteY5-12" fmla="*/ 519315 h 575730"/>
              <a:gd name="connsiteX6-13" fmla="*/ 1089562 w 14318616"/>
              <a:gd name="connsiteY6-14" fmla="*/ 136929 h 575730"/>
              <a:gd name="connsiteX0-15" fmla="*/ 910858 w 14139912"/>
              <a:gd name="connsiteY0-16" fmla="*/ 136929 h 575730"/>
              <a:gd name="connsiteX1-17" fmla="*/ 5133723 w 14139912"/>
              <a:gd name="connsiteY1-18" fmla="*/ 37177 h 575730"/>
              <a:gd name="connsiteX2-19" fmla="*/ 9456342 w 14139912"/>
              <a:gd name="connsiteY2-20" fmla="*/ 269933 h 575730"/>
              <a:gd name="connsiteX3-21" fmla="*/ 13097316 w 14139912"/>
              <a:gd name="connsiteY3-22" fmla="*/ 3926 h 575730"/>
              <a:gd name="connsiteX4-23" fmla="*/ 13080691 w 14139912"/>
              <a:gd name="connsiteY4-24" fmla="*/ 519315 h 575730"/>
              <a:gd name="connsiteX5-25" fmla="*/ 894233 w 14139912"/>
              <a:gd name="connsiteY5-26" fmla="*/ 519315 h 575730"/>
              <a:gd name="connsiteX6-27" fmla="*/ 910858 w 14139912"/>
              <a:gd name="connsiteY6-28" fmla="*/ 136929 h 575730"/>
              <a:gd name="connsiteX0-29" fmla="*/ 910858 w 14139912"/>
              <a:gd name="connsiteY0-30" fmla="*/ 136929 h 575730"/>
              <a:gd name="connsiteX1-31" fmla="*/ 5133723 w 14139912"/>
              <a:gd name="connsiteY1-32" fmla="*/ 37177 h 575730"/>
              <a:gd name="connsiteX2-33" fmla="*/ 9456342 w 14139912"/>
              <a:gd name="connsiteY2-34" fmla="*/ 269933 h 575730"/>
              <a:gd name="connsiteX3-35" fmla="*/ 13097316 w 14139912"/>
              <a:gd name="connsiteY3-36" fmla="*/ 3926 h 575730"/>
              <a:gd name="connsiteX4-37" fmla="*/ 13080691 w 14139912"/>
              <a:gd name="connsiteY4-38" fmla="*/ 519315 h 575730"/>
              <a:gd name="connsiteX5-39" fmla="*/ 894233 w 14139912"/>
              <a:gd name="connsiteY5-40" fmla="*/ 519315 h 575730"/>
              <a:gd name="connsiteX6-41" fmla="*/ 910858 w 14139912"/>
              <a:gd name="connsiteY6-42" fmla="*/ 136929 h 575730"/>
              <a:gd name="connsiteX0-43" fmla="*/ 18762 w 13247816"/>
              <a:gd name="connsiteY0-44" fmla="*/ 136929 h 575730"/>
              <a:gd name="connsiteX1-45" fmla="*/ 4241627 w 13247816"/>
              <a:gd name="connsiteY1-46" fmla="*/ 37177 h 575730"/>
              <a:gd name="connsiteX2-47" fmla="*/ 8564246 w 13247816"/>
              <a:gd name="connsiteY2-48" fmla="*/ 269933 h 575730"/>
              <a:gd name="connsiteX3-49" fmla="*/ 12205220 w 13247816"/>
              <a:gd name="connsiteY3-50" fmla="*/ 3926 h 575730"/>
              <a:gd name="connsiteX4-51" fmla="*/ 12188595 w 13247816"/>
              <a:gd name="connsiteY4-52" fmla="*/ 519315 h 575730"/>
              <a:gd name="connsiteX5-53" fmla="*/ 2137 w 13247816"/>
              <a:gd name="connsiteY5-54" fmla="*/ 519315 h 575730"/>
              <a:gd name="connsiteX6-55" fmla="*/ 18762 w 13247816"/>
              <a:gd name="connsiteY6-56" fmla="*/ 136929 h 575730"/>
              <a:gd name="connsiteX0-57" fmla="*/ 18762 w 13247816"/>
              <a:gd name="connsiteY0-58" fmla="*/ 136929 h 558827"/>
              <a:gd name="connsiteX1-59" fmla="*/ 4241627 w 13247816"/>
              <a:gd name="connsiteY1-60" fmla="*/ 37177 h 558827"/>
              <a:gd name="connsiteX2-61" fmla="*/ 8564246 w 13247816"/>
              <a:gd name="connsiteY2-62" fmla="*/ 269933 h 558827"/>
              <a:gd name="connsiteX3-63" fmla="*/ 12205220 w 13247816"/>
              <a:gd name="connsiteY3-64" fmla="*/ 3926 h 558827"/>
              <a:gd name="connsiteX4-65" fmla="*/ 12188595 w 13247816"/>
              <a:gd name="connsiteY4-66" fmla="*/ 519315 h 558827"/>
              <a:gd name="connsiteX5-67" fmla="*/ 2137 w 13247816"/>
              <a:gd name="connsiteY5-68" fmla="*/ 519315 h 558827"/>
              <a:gd name="connsiteX6-69" fmla="*/ 18762 w 13247816"/>
              <a:gd name="connsiteY6-70" fmla="*/ 136929 h 558827"/>
              <a:gd name="connsiteX0-71" fmla="*/ 18762 w 13247816"/>
              <a:gd name="connsiteY0-72" fmla="*/ 136929 h 558827"/>
              <a:gd name="connsiteX1-73" fmla="*/ 4241627 w 13247816"/>
              <a:gd name="connsiteY1-74" fmla="*/ 37177 h 558827"/>
              <a:gd name="connsiteX2-75" fmla="*/ 8564246 w 13247816"/>
              <a:gd name="connsiteY2-76" fmla="*/ 269933 h 558827"/>
              <a:gd name="connsiteX3-77" fmla="*/ 12205220 w 13247816"/>
              <a:gd name="connsiteY3-78" fmla="*/ 3926 h 558827"/>
              <a:gd name="connsiteX4-79" fmla="*/ 12188595 w 13247816"/>
              <a:gd name="connsiteY4-80" fmla="*/ 519315 h 558827"/>
              <a:gd name="connsiteX5-81" fmla="*/ 2137 w 13247816"/>
              <a:gd name="connsiteY5-82" fmla="*/ 519315 h 558827"/>
              <a:gd name="connsiteX6-83" fmla="*/ 18762 w 13247816"/>
              <a:gd name="connsiteY6-84" fmla="*/ 136929 h 558827"/>
              <a:gd name="connsiteX0-85" fmla="*/ 18762 w 13247816"/>
              <a:gd name="connsiteY0-86" fmla="*/ 136929 h 519315"/>
              <a:gd name="connsiteX1-87" fmla="*/ 4241627 w 13247816"/>
              <a:gd name="connsiteY1-88" fmla="*/ 37177 h 519315"/>
              <a:gd name="connsiteX2-89" fmla="*/ 8564246 w 13247816"/>
              <a:gd name="connsiteY2-90" fmla="*/ 269933 h 519315"/>
              <a:gd name="connsiteX3-91" fmla="*/ 12205220 w 13247816"/>
              <a:gd name="connsiteY3-92" fmla="*/ 3926 h 519315"/>
              <a:gd name="connsiteX4-93" fmla="*/ 12188595 w 13247816"/>
              <a:gd name="connsiteY4-94" fmla="*/ 519315 h 519315"/>
              <a:gd name="connsiteX5-95" fmla="*/ 2137 w 13247816"/>
              <a:gd name="connsiteY5-96" fmla="*/ 519315 h 519315"/>
              <a:gd name="connsiteX6-97" fmla="*/ 18762 w 13247816"/>
              <a:gd name="connsiteY6-98" fmla="*/ 136929 h 519315"/>
              <a:gd name="connsiteX0-99" fmla="*/ 18762 w 12473792"/>
              <a:gd name="connsiteY0-100" fmla="*/ 136929 h 519315"/>
              <a:gd name="connsiteX1-101" fmla="*/ 4241627 w 12473792"/>
              <a:gd name="connsiteY1-102" fmla="*/ 37177 h 519315"/>
              <a:gd name="connsiteX2-103" fmla="*/ 8564246 w 12473792"/>
              <a:gd name="connsiteY2-104" fmla="*/ 269933 h 519315"/>
              <a:gd name="connsiteX3-105" fmla="*/ 12205220 w 12473792"/>
              <a:gd name="connsiteY3-106" fmla="*/ 3926 h 519315"/>
              <a:gd name="connsiteX4-107" fmla="*/ 12188595 w 12473792"/>
              <a:gd name="connsiteY4-108" fmla="*/ 519315 h 519315"/>
              <a:gd name="connsiteX5-109" fmla="*/ 2137 w 12473792"/>
              <a:gd name="connsiteY5-110" fmla="*/ 519315 h 519315"/>
              <a:gd name="connsiteX6-111" fmla="*/ 18762 w 12473792"/>
              <a:gd name="connsiteY6-112" fmla="*/ 136929 h 519315"/>
              <a:gd name="connsiteX0-113" fmla="*/ 18762 w 12473792"/>
              <a:gd name="connsiteY0-114" fmla="*/ 136929 h 519315"/>
              <a:gd name="connsiteX1-115" fmla="*/ 4241627 w 12473792"/>
              <a:gd name="connsiteY1-116" fmla="*/ 37177 h 519315"/>
              <a:gd name="connsiteX2-117" fmla="*/ 8564246 w 12473792"/>
              <a:gd name="connsiteY2-118" fmla="*/ 269933 h 519315"/>
              <a:gd name="connsiteX3-119" fmla="*/ 12205220 w 12473792"/>
              <a:gd name="connsiteY3-120" fmla="*/ 3926 h 519315"/>
              <a:gd name="connsiteX4-121" fmla="*/ 12188595 w 12473792"/>
              <a:gd name="connsiteY4-122" fmla="*/ 519315 h 519315"/>
              <a:gd name="connsiteX5-123" fmla="*/ 2137 w 12473792"/>
              <a:gd name="connsiteY5-124" fmla="*/ 519315 h 519315"/>
              <a:gd name="connsiteX6-125" fmla="*/ 18762 w 12473792"/>
              <a:gd name="connsiteY6-126" fmla="*/ 136929 h 519315"/>
              <a:gd name="connsiteX0-127" fmla="*/ 18762 w 12205220"/>
              <a:gd name="connsiteY0-128" fmla="*/ 136929 h 519315"/>
              <a:gd name="connsiteX1-129" fmla="*/ 4241627 w 12205220"/>
              <a:gd name="connsiteY1-130" fmla="*/ 37177 h 519315"/>
              <a:gd name="connsiteX2-131" fmla="*/ 8564246 w 12205220"/>
              <a:gd name="connsiteY2-132" fmla="*/ 269933 h 519315"/>
              <a:gd name="connsiteX3-133" fmla="*/ 12205220 w 12205220"/>
              <a:gd name="connsiteY3-134" fmla="*/ 3926 h 519315"/>
              <a:gd name="connsiteX4-135" fmla="*/ 12188595 w 12205220"/>
              <a:gd name="connsiteY4-136" fmla="*/ 519315 h 519315"/>
              <a:gd name="connsiteX5-137" fmla="*/ 2137 w 12205220"/>
              <a:gd name="connsiteY5-138" fmla="*/ 519315 h 519315"/>
              <a:gd name="connsiteX6-139" fmla="*/ 18762 w 12205220"/>
              <a:gd name="connsiteY6-140" fmla="*/ 136929 h 519315"/>
              <a:gd name="connsiteX0-141" fmla="*/ 18762 w 12205220"/>
              <a:gd name="connsiteY0-142" fmla="*/ 133003 h 515389"/>
              <a:gd name="connsiteX1-143" fmla="*/ 4241627 w 12205220"/>
              <a:gd name="connsiteY1-144" fmla="*/ 33251 h 515389"/>
              <a:gd name="connsiteX2-145" fmla="*/ 8564246 w 12205220"/>
              <a:gd name="connsiteY2-146" fmla="*/ 266007 h 515389"/>
              <a:gd name="connsiteX3-147" fmla="*/ 12205220 w 12205220"/>
              <a:gd name="connsiteY3-148" fmla="*/ 0 h 515389"/>
              <a:gd name="connsiteX4-149" fmla="*/ 12188595 w 12205220"/>
              <a:gd name="connsiteY4-150" fmla="*/ 515389 h 515389"/>
              <a:gd name="connsiteX5-151" fmla="*/ 2137 w 12205220"/>
              <a:gd name="connsiteY5-152" fmla="*/ 515389 h 515389"/>
              <a:gd name="connsiteX6-153" fmla="*/ 18762 w 12205220"/>
              <a:gd name="connsiteY6-154" fmla="*/ 133003 h 515389"/>
              <a:gd name="connsiteX0-155" fmla="*/ 18762 w 12224581"/>
              <a:gd name="connsiteY0-156" fmla="*/ 133003 h 515389"/>
              <a:gd name="connsiteX1-157" fmla="*/ 4241627 w 12224581"/>
              <a:gd name="connsiteY1-158" fmla="*/ 33251 h 515389"/>
              <a:gd name="connsiteX2-159" fmla="*/ 8564246 w 12224581"/>
              <a:gd name="connsiteY2-160" fmla="*/ 266007 h 515389"/>
              <a:gd name="connsiteX3-161" fmla="*/ 12205220 w 12224581"/>
              <a:gd name="connsiteY3-162" fmla="*/ 0 h 515389"/>
              <a:gd name="connsiteX4-163" fmla="*/ 12218674 w 12224581"/>
              <a:gd name="connsiteY4-164" fmla="*/ 515389 h 515389"/>
              <a:gd name="connsiteX5-165" fmla="*/ 2137 w 12224581"/>
              <a:gd name="connsiteY5-166" fmla="*/ 515389 h 515389"/>
              <a:gd name="connsiteX6-167" fmla="*/ 18762 w 12224581"/>
              <a:gd name="connsiteY6-168" fmla="*/ 133003 h 515389"/>
              <a:gd name="connsiteX0-169" fmla="*/ 18762 w 12218674"/>
              <a:gd name="connsiteY0-170" fmla="*/ 133003 h 515389"/>
              <a:gd name="connsiteX1-171" fmla="*/ 4241627 w 12218674"/>
              <a:gd name="connsiteY1-172" fmla="*/ 33251 h 515389"/>
              <a:gd name="connsiteX2-173" fmla="*/ 8564246 w 12218674"/>
              <a:gd name="connsiteY2-174" fmla="*/ 266007 h 515389"/>
              <a:gd name="connsiteX3-175" fmla="*/ 12205220 w 12218674"/>
              <a:gd name="connsiteY3-176" fmla="*/ 0 h 515389"/>
              <a:gd name="connsiteX4-177" fmla="*/ 12218674 w 12218674"/>
              <a:gd name="connsiteY4-178" fmla="*/ 515389 h 515389"/>
              <a:gd name="connsiteX5-179" fmla="*/ 2137 w 12218674"/>
              <a:gd name="connsiteY5-180" fmla="*/ 515389 h 515389"/>
              <a:gd name="connsiteX6-181" fmla="*/ 18762 w 12218674"/>
              <a:gd name="connsiteY6-182" fmla="*/ 133003 h 515389"/>
              <a:gd name="connsiteX0-183" fmla="*/ 18762 w 12218674"/>
              <a:gd name="connsiteY0-184" fmla="*/ 133003 h 515389"/>
              <a:gd name="connsiteX1-185" fmla="*/ 4241627 w 12218674"/>
              <a:gd name="connsiteY1-186" fmla="*/ 33251 h 515389"/>
              <a:gd name="connsiteX2-187" fmla="*/ 8564246 w 12218674"/>
              <a:gd name="connsiteY2-188" fmla="*/ 266007 h 515389"/>
              <a:gd name="connsiteX3-189" fmla="*/ 12211235 w 12218674"/>
              <a:gd name="connsiteY3-190" fmla="*/ 0 h 515389"/>
              <a:gd name="connsiteX4-191" fmla="*/ 12218674 w 12218674"/>
              <a:gd name="connsiteY4-192" fmla="*/ 515389 h 515389"/>
              <a:gd name="connsiteX5-193" fmla="*/ 2137 w 12218674"/>
              <a:gd name="connsiteY5-194" fmla="*/ 515389 h 515389"/>
              <a:gd name="connsiteX6-195" fmla="*/ 18762 w 12218674"/>
              <a:gd name="connsiteY6-196" fmla="*/ 133003 h 515389"/>
              <a:gd name="connsiteX0-197" fmla="*/ 18762 w 12214125"/>
              <a:gd name="connsiteY0-198" fmla="*/ 133003 h 515389"/>
              <a:gd name="connsiteX1-199" fmla="*/ 4241627 w 12214125"/>
              <a:gd name="connsiteY1-200" fmla="*/ 33251 h 515389"/>
              <a:gd name="connsiteX2-201" fmla="*/ 8564246 w 12214125"/>
              <a:gd name="connsiteY2-202" fmla="*/ 266007 h 515389"/>
              <a:gd name="connsiteX3-203" fmla="*/ 12211235 w 12214125"/>
              <a:gd name="connsiteY3-204" fmla="*/ 0 h 515389"/>
              <a:gd name="connsiteX4-205" fmla="*/ 12214125 w 12214125"/>
              <a:gd name="connsiteY4-206" fmla="*/ 510840 h 515389"/>
              <a:gd name="connsiteX5-207" fmla="*/ 2137 w 12214125"/>
              <a:gd name="connsiteY5-208" fmla="*/ 515389 h 515389"/>
              <a:gd name="connsiteX6-209" fmla="*/ 18762 w 12214125"/>
              <a:gd name="connsiteY6-210" fmla="*/ 133003 h 515389"/>
              <a:gd name="connsiteX0-211" fmla="*/ 18762 w 12214125"/>
              <a:gd name="connsiteY0-212" fmla="*/ 133003 h 515389"/>
              <a:gd name="connsiteX1-213" fmla="*/ 4241627 w 12214125"/>
              <a:gd name="connsiteY1-214" fmla="*/ 33251 h 515389"/>
              <a:gd name="connsiteX2-215" fmla="*/ 8564246 w 12214125"/>
              <a:gd name="connsiteY2-216" fmla="*/ 266007 h 515389"/>
              <a:gd name="connsiteX3-217" fmla="*/ 12211235 w 12214125"/>
              <a:gd name="connsiteY3-218" fmla="*/ 0 h 515389"/>
              <a:gd name="connsiteX4-219" fmla="*/ 12214125 w 12214125"/>
              <a:gd name="connsiteY4-220" fmla="*/ 510840 h 515389"/>
              <a:gd name="connsiteX5-221" fmla="*/ 2137 w 12214125"/>
              <a:gd name="connsiteY5-222" fmla="*/ 515389 h 515389"/>
              <a:gd name="connsiteX6-223" fmla="*/ 18762 w 12214125"/>
              <a:gd name="connsiteY6-224" fmla="*/ 133003 h 515389"/>
              <a:gd name="connsiteX0-225" fmla="*/ 18762 w 12214125"/>
              <a:gd name="connsiteY0-226" fmla="*/ 133003 h 550791"/>
              <a:gd name="connsiteX1-227" fmla="*/ 4241627 w 12214125"/>
              <a:gd name="connsiteY1-228" fmla="*/ 33251 h 550791"/>
              <a:gd name="connsiteX2-229" fmla="*/ 8564246 w 12214125"/>
              <a:gd name="connsiteY2-230" fmla="*/ 266007 h 550791"/>
              <a:gd name="connsiteX3-231" fmla="*/ 12211235 w 12214125"/>
              <a:gd name="connsiteY3-232" fmla="*/ 0 h 550791"/>
              <a:gd name="connsiteX4-233" fmla="*/ 12214125 w 12214125"/>
              <a:gd name="connsiteY4-234" fmla="*/ 510840 h 550791"/>
              <a:gd name="connsiteX5-235" fmla="*/ 2137 w 12214125"/>
              <a:gd name="connsiteY5-236" fmla="*/ 515389 h 550791"/>
              <a:gd name="connsiteX6-237" fmla="*/ 18762 w 12214125"/>
              <a:gd name="connsiteY6-238" fmla="*/ 133003 h 550791"/>
              <a:gd name="connsiteX0-239" fmla="*/ 18762 w 12214125"/>
              <a:gd name="connsiteY0-240" fmla="*/ 133003 h 515389"/>
              <a:gd name="connsiteX1-241" fmla="*/ 4241627 w 12214125"/>
              <a:gd name="connsiteY1-242" fmla="*/ 33251 h 515389"/>
              <a:gd name="connsiteX2-243" fmla="*/ 8564246 w 12214125"/>
              <a:gd name="connsiteY2-244" fmla="*/ 266007 h 515389"/>
              <a:gd name="connsiteX3-245" fmla="*/ 12211235 w 12214125"/>
              <a:gd name="connsiteY3-246" fmla="*/ 0 h 515389"/>
              <a:gd name="connsiteX4-247" fmla="*/ 12214125 w 12214125"/>
              <a:gd name="connsiteY4-248" fmla="*/ 510840 h 515389"/>
              <a:gd name="connsiteX5-249" fmla="*/ 2137 w 12214125"/>
              <a:gd name="connsiteY5-250" fmla="*/ 515389 h 515389"/>
              <a:gd name="connsiteX6-251" fmla="*/ 18762 w 12214125"/>
              <a:gd name="connsiteY6-252" fmla="*/ 133003 h 515389"/>
              <a:gd name="connsiteX0-253" fmla="*/ 18762 w 12214125"/>
              <a:gd name="connsiteY0-254" fmla="*/ 133003 h 515389"/>
              <a:gd name="connsiteX1-255" fmla="*/ 4241627 w 12214125"/>
              <a:gd name="connsiteY1-256" fmla="*/ 33251 h 515389"/>
              <a:gd name="connsiteX2-257" fmla="*/ 8564246 w 12214125"/>
              <a:gd name="connsiteY2-258" fmla="*/ 266007 h 515389"/>
              <a:gd name="connsiteX3-259" fmla="*/ 12211235 w 12214125"/>
              <a:gd name="connsiteY3-260" fmla="*/ 0 h 515389"/>
              <a:gd name="connsiteX4-261" fmla="*/ 12214125 w 12214125"/>
              <a:gd name="connsiteY4-262" fmla="*/ 510840 h 515389"/>
              <a:gd name="connsiteX5-263" fmla="*/ 2137 w 12214125"/>
              <a:gd name="connsiteY5-264" fmla="*/ 515389 h 515389"/>
              <a:gd name="connsiteX6-265" fmla="*/ 18762 w 12214125"/>
              <a:gd name="connsiteY6-266" fmla="*/ 133003 h 515389"/>
              <a:gd name="connsiteX0-267" fmla="*/ 18762 w 12214125"/>
              <a:gd name="connsiteY0-268" fmla="*/ 133003 h 515389"/>
              <a:gd name="connsiteX1-269" fmla="*/ 4241627 w 12214125"/>
              <a:gd name="connsiteY1-270" fmla="*/ 33251 h 515389"/>
              <a:gd name="connsiteX2-271" fmla="*/ 8564246 w 12214125"/>
              <a:gd name="connsiteY2-272" fmla="*/ 266007 h 515389"/>
              <a:gd name="connsiteX3-273" fmla="*/ 12211235 w 12214125"/>
              <a:gd name="connsiteY3-274" fmla="*/ 0 h 515389"/>
              <a:gd name="connsiteX4-275" fmla="*/ 12214125 w 12214125"/>
              <a:gd name="connsiteY4-276" fmla="*/ 510840 h 515389"/>
              <a:gd name="connsiteX5-277" fmla="*/ 2137 w 12214125"/>
              <a:gd name="connsiteY5-278" fmla="*/ 515389 h 515389"/>
              <a:gd name="connsiteX6-279" fmla="*/ 18762 w 12214125"/>
              <a:gd name="connsiteY6-280" fmla="*/ 133003 h 515389"/>
              <a:gd name="connsiteX0-281" fmla="*/ 14472 w 12209835"/>
              <a:gd name="connsiteY0-282" fmla="*/ 133003 h 519938"/>
              <a:gd name="connsiteX1-283" fmla="*/ 4237337 w 12209835"/>
              <a:gd name="connsiteY1-284" fmla="*/ 33251 h 519938"/>
              <a:gd name="connsiteX2-285" fmla="*/ 8559956 w 12209835"/>
              <a:gd name="connsiteY2-286" fmla="*/ 266007 h 519938"/>
              <a:gd name="connsiteX3-287" fmla="*/ 12206945 w 12209835"/>
              <a:gd name="connsiteY3-288" fmla="*/ 0 h 519938"/>
              <a:gd name="connsiteX4-289" fmla="*/ 12209835 w 12209835"/>
              <a:gd name="connsiteY4-290" fmla="*/ 510840 h 519938"/>
              <a:gd name="connsiteX5-291" fmla="*/ 2397 w 12209835"/>
              <a:gd name="connsiteY5-292" fmla="*/ 519938 h 519938"/>
              <a:gd name="connsiteX6-293" fmla="*/ 14472 w 12209835"/>
              <a:gd name="connsiteY6-294" fmla="*/ 133003 h 519938"/>
              <a:gd name="connsiteX0-295" fmla="*/ 12075 w 12207438"/>
              <a:gd name="connsiteY0-296" fmla="*/ 133003 h 519938"/>
              <a:gd name="connsiteX1-297" fmla="*/ 4234940 w 12207438"/>
              <a:gd name="connsiteY1-298" fmla="*/ 33251 h 519938"/>
              <a:gd name="connsiteX2-299" fmla="*/ 8557559 w 12207438"/>
              <a:gd name="connsiteY2-300" fmla="*/ 266007 h 519938"/>
              <a:gd name="connsiteX3-301" fmla="*/ 12204548 w 12207438"/>
              <a:gd name="connsiteY3-302" fmla="*/ 0 h 519938"/>
              <a:gd name="connsiteX4-303" fmla="*/ 12207438 w 12207438"/>
              <a:gd name="connsiteY4-304" fmla="*/ 510840 h 519938"/>
              <a:gd name="connsiteX5-305" fmla="*/ 0 w 12207438"/>
              <a:gd name="connsiteY5-306" fmla="*/ 519938 h 519938"/>
              <a:gd name="connsiteX6-307" fmla="*/ 12075 w 12207438"/>
              <a:gd name="connsiteY6-308" fmla="*/ 133003 h 519938"/>
              <a:gd name="connsiteX0-309" fmla="*/ 71215 w 12266578"/>
              <a:gd name="connsiteY0-310" fmla="*/ 133003 h 519938"/>
              <a:gd name="connsiteX1-311" fmla="*/ 4294080 w 12266578"/>
              <a:gd name="connsiteY1-312" fmla="*/ 33251 h 519938"/>
              <a:gd name="connsiteX2-313" fmla="*/ 8616699 w 12266578"/>
              <a:gd name="connsiteY2-314" fmla="*/ 266007 h 519938"/>
              <a:gd name="connsiteX3-315" fmla="*/ 12263688 w 12266578"/>
              <a:gd name="connsiteY3-316" fmla="*/ 0 h 519938"/>
              <a:gd name="connsiteX4-317" fmla="*/ 12266578 w 12266578"/>
              <a:gd name="connsiteY4-318" fmla="*/ 510840 h 519938"/>
              <a:gd name="connsiteX5-319" fmla="*/ 0 w 12266578"/>
              <a:gd name="connsiteY5-320" fmla="*/ 519938 h 519938"/>
              <a:gd name="connsiteX6-321" fmla="*/ 71215 w 12266578"/>
              <a:gd name="connsiteY6-322" fmla="*/ 133003 h 519938"/>
              <a:gd name="connsiteX0-323" fmla="*/ 2976 w 12198339"/>
              <a:gd name="connsiteY0-324" fmla="*/ 133003 h 524488"/>
              <a:gd name="connsiteX1-325" fmla="*/ 4225841 w 12198339"/>
              <a:gd name="connsiteY1-326" fmla="*/ 33251 h 524488"/>
              <a:gd name="connsiteX2-327" fmla="*/ 8548460 w 12198339"/>
              <a:gd name="connsiteY2-328" fmla="*/ 266007 h 524488"/>
              <a:gd name="connsiteX3-329" fmla="*/ 12195449 w 12198339"/>
              <a:gd name="connsiteY3-330" fmla="*/ 0 h 524488"/>
              <a:gd name="connsiteX4-331" fmla="*/ 12198339 w 12198339"/>
              <a:gd name="connsiteY4-332" fmla="*/ 510840 h 524488"/>
              <a:gd name="connsiteX5-333" fmla="*/ 0 w 12198339"/>
              <a:gd name="connsiteY5-334" fmla="*/ 524488 h 524488"/>
              <a:gd name="connsiteX6-335" fmla="*/ 2976 w 12198339"/>
              <a:gd name="connsiteY6-336" fmla="*/ 133003 h 524488"/>
              <a:gd name="connsiteX0-337" fmla="*/ 0 w 12204462"/>
              <a:gd name="connsiteY0-338" fmla="*/ 137552 h 524488"/>
              <a:gd name="connsiteX1-339" fmla="*/ 4231964 w 12204462"/>
              <a:gd name="connsiteY1-340" fmla="*/ 33251 h 524488"/>
              <a:gd name="connsiteX2-341" fmla="*/ 8554583 w 12204462"/>
              <a:gd name="connsiteY2-342" fmla="*/ 266007 h 524488"/>
              <a:gd name="connsiteX3-343" fmla="*/ 12201572 w 12204462"/>
              <a:gd name="connsiteY3-344" fmla="*/ 0 h 524488"/>
              <a:gd name="connsiteX4-345" fmla="*/ 12204462 w 12204462"/>
              <a:gd name="connsiteY4-346" fmla="*/ 510840 h 524488"/>
              <a:gd name="connsiteX5-347" fmla="*/ 6123 w 12204462"/>
              <a:gd name="connsiteY5-348" fmla="*/ 524488 h 524488"/>
              <a:gd name="connsiteX6-349" fmla="*/ 0 w 12204462"/>
              <a:gd name="connsiteY6-350" fmla="*/ 137552 h 524488"/>
              <a:gd name="connsiteX0-351" fmla="*/ 26851 w 12231313"/>
              <a:gd name="connsiteY0-352" fmla="*/ 137552 h 524488"/>
              <a:gd name="connsiteX1-353" fmla="*/ 4258815 w 12231313"/>
              <a:gd name="connsiteY1-354" fmla="*/ 33251 h 524488"/>
              <a:gd name="connsiteX2-355" fmla="*/ 8581434 w 12231313"/>
              <a:gd name="connsiteY2-356" fmla="*/ 266007 h 524488"/>
              <a:gd name="connsiteX3-357" fmla="*/ 12228423 w 12231313"/>
              <a:gd name="connsiteY3-358" fmla="*/ 0 h 524488"/>
              <a:gd name="connsiteX4-359" fmla="*/ 12231313 w 12231313"/>
              <a:gd name="connsiteY4-360" fmla="*/ 510840 h 524488"/>
              <a:gd name="connsiteX5-361" fmla="*/ 32974 w 12231313"/>
              <a:gd name="connsiteY5-362" fmla="*/ 524488 h 524488"/>
              <a:gd name="connsiteX6-363" fmla="*/ 26851 w 12231313"/>
              <a:gd name="connsiteY6-364" fmla="*/ 137552 h 524488"/>
              <a:gd name="connsiteX0-365" fmla="*/ 0 w 12204462"/>
              <a:gd name="connsiteY0-366" fmla="*/ 137552 h 524488"/>
              <a:gd name="connsiteX1-367" fmla="*/ 4231964 w 12204462"/>
              <a:gd name="connsiteY1-368" fmla="*/ 33251 h 524488"/>
              <a:gd name="connsiteX2-369" fmla="*/ 8554583 w 12204462"/>
              <a:gd name="connsiteY2-370" fmla="*/ 266007 h 524488"/>
              <a:gd name="connsiteX3-371" fmla="*/ 12201572 w 12204462"/>
              <a:gd name="connsiteY3-372" fmla="*/ 0 h 524488"/>
              <a:gd name="connsiteX4-373" fmla="*/ 12204462 w 12204462"/>
              <a:gd name="connsiteY4-374" fmla="*/ 510840 h 524488"/>
              <a:gd name="connsiteX5-375" fmla="*/ 6123 w 12204462"/>
              <a:gd name="connsiteY5-376" fmla="*/ 524488 h 524488"/>
              <a:gd name="connsiteX6-377" fmla="*/ 0 w 12204462"/>
              <a:gd name="connsiteY6-378" fmla="*/ 137552 h 524488"/>
              <a:gd name="connsiteX0-379" fmla="*/ 0 w 12204462"/>
              <a:gd name="connsiteY0-380" fmla="*/ 137552 h 524488"/>
              <a:gd name="connsiteX1-381" fmla="*/ 4231964 w 12204462"/>
              <a:gd name="connsiteY1-382" fmla="*/ 33251 h 524488"/>
              <a:gd name="connsiteX2-383" fmla="*/ 8554583 w 12204462"/>
              <a:gd name="connsiteY2-384" fmla="*/ 266007 h 524488"/>
              <a:gd name="connsiteX3-385" fmla="*/ 12201572 w 12204462"/>
              <a:gd name="connsiteY3-386" fmla="*/ 0 h 524488"/>
              <a:gd name="connsiteX4-387" fmla="*/ 12204462 w 12204462"/>
              <a:gd name="connsiteY4-388" fmla="*/ 510840 h 524488"/>
              <a:gd name="connsiteX5-389" fmla="*/ 6123 w 12204462"/>
              <a:gd name="connsiteY5-390" fmla="*/ 524488 h 524488"/>
              <a:gd name="connsiteX6-391" fmla="*/ 0 w 12204462"/>
              <a:gd name="connsiteY6-392" fmla="*/ 137552 h 524488"/>
              <a:gd name="connsiteX0-393" fmla="*/ 0 w 12204462"/>
              <a:gd name="connsiteY0-394" fmla="*/ 160298 h 524488"/>
              <a:gd name="connsiteX1-395" fmla="*/ 4231964 w 12204462"/>
              <a:gd name="connsiteY1-396" fmla="*/ 33251 h 524488"/>
              <a:gd name="connsiteX2-397" fmla="*/ 8554583 w 12204462"/>
              <a:gd name="connsiteY2-398" fmla="*/ 266007 h 524488"/>
              <a:gd name="connsiteX3-399" fmla="*/ 12201572 w 12204462"/>
              <a:gd name="connsiteY3-400" fmla="*/ 0 h 524488"/>
              <a:gd name="connsiteX4-401" fmla="*/ 12204462 w 12204462"/>
              <a:gd name="connsiteY4-402" fmla="*/ 510840 h 524488"/>
              <a:gd name="connsiteX5-403" fmla="*/ 6123 w 12204462"/>
              <a:gd name="connsiteY5-404" fmla="*/ 524488 h 524488"/>
              <a:gd name="connsiteX6-405" fmla="*/ 0 w 12204462"/>
              <a:gd name="connsiteY6-406" fmla="*/ 160298 h 524488"/>
              <a:gd name="connsiteX0-407" fmla="*/ 197 w 12204659"/>
              <a:gd name="connsiteY0-408" fmla="*/ 160298 h 524488"/>
              <a:gd name="connsiteX1-409" fmla="*/ 4232161 w 12204659"/>
              <a:gd name="connsiteY1-410" fmla="*/ 33251 h 524488"/>
              <a:gd name="connsiteX2-411" fmla="*/ 8554780 w 12204659"/>
              <a:gd name="connsiteY2-412" fmla="*/ 266007 h 524488"/>
              <a:gd name="connsiteX3-413" fmla="*/ 12201769 w 12204659"/>
              <a:gd name="connsiteY3-414" fmla="*/ 0 h 524488"/>
              <a:gd name="connsiteX4-415" fmla="*/ 12204659 w 12204659"/>
              <a:gd name="connsiteY4-416" fmla="*/ 510840 h 524488"/>
              <a:gd name="connsiteX5-417" fmla="*/ 6320 w 12204659"/>
              <a:gd name="connsiteY5-418" fmla="*/ 524488 h 524488"/>
              <a:gd name="connsiteX6-419" fmla="*/ 197 w 12204659"/>
              <a:gd name="connsiteY6-420" fmla="*/ 160298 h 524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EE9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Barlow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rlow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arlow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rlow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Barlow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rlow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arlow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rlow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Barlow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rlow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arlow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rlow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7A37B-9DED-3E4A-A442-7A8EED74A98D}" type="datetimeFigureOut">
              <a:rPr lang="es-ES_tradnl" smtClean="0"/>
              <a:t>03/07/2023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42AFA-6D50-F949-8C55-C0D5730A94A6}" type="slidenum">
              <a:rPr lang="es-ES_tradnl" smtClean="0"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Barlow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rlow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arlow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rlow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2" name="Google Shape;12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3" name="Google Shape;13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4" name="Google Shape;14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‹Nº›</a:t>
            </a:fld>
            <a:endParaRPr lang="es-C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google.com/url?sa=i&amp;rct=j&amp;q=&amp;esrc=s&amp;source=images&amp;cd=&amp;cad=rja&amp;uact=8&amp;ved=0ahUKEwiezp2CgLXMAhWDJB4KHRrvAP8QjRwIBw&amp;url=http://www.clker.com/clipart-outline-smiley-icons.html&amp;bvm=bv.121070826,d.dmo&amp;psig=AFQjCNEsG0RITa5cuIPseLj6HD5dcdtYug&amp;ust=1462058821318158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google.com/url?sa=i&amp;rct=j&amp;q=&amp;esrc=s&amp;source=images&amp;cd=&amp;cad=rja&amp;uact=8&amp;ved=0ahUKEwiezp2CgLXMAhWDJB4KHRrvAP8QjRwIBw&amp;url=http://www.clker.com/clipart-outline-smiley-icons.html&amp;bvm=bv.121070826,d.dmo&amp;psig=AFQjCNEsG0RITa5cuIPseLj6HD5dcdtYug&amp;ust=1462058821318158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hyperlink" Target="http://www.google.com/url?sa=i&amp;rct=j&amp;q=&amp;esrc=s&amp;source=images&amp;cd=&amp;cad=rja&amp;uact=8&amp;ved=0ahUKEwiezp2CgLXMAhWDJB4KHRrvAP8QjRwIBw&amp;url=http://www.clker.com/clipart-outline-smiley-icons.html&amp;bvm=bv.121070826,d.dmo&amp;psig=AFQjCNEsG0RITa5cuIPseLj6HD5dcdtYug&amp;ust=1462058821318158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www.scrum.org/team/ken-schwaber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.cr/url?sa=i&amp;rct=j&amp;q=&amp;esrc=s&amp;source=images&amp;cd=&amp;cad=rja&amp;uact=8&amp;ved=2ahUKEwiWq_CDiP_cAhWSr1kKHVx6DxkQjRx6BAgBEAU&amp;url=https://jordanjob.me/scrum/&amp;psig=AOvVaw1NwcVQlbH5IJXu1ByNP_F4&amp;ust=1534972422971452" TargetMode="Externa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hyperlink" Target="http://www.google.com/url?sa=i&amp;rct=j&amp;q=&amp;esrc=s&amp;source=images&amp;cd=&amp;cad=rja&amp;uact=8&amp;ved=0ahUKEwiezp2CgLXMAhWDJB4KHRrvAP8QjRwIBw&amp;url=http://www.clker.com/clipart-outline-smiley-icons.html&amp;bvm=bv.121070826,d.dmo&amp;psig=AFQjCNEsG0RITa5cuIPseLj6HD5dcdtYug&amp;ust=146205882131815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805" y="981075"/>
            <a:ext cx="10494645" cy="2141220"/>
          </a:xfrm>
        </p:spPr>
        <p:txBody>
          <a:bodyPr>
            <a:noAutofit/>
          </a:bodyPr>
          <a:lstStyle/>
          <a:p>
            <a:pPr algn="ctr"/>
            <a:r>
              <a:rPr lang="es-CR" sz="3200" dirty="0">
                <a:solidFill>
                  <a:srgbClr val="000000"/>
                </a:solidFill>
              </a:rPr>
              <a:t>Áreas de conocimiento para la AP II metodologías ágiles y </a:t>
            </a:r>
            <a:r>
              <a:rPr lang="es-CR" sz="3600" dirty="0">
                <a:solidFill>
                  <a:srgbClr val="000000"/>
                </a:solidFill>
              </a:rPr>
              <a:t>preparación para la certificación Scrum Master  - Semana 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Universidad para la </a:t>
            </a:r>
            <a:r>
              <a:rPr lang="es-ES" altLang="es-ES_tradnl" dirty="0"/>
              <a:t>Cooperación </a:t>
            </a:r>
            <a:r>
              <a:rPr lang="es-ES_tradnl" dirty="0"/>
              <a:t>Internacional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438424" y="4505055"/>
            <a:ext cx="164397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/>
              <a:t>Julio, 202</a:t>
            </a:r>
            <a:r>
              <a:rPr lang="es-ES" altLang="es-CR" dirty="0"/>
              <a:t>3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s-C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En un ciclo predictivo de proyectos: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40579"/>
            <a:ext cx="5693229" cy="41310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CR" sz="3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¡Idea!</a:t>
            </a:r>
          </a:p>
          <a:p>
            <a:pPr marL="0" indent="0" algn="just">
              <a:buNone/>
            </a:pPr>
            <a:endParaRPr lang="es-CR" sz="3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C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reserva las entregas para el final del proyecto. En algunos casos, debemos discernir si es mejor utilizar este tipo de ciclo de vida en nuestros proyectos. </a:t>
            </a:r>
          </a:p>
        </p:txBody>
      </p:sp>
      <p:pic>
        <p:nvPicPr>
          <p:cNvPr id="6" name="Google Shape;278;p13" descr="http://www.clker.com/cliparts/0/1/3/5/1220547309380591430portablejim_Greyscale_Smiley_Set.svg.hi.png">
            <a:hlinkClick r:id="rId2"/>
          </p:cNvPr>
          <p:cNvPicPr preferRelativeResize="0"/>
          <p:nvPr/>
        </p:nvPicPr>
        <p:blipFill rotWithShape="1">
          <a:blip r:embed="rId3"/>
          <a:srcRect r="79840" b="66678"/>
          <a:stretch>
            <a:fillRect/>
          </a:stretch>
        </p:blipFill>
        <p:spPr>
          <a:xfrm>
            <a:off x="6573784" y="3109541"/>
            <a:ext cx="792088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79;p13"/>
          <p:cNvPicPr preferRelativeResize="0"/>
          <p:nvPr/>
        </p:nvPicPr>
        <p:blipFill rotWithShape="1">
          <a:blip r:embed="rId4"/>
          <a:srcRect t="15830" b="20102"/>
          <a:stretch>
            <a:fillRect/>
          </a:stretch>
        </p:blipFill>
        <p:spPr>
          <a:xfrm>
            <a:off x="8051680" y="1453357"/>
            <a:ext cx="2524760" cy="10081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80;p13"/>
          <p:cNvSpPr/>
          <p:nvPr/>
        </p:nvSpPr>
        <p:spPr>
          <a:xfrm>
            <a:off x="7403608" y="1237333"/>
            <a:ext cx="3672408" cy="1656184"/>
          </a:xfrm>
          <a:prstGeom prst="cloudCallout">
            <a:avLst>
              <a:gd name="adj1" fmla="val -53171"/>
              <a:gd name="adj2" fmla="val 60084"/>
            </a:avLst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" name="Google Shape;281;p13"/>
          <p:cNvSpPr/>
          <p:nvPr/>
        </p:nvSpPr>
        <p:spPr>
          <a:xfrm>
            <a:off x="8059425" y="3541589"/>
            <a:ext cx="72008" cy="1728192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" name="Google Shape;282;p13"/>
          <p:cNvSpPr/>
          <p:nvPr/>
        </p:nvSpPr>
        <p:spPr>
          <a:xfrm rot="-5400000">
            <a:off x="9751613" y="3505585"/>
            <a:ext cx="72008" cy="345638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" name="Google Shape;283;p13"/>
          <p:cNvSpPr txBox="1"/>
          <p:nvPr/>
        </p:nvSpPr>
        <p:spPr>
          <a:xfrm>
            <a:off x="11470328" y="4333677"/>
            <a:ext cx="7216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8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Valor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284;p13"/>
          <p:cNvSpPr txBox="1"/>
          <p:nvPr/>
        </p:nvSpPr>
        <p:spPr>
          <a:xfrm>
            <a:off x="10097250" y="4540409"/>
            <a:ext cx="7970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Riesgo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285;p13"/>
          <p:cNvSpPr txBox="1"/>
          <p:nvPr/>
        </p:nvSpPr>
        <p:spPr>
          <a:xfrm rot="-1482106">
            <a:off x="8847246" y="3963064"/>
            <a:ext cx="18101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Costo acumulado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286;p13"/>
          <p:cNvSpPr/>
          <p:nvPr/>
        </p:nvSpPr>
        <p:spPr>
          <a:xfrm flipH="1">
            <a:off x="8662015" y="3829621"/>
            <a:ext cx="2592289" cy="1224136"/>
          </a:xfrm>
          <a:prstGeom prst="rtTriangle">
            <a:avLst/>
          </a:prstGeom>
          <a:solidFill>
            <a:srgbClr val="D9D9D9">
              <a:alpha val="69803"/>
            </a:srgbClr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15" name="Google Shape;287;p13"/>
          <p:cNvCxnSpPr/>
          <p:nvPr/>
        </p:nvCxnSpPr>
        <p:spPr>
          <a:xfrm>
            <a:off x="8275449" y="5125765"/>
            <a:ext cx="3096300" cy="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288;p13"/>
          <p:cNvCxnSpPr/>
          <p:nvPr/>
        </p:nvCxnSpPr>
        <p:spPr>
          <a:xfrm rot="10800000">
            <a:off x="11371793" y="3685465"/>
            <a:ext cx="0" cy="144030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" name="Google Shape;289;p13"/>
          <p:cNvCxnSpPr/>
          <p:nvPr/>
        </p:nvCxnSpPr>
        <p:spPr>
          <a:xfrm rot="10800000" flipH="1">
            <a:off x="8301976" y="3685605"/>
            <a:ext cx="3096344" cy="1440160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" name="Google Shape;290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 flipH="1">
            <a:off x="11182297" y="2965525"/>
            <a:ext cx="724811" cy="67684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91;p13"/>
          <p:cNvSpPr/>
          <p:nvPr/>
        </p:nvSpPr>
        <p:spPr>
          <a:xfrm>
            <a:off x="11398320" y="3541589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thickThin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s-C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Ejemplo de utilizar en desarrollo de software un ciclo predictivo: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723900" y="3097212"/>
            <a:ext cx="5676900" cy="4351338"/>
          </a:xfrm>
        </p:spPr>
        <p:txBody>
          <a:bodyPr/>
          <a:lstStyle/>
          <a:p>
            <a:r>
              <a:rPr lang="en-US" dirty="0" err="1"/>
              <a:t>Existe</a:t>
            </a:r>
            <a:r>
              <a:rPr lang="en-US" dirty="0"/>
              <a:t> un alto </a:t>
            </a:r>
            <a:r>
              <a:rPr lang="en-US" dirty="0" err="1"/>
              <a:t>desperdicio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las </a:t>
            </a:r>
            <a:r>
              <a:rPr lang="en-US" dirty="0" err="1"/>
              <a:t>entregas</a:t>
            </a:r>
            <a:r>
              <a:rPr lang="en-US" dirty="0"/>
              <a:t> que se </a:t>
            </a:r>
            <a:r>
              <a:rPr lang="en-US" dirty="0" err="1"/>
              <a:t>hacen</a:t>
            </a:r>
            <a:r>
              <a:rPr lang="en-US" dirty="0"/>
              <a:t>. </a:t>
            </a:r>
          </a:p>
        </p:txBody>
      </p:sp>
      <p:graphicFrame>
        <p:nvGraphicFramePr>
          <p:cNvPr id="7" name="Google Shape;296;p14"/>
          <p:cNvGraphicFramePr/>
          <p:nvPr/>
        </p:nvGraphicFramePr>
        <p:xfrm>
          <a:off x="5451985" y="1124744"/>
          <a:ext cx="7128792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297;p14"/>
          <p:cNvSpPr txBox="1"/>
          <p:nvPr/>
        </p:nvSpPr>
        <p:spPr>
          <a:xfrm>
            <a:off x="6892145" y="6453336"/>
            <a:ext cx="435907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600" b="0" i="0" u="none" strike="noStrike" kern="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Fuente: </a:t>
            </a:r>
            <a:r>
              <a:rPr kumimoji="0" lang="es-C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Standish</a:t>
            </a:r>
            <a:r>
              <a:rPr kumimoji="0" lang="es-CR" sz="1600" b="0" i="0" u="none" strike="noStrike" kern="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kumimoji="0" lang="es-C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Group</a:t>
            </a:r>
            <a:r>
              <a:rPr kumimoji="0" lang="es-CR" sz="1600" b="0" i="0" u="none" strike="noStrike" kern="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kumimoji="0" lang="es-C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study</a:t>
            </a:r>
            <a:r>
              <a:rPr kumimoji="0" lang="es-CR" sz="1600" b="0" i="0" u="none" strike="noStrike" kern="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kumimoji="0" lang="es-C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reported</a:t>
            </a:r>
            <a:r>
              <a:rPr kumimoji="0" lang="es-CR" sz="1600" b="0" i="0" u="none" strike="noStrike" kern="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at XP 2002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s-C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¿Porqué sucede esto?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3128" y="1921420"/>
            <a:ext cx="5362303" cy="413103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s-CR" sz="3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 naturaleza partimos de premisas.</a:t>
            </a:r>
          </a:p>
          <a:p>
            <a:pPr algn="just"/>
            <a:endParaRPr lang="es-CR" sz="3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-1143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Font typeface="Arial" panose="020B0604020202020204"/>
              <a:buChar char="•"/>
              <a:defRPr/>
            </a:pPr>
            <a:r>
              <a:rPr lang="es-CR" sz="3200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El </a:t>
            </a:r>
            <a:r>
              <a:rPr lang="es-CR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cliente</a:t>
            </a:r>
            <a:r>
              <a:rPr lang="es-CR" sz="3200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sabe lo que quiere</a:t>
            </a:r>
            <a:endParaRPr lang="es-CR" sz="24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-1143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Font typeface="Arial" panose="020B0604020202020204"/>
              <a:buChar char="•"/>
              <a:defRPr/>
            </a:pPr>
            <a:r>
              <a:rPr lang="es-CR" sz="3200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El equipo sabe cómo hacerlo</a:t>
            </a:r>
            <a:endParaRPr lang="es-CR" sz="24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-1143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Font typeface="Arial" panose="020B0604020202020204"/>
              <a:buChar char="•"/>
              <a:defRPr/>
            </a:pPr>
            <a:r>
              <a:rPr lang="es-CR" sz="3200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Nada va a cambiar en el camino</a:t>
            </a:r>
            <a:endParaRPr lang="es-CR" sz="24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Google Shape;304;p1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-746738">
            <a:off x="4764467" y="4230510"/>
            <a:ext cx="1943100" cy="19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05;p15"/>
          <p:cNvSpPr/>
          <p:nvPr/>
        </p:nvSpPr>
        <p:spPr>
          <a:xfrm>
            <a:off x="6586538" y="2506337"/>
            <a:ext cx="4962334" cy="1880927"/>
          </a:xfrm>
          <a:custGeom>
            <a:avLst/>
            <a:gdLst/>
            <a:ahLst/>
            <a:cxnLst/>
            <a:rect l="l" t="t" r="r" b="b"/>
            <a:pathLst>
              <a:path w="6268598" h="1845325" extrusionOk="0">
                <a:moveTo>
                  <a:pt x="0" y="1845325"/>
                </a:moveTo>
                <a:cubicBezTo>
                  <a:pt x="438838" y="1467079"/>
                  <a:pt x="877677" y="1088833"/>
                  <a:pt x="1421176" y="798722"/>
                </a:cubicBezTo>
                <a:cubicBezTo>
                  <a:pt x="1964675" y="508611"/>
                  <a:pt x="2658738" y="209320"/>
                  <a:pt x="3260993" y="104660"/>
                </a:cubicBezTo>
                <a:cubicBezTo>
                  <a:pt x="3863248" y="0"/>
                  <a:pt x="4533441" y="71609"/>
                  <a:pt x="5034708" y="170761"/>
                </a:cubicBezTo>
                <a:cubicBezTo>
                  <a:pt x="5535975" y="269913"/>
                  <a:pt x="6268598" y="699570"/>
                  <a:pt x="6268598" y="699570"/>
                </a:cubicBezTo>
              </a:path>
            </a:pathLst>
          </a:custGeom>
          <a:noFill/>
          <a:ln w="762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" name="Google Shape;306;p15"/>
          <p:cNvSpPr/>
          <p:nvPr/>
        </p:nvSpPr>
        <p:spPr>
          <a:xfrm>
            <a:off x="11548871" y="3061128"/>
            <a:ext cx="504056" cy="504056"/>
          </a:xfrm>
          <a:prstGeom prst="ellipse">
            <a:avLst/>
          </a:prstGeom>
          <a:gradFill>
            <a:gsLst>
              <a:gs pos="0">
                <a:srgbClr val="474747"/>
              </a:gs>
              <a:gs pos="50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9" name="Google Shape;308;p15" descr="C:\Users\csanchezdi\AppData\Local\Microsoft\Windows\Temporary Internet Files\Content.IE5\1JNV3JOU\1024px-Archery_Target_80cm.svg[1]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612767" y="1188920"/>
            <a:ext cx="1412776" cy="141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09;p15" descr="C:\Program Files (x86)\Microsoft Office\MEDIA\CAGCAT10\j0293828.wmf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193233" y="428611"/>
            <a:ext cx="1744675" cy="18361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701088" y="5457825"/>
            <a:ext cx="1294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Realidad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8367" y="5457825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Plan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6842"/>
            <a:ext cx="10515600" cy="1325563"/>
          </a:xfrm>
        </p:spPr>
        <p:txBody>
          <a:bodyPr/>
          <a:lstStyle/>
          <a:p>
            <a:pPr algn="just"/>
            <a:r>
              <a:rPr lang="es-C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¿Cómo cambia las cosas en la agilidad?</a:t>
            </a:r>
          </a:p>
        </p:txBody>
      </p:sp>
      <p:sp>
        <p:nvSpPr>
          <p:cNvPr id="8" name="Google Shape;316;p16"/>
          <p:cNvSpPr/>
          <p:nvPr/>
        </p:nvSpPr>
        <p:spPr>
          <a:xfrm>
            <a:off x="2783632" y="2000415"/>
            <a:ext cx="2808312" cy="720080"/>
          </a:xfrm>
          <a:prstGeom prst="rect">
            <a:avLst/>
          </a:prstGeom>
          <a:solidFill>
            <a:srgbClr val="C9C9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Individuos e interacciones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317;p16"/>
          <p:cNvSpPr/>
          <p:nvPr/>
        </p:nvSpPr>
        <p:spPr>
          <a:xfrm>
            <a:off x="2783632" y="2792503"/>
            <a:ext cx="2808312" cy="720080"/>
          </a:xfrm>
          <a:prstGeom prst="rect">
            <a:avLst/>
          </a:prstGeom>
          <a:solidFill>
            <a:srgbClr val="C9C9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Software funcionando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318;p16"/>
          <p:cNvSpPr/>
          <p:nvPr/>
        </p:nvSpPr>
        <p:spPr>
          <a:xfrm>
            <a:off x="2783632" y="3584591"/>
            <a:ext cx="2808312" cy="720080"/>
          </a:xfrm>
          <a:prstGeom prst="rect">
            <a:avLst/>
          </a:prstGeom>
          <a:solidFill>
            <a:srgbClr val="C9C9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Colaboración con el cliente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319;p16"/>
          <p:cNvSpPr/>
          <p:nvPr/>
        </p:nvSpPr>
        <p:spPr>
          <a:xfrm>
            <a:off x="2783632" y="4376679"/>
            <a:ext cx="2808312" cy="720080"/>
          </a:xfrm>
          <a:prstGeom prst="rect">
            <a:avLst/>
          </a:prstGeom>
          <a:solidFill>
            <a:srgbClr val="C9C9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Respuesta ante el cambio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320;p16"/>
          <p:cNvSpPr/>
          <p:nvPr/>
        </p:nvSpPr>
        <p:spPr>
          <a:xfrm>
            <a:off x="6167755" y="2000250"/>
            <a:ext cx="2924810" cy="72009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B7B7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2000" b="0" i="0" u="none" strike="noStrike" kern="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sobre procesos y herramientas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321;p16"/>
          <p:cNvSpPr/>
          <p:nvPr/>
        </p:nvSpPr>
        <p:spPr>
          <a:xfrm>
            <a:off x="6167755" y="2792730"/>
            <a:ext cx="2923540" cy="72009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B7B7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2000" b="0" i="0" u="none" strike="noStrike" kern="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sobre documentación extensiva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322;p16"/>
          <p:cNvSpPr/>
          <p:nvPr/>
        </p:nvSpPr>
        <p:spPr>
          <a:xfrm>
            <a:off x="6167755" y="3584575"/>
            <a:ext cx="2924175" cy="72009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B7B7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2000" b="0" i="0" u="none" strike="noStrike" kern="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sobre negociación contractual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323;p16"/>
          <p:cNvSpPr/>
          <p:nvPr/>
        </p:nvSpPr>
        <p:spPr>
          <a:xfrm>
            <a:off x="6167755" y="4376420"/>
            <a:ext cx="2910840" cy="72009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B7B7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2000" b="0" i="0" u="none" strike="noStrike" kern="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sobre seguir un plan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324;p16"/>
          <p:cNvSpPr txBox="1"/>
          <p:nvPr/>
        </p:nvSpPr>
        <p:spPr>
          <a:xfrm>
            <a:off x="838200" y="97858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9C247B"/>
                </a:solidFill>
                <a:latin typeface="Barlow SemiBold" pitchFamily="2" charset="77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es-CR"/>
              <a:t>Manifiesto ágil</a:t>
            </a:r>
            <a:endParaRPr lang="es-CR" dirty="0"/>
          </a:p>
        </p:txBody>
      </p:sp>
      <p:sp>
        <p:nvSpPr>
          <p:cNvPr id="17" name="Google Shape;325;p16"/>
          <p:cNvSpPr txBox="1"/>
          <p:nvPr/>
        </p:nvSpPr>
        <p:spPr>
          <a:xfrm>
            <a:off x="3215680" y="5672823"/>
            <a:ext cx="5328592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20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Aunque valoramos los elementos de la derecha, valoramos más los de la izquierda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s-C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Logros en la agilidad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3255" y="1921510"/>
            <a:ext cx="4274820" cy="581025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s-CR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parte de premisas:</a:t>
            </a:r>
          </a:p>
          <a:p>
            <a:pPr marL="0" indent="0" algn="just">
              <a:buNone/>
            </a:pPr>
            <a:endParaRPr lang="es-CR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defRPr/>
            </a:pPr>
            <a:r>
              <a:rPr lang="es-CR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El cliente descubre lo que quiere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defRPr/>
            </a:pPr>
            <a:r>
              <a:rPr lang="es-CR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El equipo descubre cómo hacerlo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defRPr/>
            </a:pPr>
            <a:r>
              <a:rPr lang="es-CR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Hay cambios en el camino</a:t>
            </a:r>
            <a:endParaRPr lang="es-CR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endParaRPr lang="es-CR" kern="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defRPr/>
            </a:pPr>
            <a:endParaRPr lang="es-CR" sz="20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Font typeface="Arial" panose="020B0604020202020204"/>
              <a:buNone/>
              <a:defRPr/>
            </a:pPr>
            <a:endParaRPr lang="es-CR" sz="20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01088" y="5457825"/>
            <a:ext cx="1294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Realidad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8367" y="5457825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Plan</a:t>
            </a:r>
          </a:p>
        </p:txBody>
      </p:sp>
      <p:pic>
        <p:nvPicPr>
          <p:cNvPr id="12" name="Google Shape;333;p17" descr="C:\Program Files (x86)\Microsoft Office\MEDIA\CAGCAT10\j0293828.wmf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813840" y="1921419"/>
            <a:ext cx="1744675" cy="1836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334;p17"/>
          <p:cNvGrpSpPr/>
          <p:nvPr/>
        </p:nvGrpSpPr>
        <p:grpSpPr>
          <a:xfrm>
            <a:off x="5071467" y="4712556"/>
            <a:ext cx="1437073" cy="1381647"/>
            <a:chOff x="-33742" y="5412643"/>
            <a:chExt cx="1437073" cy="1381647"/>
          </a:xfrm>
        </p:grpSpPr>
        <p:pic>
          <p:nvPicPr>
            <p:cNvPr id="14" name="Google Shape;335;p17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 rot="1280646">
              <a:off x="276492" y="5548921"/>
              <a:ext cx="957851" cy="1109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336;p17" descr="C:\Users\csanchezdi\AppData\Local\Microsoft\Windows\Temporary Internet Files\Content.IE5\K4DJACIV\200px-FireIcon.svg[1].png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 rot="-6238248" flipH="1">
              <a:off x="9698" y="6262142"/>
              <a:ext cx="270359" cy="30086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Google Shape;337;p17"/>
          <p:cNvGrpSpPr/>
          <p:nvPr/>
        </p:nvGrpSpPr>
        <p:grpSpPr>
          <a:xfrm>
            <a:off x="7057786" y="4050775"/>
            <a:ext cx="1412962" cy="1315332"/>
            <a:chOff x="1952577" y="4750862"/>
            <a:chExt cx="1412962" cy="1315332"/>
          </a:xfrm>
        </p:grpSpPr>
        <p:pic>
          <p:nvPicPr>
            <p:cNvPr id="17" name="Google Shape;338;p17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 rot="2672941">
              <a:off x="2277853" y="4909732"/>
              <a:ext cx="861556" cy="9975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339;p17" descr="C:\Users\csanchezdi\AppData\Local\Microsoft\Windows\Temporary Internet Files\Content.IE5\K4DJACIV\200px-FireIcon.svg[1].png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 rot="-6238248" flipH="1">
              <a:off x="1995419" y="5353358"/>
              <a:ext cx="246931" cy="2813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" name="Google Shape;340;p17"/>
          <p:cNvGrpSpPr/>
          <p:nvPr/>
        </p:nvGrpSpPr>
        <p:grpSpPr>
          <a:xfrm>
            <a:off x="9155860" y="3595028"/>
            <a:ext cx="1354705" cy="1363169"/>
            <a:chOff x="4050650" y="4295116"/>
            <a:chExt cx="1354705" cy="1363169"/>
          </a:xfrm>
        </p:grpSpPr>
        <p:pic>
          <p:nvPicPr>
            <p:cNvPr id="20" name="Google Shape;341;p17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 rot="1083308">
              <a:off x="4289539" y="4417303"/>
              <a:ext cx="966231" cy="11187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342;p17" descr="C:\Users\csanchezdi\AppData\Local\Microsoft\Windows\Temporary Internet Files\Content.IE5\K4DJACIV\200px-FireIcon.svg[1].png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 rot="-7043305" flipH="1">
              <a:off x="4080040" y="5224533"/>
              <a:ext cx="286511" cy="2404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Google Shape;343;p17"/>
          <p:cNvGrpSpPr/>
          <p:nvPr/>
        </p:nvGrpSpPr>
        <p:grpSpPr>
          <a:xfrm>
            <a:off x="10541638" y="2150284"/>
            <a:ext cx="1199236" cy="1409560"/>
            <a:chOff x="5436429" y="2850372"/>
            <a:chExt cx="1199236" cy="1409560"/>
          </a:xfrm>
        </p:grpSpPr>
        <p:pic>
          <p:nvPicPr>
            <p:cNvPr id="23" name="Google Shape;344;p17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 rot="-1443268">
              <a:off x="5603148" y="2983294"/>
              <a:ext cx="865798" cy="10025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345;p17" descr="C:\Users\csanchezdi\AppData\Local\Microsoft\Windows\Temporary Internet Files\Content.IE5\K4DJACIV\200px-FireIcon.svg[1].png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 rot="-9430827" flipH="1">
              <a:off x="5738872" y="3938228"/>
              <a:ext cx="286511" cy="2769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" name="Google Shape;347;p17" descr="http://vidsor.net/static/img/like.png"/>
          <p:cNvPicPr preferRelativeResize="0"/>
          <p:nvPr/>
        </p:nvPicPr>
        <p:blipFill rotWithShape="1">
          <a:blip r:embed="rId8"/>
          <a:srcRect b="14286"/>
          <a:stretch>
            <a:fillRect/>
          </a:stretch>
        </p:blipFill>
        <p:spPr>
          <a:xfrm>
            <a:off x="9877864" y="995896"/>
            <a:ext cx="42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348;p17" descr="C:\Users\csanchezdi\AppData\Local\Microsoft\Windows\Temporary Internet Files\Content.IE5\1JNV3JOU\1024px-Archery_Target_80cm.svg[1].png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10711227" y="681991"/>
            <a:ext cx="1412776" cy="141277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349;p17"/>
          <p:cNvSpPr/>
          <p:nvPr/>
        </p:nvSpPr>
        <p:spPr>
          <a:xfrm>
            <a:off x="5190934" y="1028700"/>
            <a:ext cx="6357938" cy="4800600"/>
          </a:xfrm>
          <a:custGeom>
            <a:avLst/>
            <a:gdLst/>
            <a:ahLst/>
            <a:cxnLst/>
            <a:rect l="l" t="t" r="r" b="b"/>
            <a:pathLst>
              <a:path w="6357938" h="4800600" extrusionOk="0">
                <a:moveTo>
                  <a:pt x="0" y="4800600"/>
                </a:moveTo>
                <a:cubicBezTo>
                  <a:pt x="581025" y="4388643"/>
                  <a:pt x="1162050" y="3976687"/>
                  <a:pt x="1828800" y="3771900"/>
                </a:cubicBezTo>
                <a:cubicBezTo>
                  <a:pt x="2495550" y="3567113"/>
                  <a:pt x="3352800" y="3790950"/>
                  <a:pt x="4000500" y="3571875"/>
                </a:cubicBezTo>
                <a:cubicBezTo>
                  <a:pt x="4648200" y="3352800"/>
                  <a:pt x="5322094" y="3052763"/>
                  <a:pt x="5715000" y="2457450"/>
                </a:cubicBezTo>
                <a:cubicBezTo>
                  <a:pt x="6107906" y="1862137"/>
                  <a:pt x="6232922" y="931068"/>
                  <a:pt x="6357938" y="0"/>
                </a:cubicBezTo>
              </a:path>
            </a:pathLst>
          </a:custGeom>
          <a:noFill/>
          <a:ln w="19050" cap="flat" cmpd="sng">
            <a:solidFill>
              <a:srgbClr val="A5A5A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Cambio de </a:t>
            </a:r>
            <a:r>
              <a:rPr lang="en-US" dirty="0" err="1"/>
              <a:t>predictivo</a:t>
            </a:r>
            <a:r>
              <a:rPr lang="en-US" dirty="0"/>
              <a:t> a Adaptable (Ágil)</a:t>
            </a:r>
          </a:p>
        </p:txBody>
      </p:sp>
      <p:pic>
        <p:nvPicPr>
          <p:cNvPr id="4" name="Google Shape;355;p18" descr="http://www.clker.com/cliparts/0/1/3/5/1220547309380591430portablejim_Greyscale_Smiley_Set.svg.hi.png">
            <a:hlinkClick r:id="rId2"/>
          </p:cNvPr>
          <p:cNvPicPr preferRelativeResize="0"/>
          <p:nvPr/>
        </p:nvPicPr>
        <p:blipFill rotWithShape="1">
          <a:blip r:embed="rId3"/>
          <a:srcRect r="79840" b="66678"/>
          <a:stretch>
            <a:fillRect/>
          </a:stretch>
        </p:blipFill>
        <p:spPr>
          <a:xfrm>
            <a:off x="2256426" y="3308247"/>
            <a:ext cx="792088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6;p18"/>
          <p:cNvPicPr preferRelativeResize="0"/>
          <p:nvPr/>
        </p:nvPicPr>
        <p:blipFill rotWithShape="1">
          <a:blip r:embed="rId4"/>
          <a:srcRect t="15830" b="20102"/>
          <a:stretch>
            <a:fillRect/>
          </a:stretch>
        </p:blipFill>
        <p:spPr>
          <a:xfrm>
            <a:off x="3764114" y="1796079"/>
            <a:ext cx="2524760" cy="10081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7;p18"/>
          <p:cNvSpPr/>
          <p:nvPr/>
        </p:nvSpPr>
        <p:spPr>
          <a:xfrm>
            <a:off x="3192530" y="1580055"/>
            <a:ext cx="3672408" cy="1656184"/>
          </a:xfrm>
          <a:prstGeom prst="cloudCallout">
            <a:avLst>
              <a:gd name="adj1" fmla="val -53171"/>
              <a:gd name="adj2" fmla="val 60084"/>
            </a:avLst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" name="Google Shape;358;p18"/>
          <p:cNvSpPr/>
          <p:nvPr/>
        </p:nvSpPr>
        <p:spPr>
          <a:xfrm flipH="1">
            <a:off x="6973458" y="6035259"/>
            <a:ext cx="576064" cy="288032"/>
          </a:xfrm>
          <a:prstGeom prst="rtTriangle">
            <a:avLst/>
          </a:prstGeom>
          <a:solidFill>
            <a:srgbClr val="D9D9D9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" name="Google Shape;359;p18"/>
          <p:cNvSpPr/>
          <p:nvPr/>
        </p:nvSpPr>
        <p:spPr>
          <a:xfrm>
            <a:off x="6829442" y="4748407"/>
            <a:ext cx="72008" cy="1728192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" name="Google Shape;360;p18"/>
          <p:cNvSpPr/>
          <p:nvPr/>
        </p:nvSpPr>
        <p:spPr>
          <a:xfrm rot="-5400000">
            <a:off x="8521630" y="4712403"/>
            <a:ext cx="72008" cy="345638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" name="Google Shape;361;p18"/>
          <p:cNvSpPr txBox="1"/>
          <p:nvPr/>
        </p:nvSpPr>
        <p:spPr>
          <a:xfrm rot="-1482106">
            <a:off x="8050978" y="5168659"/>
            <a:ext cx="7136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Costo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362;p18"/>
          <p:cNvSpPr/>
          <p:nvPr/>
        </p:nvSpPr>
        <p:spPr>
          <a:xfrm flipH="1">
            <a:off x="7621530" y="5747227"/>
            <a:ext cx="576064" cy="288032"/>
          </a:xfrm>
          <a:prstGeom prst="rtTriangle">
            <a:avLst/>
          </a:prstGeom>
          <a:solidFill>
            <a:srgbClr val="D9D9D9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" name="Google Shape;363;p18"/>
          <p:cNvSpPr/>
          <p:nvPr/>
        </p:nvSpPr>
        <p:spPr>
          <a:xfrm flipH="1">
            <a:off x="8269602" y="5459195"/>
            <a:ext cx="576064" cy="288032"/>
          </a:xfrm>
          <a:prstGeom prst="rtTriangle">
            <a:avLst/>
          </a:prstGeom>
          <a:solidFill>
            <a:srgbClr val="D9D9D9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" name="Google Shape;364;p18"/>
          <p:cNvSpPr/>
          <p:nvPr/>
        </p:nvSpPr>
        <p:spPr>
          <a:xfrm flipH="1">
            <a:off x="8845666" y="5171163"/>
            <a:ext cx="576064" cy="288032"/>
          </a:xfrm>
          <a:prstGeom prst="rtTriangle">
            <a:avLst/>
          </a:prstGeom>
          <a:solidFill>
            <a:srgbClr val="D9D9D9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" name="Google Shape;365;p18"/>
          <p:cNvSpPr/>
          <p:nvPr/>
        </p:nvSpPr>
        <p:spPr>
          <a:xfrm flipH="1">
            <a:off x="9493738" y="4883131"/>
            <a:ext cx="576064" cy="288032"/>
          </a:xfrm>
          <a:prstGeom prst="rtTriangle">
            <a:avLst/>
          </a:prstGeom>
          <a:solidFill>
            <a:srgbClr val="D9D9D9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15" name="Google Shape;366;p18"/>
          <p:cNvCxnSpPr/>
          <p:nvPr/>
        </p:nvCxnSpPr>
        <p:spPr>
          <a:xfrm rot="10800000" flipH="1">
            <a:off x="6973458" y="4883131"/>
            <a:ext cx="3096344" cy="144016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" name="Google Shape;367;p18"/>
          <p:cNvSpPr txBox="1"/>
          <p:nvPr/>
        </p:nvSpPr>
        <p:spPr>
          <a:xfrm>
            <a:off x="10031698" y="5756519"/>
            <a:ext cx="7216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8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Valor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17" name="Google Shape;368;p18"/>
          <p:cNvCxnSpPr>
            <a:stCxn id="16" idx="1"/>
            <a:endCxn id="7" idx="1"/>
          </p:cNvCxnSpPr>
          <p:nvPr/>
        </p:nvCxnSpPr>
        <p:spPr>
          <a:xfrm flipH="1">
            <a:off x="7549498" y="5941185"/>
            <a:ext cx="2482200" cy="238200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8" name="Google Shape;369;p18"/>
          <p:cNvCxnSpPr>
            <a:stCxn id="16" idx="1"/>
            <a:endCxn id="11" idx="1"/>
          </p:cNvCxnSpPr>
          <p:nvPr/>
        </p:nvCxnSpPr>
        <p:spPr>
          <a:xfrm rot="10800000">
            <a:off x="8197498" y="5891385"/>
            <a:ext cx="1834200" cy="49800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9" name="Google Shape;370;p18"/>
          <p:cNvCxnSpPr>
            <a:stCxn id="16" idx="1"/>
            <a:endCxn id="12" idx="1"/>
          </p:cNvCxnSpPr>
          <p:nvPr/>
        </p:nvCxnSpPr>
        <p:spPr>
          <a:xfrm rot="10800000">
            <a:off x="8845798" y="5603085"/>
            <a:ext cx="1185900" cy="338100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0" name="Google Shape;371;p18"/>
          <p:cNvCxnSpPr>
            <a:stCxn id="16" idx="1"/>
            <a:endCxn id="13" idx="1"/>
          </p:cNvCxnSpPr>
          <p:nvPr/>
        </p:nvCxnSpPr>
        <p:spPr>
          <a:xfrm rot="10800000">
            <a:off x="9421798" y="5315085"/>
            <a:ext cx="609900" cy="626100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1" name="Google Shape;372;p18"/>
          <p:cNvCxnSpPr>
            <a:stCxn id="16" idx="1"/>
            <a:endCxn id="14" idx="1"/>
          </p:cNvCxnSpPr>
          <p:nvPr/>
        </p:nvCxnSpPr>
        <p:spPr>
          <a:xfrm rot="10800000" flipH="1">
            <a:off x="10031698" y="5027085"/>
            <a:ext cx="38100" cy="914100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22" name="Google Shape;373;p18"/>
          <p:cNvSpPr/>
          <p:nvPr/>
        </p:nvSpPr>
        <p:spPr>
          <a:xfrm>
            <a:off x="5784818" y="5324471"/>
            <a:ext cx="864096" cy="7200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" name="Google Shape;374;p18"/>
          <p:cNvSpPr/>
          <p:nvPr/>
        </p:nvSpPr>
        <p:spPr>
          <a:xfrm flipH="1">
            <a:off x="1824379" y="4892423"/>
            <a:ext cx="3096344" cy="1440160"/>
          </a:xfrm>
          <a:prstGeom prst="rtTriangle">
            <a:avLst/>
          </a:prstGeom>
          <a:noFill/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4" name="Google Shape;375;p18"/>
          <p:cNvSpPr/>
          <p:nvPr/>
        </p:nvSpPr>
        <p:spPr>
          <a:xfrm>
            <a:off x="1608355" y="4748407"/>
            <a:ext cx="72008" cy="1728192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" name="Google Shape;376;p18"/>
          <p:cNvSpPr/>
          <p:nvPr/>
        </p:nvSpPr>
        <p:spPr>
          <a:xfrm rot="-5400000">
            <a:off x="3300543" y="4712403"/>
            <a:ext cx="72008" cy="345638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" name="Google Shape;377;p18"/>
          <p:cNvSpPr txBox="1"/>
          <p:nvPr/>
        </p:nvSpPr>
        <p:spPr>
          <a:xfrm>
            <a:off x="4919130" y="5540495"/>
            <a:ext cx="7216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8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Valor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378;p18"/>
          <p:cNvSpPr txBox="1"/>
          <p:nvPr/>
        </p:nvSpPr>
        <p:spPr>
          <a:xfrm>
            <a:off x="3646180" y="5747227"/>
            <a:ext cx="7970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Riesgo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379;p18"/>
          <p:cNvSpPr txBox="1"/>
          <p:nvPr/>
        </p:nvSpPr>
        <p:spPr>
          <a:xfrm rot="-1482106">
            <a:off x="2396176" y="5169882"/>
            <a:ext cx="18101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Costo acumulado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380;p18"/>
          <p:cNvSpPr/>
          <p:nvPr/>
        </p:nvSpPr>
        <p:spPr>
          <a:xfrm flipH="1">
            <a:off x="2210945" y="5036439"/>
            <a:ext cx="2592289" cy="1224136"/>
          </a:xfrm>
          <a:prstGeom prst="rtTriangle">
            <a:avLst/>
          </a:prstGeom>
          <a:solidFill>
            <a:srgbClr val="D9D9D9">
              <a:alpha val="69803"/>
            </a:srgbClr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30" name="Google Shape;381;p18"/>
          <p:cNvCxnSpPr>
            <a:stCxn id="23" idx="4"/>
            <a:endCxn id="23" idx="2"/>
          </p:cNvCxnSpPr>
          <p:nvPr/>
        </p:nvCxnSpPr>
        <p:spPr>
          <a:xfrm>
            <a:off x="1824379" y="6332583"/>
            <a:ext cx="3096300" cy="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" name="Google Shape;382;p18"/>
          <p:cNvCxnSpPr>
            <a:stCxn id="23" idx="2"/>
            <a:endCxn id="23" idx="0"/>
          </p:cNvCxnSpPr>
          <p:nvPr/>
        </p:nvCxnSpPr>
        <p:spPr>
          <a:xfrm rot="10800000">
            <a:off x="4920723" y="4892283"/>
            <a:ext cx="0" cy="144030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" name="Google Shape;383;p18"/>
          <p:cNvSpPr txBox="1"/>
          <p:nvPr/>
        </p:nvSpPr>
        <p:spPr>
          <a:xfrm>
            <a:off x="7441002" y="1580055"/>
            <a:ext cx="2821926" cy="144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✔No tratar de definirlo todo bien desde el principio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✔No hacerlo todo al mismo tiempo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19"/>
          <p:cNvPicPr preferRelativeResize="0"/>
          <p:nvPr/>
        </p:nvPicPr>
        <p:blipFill rotWithShape="1">
          <a:blip r:embed="rId3"/>
          <a:srcRect t="15830" b="20102"/>
          <a:stretch>
            <a:fillRect/>
          </a:stretch>
        </p:blipFill>
        <p:spPr>
          <a:xfrm>
            <a:off x="8328248" y="1903862"/>
            <a:ext cx="2016224" cy="8050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9" name="Google Shape;389;p19"/>
          <p:cNvGrpSpPr/>
          <p:nvPr/>
        </p:nvGrpSpPr>
        <p:grpSpPr>
          <a:xfrm>
            <a:off x="1631504" y="1831854"/>
            <a:ext cx="2160240" cy="877067"/>
            <a:chOff x="107504" y="1831853"/>
            <a:chExt cx="2160240" cy="877067"/>
          </a:xfrm>
        </p:grpSpPr>
        <p:pic>
          <p:nvPicPr>
            <p:cNvPr id="390" name="Google Shape;390;p19"/>
            <p:cNvPicPr preferRelativeResize="0"/>
            <p:nvPr/>
          </p:nvPicPr>
          <p:blipFill rotWithShape="1">
            <a:blip r:embed="rId3"/>
            <a:srcRect t="15830" b="20102"/>
            <a:stretch>
              <a:fillRect/>
            </a:stretch>
          </p:blipFill>
          <p:spPr>
            <a:xfrm>
              <a:off x="251520" y="1903861"/>
              <a:ext cx="2016224" cy="8050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1" name="Google Shape;391;p19"/>
            <p:cNvSpPr/>
            <p:nvPr/>
          </p:nvSpPr>
          <p:spPr>
            <a:xfrm>
              <a:off x="107504" y="2132856"/>
              <a:ext cx="432048" cy="43204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2" name="Google Shape;392;p19"/>
            <p:cNvSpPr/>
            <p:nvPr/>
          </p:nvSpPr>
          <p:spPr>
            <a:xfrm>
              <a:off x="467544" y="1831853"/>
              <a:ext cx="1656184" cy="43204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3" name="Google Shape;393;p19"/>
            <p:cNvSpPr/>
            <p:nvPr/>
          </p:nvSpPr>
          <p:spPr>
            <a:xfrm>
              <a:off x="971600" y="2191893"/>
              <a:ext cx="1296144" cy="50405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94" name="Google Shape;394;p19"/>
          <p:cNvGrpSpPr/>
          <p:nvPr/>
        </p:nvGrpSpPr>
        <p:grpSpPr>
          <a:xfrm>
            <a:off x="3143672" y="1759846"/>
            <a:ext cx="2223864" cy="949075"/>
            <a:chOff x="1763688" y="1700808"/>
            <a:chExt cx="2223864" cy="949075"/>
          </a:xfrm>
        </p:grpSpPr>
        <p:pic>
          <p:nvPicPr>
            <p:cNvPr id="395" name="Google Shape;395;p19"/>
            <p:cNvPicPr preferRelativeResize="0"/>
            <p:nvPr/>
          </p:nvPicPr>
          <p:blipFill rotWithShape="1">
            <a:blip r:embed="rId3"/>
            <a:srcRect t="15830" b="20102"/>
            <a:stretch>
              <a:fillRect/>
            </a:stretch>
          </p:blipFill>
          <p:spPr>
            <a:xfrm>
              <a:off x="1931707" y="1844824"/>
              <a:ext cx="2016224" cy="8050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6" name="Google Shape;396;p19"/>
            <p:cNvSpPr/>
            <p:nvPr/>
          </p:nvSpPr>
          <p:spPr>
            <a:xfrm>
              <a:off x="1907704" y="1700808"/>
              <a:ext cx="2016224" cy="50405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7" name="Google Shape;397;p19"/>
            <p:cNvSpPr/>
            <p:nvPr/>
          </p:nvSpPr>
          <p:spPr>
            <a:xfrm>
              <a:off x="1763688" y="2132856"/>
              <a:ext cx="432048" cy="43204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8" name="Google Shape;398;p19"/>
            <p:cNvSpPr/>
            <p:nvPr/>
          </p:nvSpPr>
          <p:spPr>
            <a:xfrm>
              <a:off x="3779912" y="2132856"/>
              <a:ext cx="207640" cy="43204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99" name="Google Shape;399;p19"/>
          <p:cNvGrpSpPr/>
          <p:nvPr/>
        </p:nvGrpSpPr>
        <p:grpSpPr>
          <a:xfrm>
            <a:off x="5807968" y="1903862"/>
            <a:ext cx="2016224" cy="805059"/>
            <a:chOff x="4283968" y="1844824"/>
            <a:chExt cx="2016224" cy="805059"/>
          </a:xfrm>
        </p:grpSpPr>
        <p:pic>
          <p:nvPicPr>
            <p:cNvPr id="400" name="Google Shape;400;p19"/>
            <p:cNvPicPr preferRelativeResize="0"/>
            <p:nvPr/>
          </p:nvPicPr>
          <p:blipFill rotWithShape="1">
            <a:blip r:embed="rId3"/>
            <a:srcRect t="15830" b="20102"/>
            <a:stretch>
              <a:fillRect/>
            </a:stretch>
          </p:blipFill>
          <p:spPr>
            <a:xfrm>
              <a:off x="4283968" y="1844824"/>
              <a:ext cx="2016224" cy="8050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1" name="Google Shape;401;p19"/>
            <p:cNvSpPr/>
            <p:nvPr/>
          </p:nvSpPr>
          <p:spPr>
            <a:xfrm>
              <a:off x="5028050" y="1988864"/>
              <a:ext cx="288032" cy="216000"/>
            </a:xfrm>
            <a:prstGeom prst="rect">
              <a:avLst/>
            </a:prstGeom>
            <a:solidFill>
              <a:schemeClr val="lt1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2" name="Google Shape;402;p19"/>
            <p:cNvSpPr/>
            <p:nvPr/>
          </p:nvSpPr>
          <p:spPr>
            <a:xfrm>
              <a:off x="5244074" y="1988840"/>
              <a:ext cx="216024" cy="21602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3" name="Google Shape;403;p19"/>
            <p:cNvSpPr/>
            <p:nvPr/>
          </p:nvSpPr>
          <p:spPr>
            <a:xfrm>
              <a:off x="5388090" y="2060848"/>
              <a:ext cx="216024" cy="144016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4" name="Google Shape;404;p19"/>
            <p:cNvSpPr/>
            <p:nvPr/>
          </p:nvSpPr>
          <p:spPr>
            <a:xfrm>
              <a:off x="4884034" y="1988840"/>
              <a:ext cx="216024" cy="14401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5" name="Google Shape;405;p19"/>
            <p:cNvSpPr/>
            <p:nvPr/>
          </p:nvSpPr>
          <p:spPr>
            <a:xfrm>
              <a:off x="4812026" y="2060848"/>
              <a:ext cx="216024" cy="72008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6" name="Google Shape;406;p19"/>
            <p:cNvSpPr/>
            <p:nvPr/>
          </p:nvSpPr>
          <p:spPr>
            <a:xfrm>
              <a:off x="5460098" y="2132856"/>
              <a:ext cx="216024" cy="72008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cxnSp>
          <p:nvCxnSpPr>
            <p:cNvPr id="407" name="Google Shape;407;p19"/>
            <p:cNvCxnSpPr>
              <a:endCxn id="404" idx="0"/>
            </p:cNvCxnSpPr>
            <p:nvPr/>
          </p:nvCxnSpPr>
          <p:spPr>
            <a:xfrm rot="10800000" flipH="1">
              <a:off x="4644046" y="1988840"/>
              <a:ext cx="348000" cy="216000"/>
            </a:xfrm>
            <a:prstGeom prst="straightConnector1">
              <a:avLst/>
            </a:prstGeom>
            <a:noFill/>
            <a:ln w="762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8" name="Google Shape;408;p19"/>
            <p:cNvCxnSpPr>
              <a:stCxn id="402" idx="0"/>
            </p:cNvCxnSpPr>
            <p:nvPr/>
          </p:nvCxnSpPr>
          <p:spPr>
            <a:xfrm>
              <a:off x="5352086" y="1988840"/>
              <a:ext cx="264000" cy="144000"/>
            </a:xfrm>
            <a:prstGeom prst="straightConnector1">
              <a:avLst/>
            </a:prstGeom>
            <a:noFill/>
            <a:ln w="762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409" name="Google Shape;409;p19" descr="http://www.clker.com/cliparts/0/1/3/5/1220547309380591430portablejim_Greyscale_Smiley_Set.svg.hi.png">
            <a:hlinkClick r:id="rId4"/>
          </p:cNvPr>
          <p:cNvPicPr preferRelativeResize="0"/>
          <p:nvPr/>
        </p:nvPicPr>
        <p:blipFill rotWithShape="1">
          <a:blip r:embed="rId5"/>
          <a:srcRect r="79840" b="66678"/>
          <a:stretch>
            <a:fillRect/>
          </a:stretch>
        </p:blipFill>
        <p:spPr>
          <a:xfrm>
            <a:off x="8868308" y="1111773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9" descr="http://www.clker.com/cliparts/0/1/3/5/1220547309380591430portablejim_Greyscale_Smiley_Set.svg.hi.png">
            <a:hlinkClick r:id="rId4"/>
          </p:cNvPr>
          <p:cNvPicPr preferRelativeResize="0"/>
          <p:nvPr/>
        </p:nvPicPr>
        <p:blipFill rotWithShape="1">
          <a:blip r:embed="rId5"/>
          <a:srcRect l="40319" t="33322" r="40781" b="33356"/>
          <a:stretch>
            <a:fillRect/>
          </a:stretch>
        </p:blipFill>
        <p:spPr>
          <a:xfrm>
            <a:off x="6576054" y="1111773"/>
            <a:ext cx="540060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19" descr="http://www.clker.com/cliparts/0/1/3/5/1220547309380591430portablejim_Greyscale_Smiley_Set.svg.hi.png">
            <a:hlinkClick r:id="rId4"/>
          </p:cNvPr>
          <p:cNvPicPr preferRelativeResize="0"/>
          <p:nvPr/>
        </p:nvPicPr>
        <p:blipFill rotWithShape="1">
          <a:blip r:embed="rId5"/>
          <a:srcRect l="40319" t="33322" r="40781" b="33356"/>
          <a:stretch>
            <a:fillRect/>
          </a:stretch>
        </p:blipFill>
        <p:spPr>
          <a:xfrm>
            <a:off x="4151784" y="1111773"/>
            <a:ext cx="540060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9" descr="http://www.clker.com/cliparts/0/1/3/5/1220547309380591430portablejim_Greyscale_Smiley_Set.svg.hi.png">
            <a:hlinkClick r:id="rId4"/>
          </p:cNvPr>
          <p:cNvPicPr preferRelativeResize="0"/>
          <p:nvPr/>
        </p:nvPicPr>
        <p:blipFill rotWithShape="1">
          <a:blip r:embed="rId5"/>
          <a:srcRect l="40319" t="33322" r="40781" b="33356"/>
          <a:stretch>
            <a:fillRect/>
          </a:stretch>
        </p:blipFill>
        <p:spPr>
          <a:xfrm>
            <a:off x="1991544" y="1111773"/>
            <a:ext cx="540060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19" descr="http://www.clker.com/cliparts/0/1/3/5/1220547309380591430portablejim_Greyscale_Smiley_Set.svg.hi.png">
            <a:hlinkClick r:id="rId4"/>
          </p:cNvPr>
          <p:cNvPicPr preferRelativeResize="0"/>
          <p:nvPr/>
        </p:nvPicPr>
        <p:blipFill rotWithShape="1">
          <a:blip r:embed="rId5"/>
          <a:srcRect r="79840" b="66678"/>
          <a:stretch>
            <a:fillRect/>
          </a:stretch>
        </p:blipFill>
        <p:spPr>
          <a:xfrm>
            <a:off x="1991544" y="4365104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19" descr="http://www.clker.com/cliparts/0/1/3/5/1220547309380591430portablejim_Greyscale_Smiley_Set.svg.hi.png">
            <a:hlinkClick r:id="rId4"/>
          </p:cNvPr>
          <p:cNvPicPr preferRelativeResize="0"/>
          <p:nvPr/>
        </p:nvPicPr>
        <p:blipFill rotWithShape="1">
          <a:blip r:embed="rId5"/>
          <a:srcRect r="79840" b="66678"/>
          <a:stretch>
            <a:fillRect/>
          </a:stretch>
        </p:blipFill>
        <p:spPr>
          <a:xfrm>
            <a:off x="4151784" y="4365104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19" descr="http://www.clker.com/cliparts/0/1/3/5/1220547309380591430portablejim_Greyscale_Smiley_Set.svg.hi.png">
            <a:hlinkClick r:id="rId4"/>
          </p:cNvPr>
          <p:cNvPicPr preferRelativeResize="0"/>
          <p:nvPr/>
        </p:nvPicPr>
        <p:blipFill rotWithShape="1">
          <a:blip r:embed="rId5"/>
          <a:srcRect r="79840" b="66678"/>
          <a:stretch>
            <a:fillRect/>
          </a:stretch>
        </p:blipFill>
        <p:spPr>
          <a:xfrm>
            <a:off x="6528048" y="4365104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19" descr="http://www.clker.com/cliparts/0/1/3/5/1220547309380591430portablejim_Greyscale_Smiley_Set.svg.hi.png">
            <a:hlinkClick r:id="rId4"/>
          </p:cNvPr>
          <p:cNvPicPr preferRelativeResize="0"/>
          <p:nvPr/>
        </p:nvPicPr>
        <p:blipFill rotWithShape="1">
          <a:blip r:embed="rId5"/>
          <a:srcRect r="79840" b="66678"/>
          <a:stretch>
            <a:fillRect/>
          </a:stretch>
        </p:blipFill>
        <p:spPr>
          <a:xfrm>
            <a:off x="8904312" y="4365104"/>
            <a:ext cx="576064" cy="5760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7" name="Google Shape;417;p19"/>
          <p:cNvCxnSpPr/>
          <p:nvPr/>
        </p:nvCxnSpPr>
        <p:spPr>
          <a:xfrm>
            <a:off x="1775520" y="3212976"/>
            <a:ext cx="8568952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18" name="Google Shape;418;p19"/>
          <p:cNvPicPr preferRelativeResize="0"/>
          <p:nvPr/>
        </p:nvPicPr>
        <p:blipFill rotWithShape="1">
          <a:blip r:embed="rId6"/>
          <a:srcRect t="35523" b="21047"/>
          <a:stretch>
            <a:fillRect/>
          </a:stretch>
        </p:blipFill>
        <p:spPr>
          <a:xfrm>
            <a:off x="1775520" y="5517233"/>
            <a:ext cx="1049714" cy="424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19"/>
          <p:cNvPicPr preferRelativeResize="0"/>
          <p:nvPr/>
        </p:nvPicPr>
        <p:blipFill rotWithShape="1">
          <a:blip r:embed="rId7"/>
          <a:srcRect t="11678" b="18646"/>
          <a:stretch>
            <a:fillRect/>
          </a:stretch>
        </p:blipFill>
        <p:spPr>
          <a:xfrm>
            <a:off x="3789344" y="5157192"/>
            <a:ext cx="1226537" cy="79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19"/>
          <p:cNvPicPr preferRelativeResize="0"/>
          <p:nvPr/>
        </p:nvPicPr>
        <p:blipFill rotWithShape="1">
          <a:blip r:embed="rId8"/>
          <a:srcRect t="12200" b="8420"/>
          <a:stretch>
            <a:fillRect/>
          </a:stretch>
        </p:blipFill>
        <p:spPr>
          <a:xfrm flipH="1">
            <a:off x="6096000" y="5229200"/>
            <a:ext cx="1368152" cy="761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19"/>
          <p:cNvPicPr preferRelativeResize="0"/>
          <p:nvPr/>
        </p:nvPicPr>
        <p:blipFill rotWithShape="1">
          <a:blip r:embed="rId3"/>
          <a:srcRect t="15830" b="20102"/>
          <a:stretch>
            <a:fillRect/>
          </a:stretch>
        </p:blipFill>
        <p:spPr>
          <a:xfrm>
            <a:off x="8328248" y="5229201"/>
            <a:ext cx="2016224" cy="805059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19"/>
          <p:cNvSpPr txBox="1"/>
          <p:nvPr/>
        </p:nvSpPr>
        <p:spPr>
          <a:xfrm>
            <a:off x="4295800" y="260649"/>
            <a:ext cx="33480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Incrementos horizontales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3" name="Google Shape;423;p19"/>
          <p:cNvSpPr txBox="1"/>
          <p:nvPr/>
        </p:nvSpPr>
        <p:spPr>
          <a:xfrm>
            <a:off x="4439816" y="3573017"/>
            <a:ext cx="30096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Incrementos verticales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0536" y="4858797"/>
            <a:ext cx="15965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Adaptativo</a:t>
            </a:r>
          </a:p>
          <a:p>
            <a:r>
              <a:rPr lang="en-US" sz="2400" b="1" dirty="0"/>
              <a:t>(Ágil)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50536" y="1781041"/>
            <a:ext cx="1468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Predictivo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20" descr="http://www.lsansimon.com/wp-content/uploads/crucero.jp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631504" y="2132856"/>
            <a:ext cx="4464496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0"/>
          <p:cNvPicPr preferRelativeResize="0"/>
          <p:nvPr/>
        </p:nvPicPr>
        <p:blipFill rotWithShape="1">
          <a:blip r:embed="rId4"/>
          <a:srcRect l="6082" r="11352"/>
          <a:stretch>
            <a:fillRect/>
          </a:stretch>
        </p:blipFill>
        <p:spPr>
          <a:xfrm>
            <a:off x="6168008" y="2132857"/>
            <a:ext cx="4392488" cy="3546749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20"/>
          <p:cNvSpPr txBox="1"/>
          <p:nvPr/>
        </p:nvSpPr>
        <p:spPr>
          <a:xfrm>
            <a:off x="1524000" y="0"/>
            <a:ext cx="9144000" cy="95732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La planificación es más fácil con entregas frecuentas: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22"/>
          <p:cNvPicPr preferRelativeResize="0"/>
          <p:nvPr/>
        </p:nvPicPr>
        <p:blipFill rotWithShape="1">
          <a:blip r:embed="rId3"/>
          <a:srcRect t="30769" b="17241"/>
          <a:stretch>
            <a:fillRect/>
          </a:stretch>
        </p:blipFill>
        <p:spPr>
          <a:xfrm>
            <a:off x="2667000" y="2030021"/>
            <a:ext cx="6858000" cy="2674059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22"/>
          <p:cNvSpPr/>
          <p:nvPr/>
        </p:nvSpPr>
        <p:spPr>
          <a:xfrm>
            <a:off x="6802582" y="4539095"/>
            <a:ext cx="2251364" cy="164985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5" name="Google Shape;445;p22"/>
          <p:cNvSpPr txBox="1"/>
          <p:nvPr/>
        </p:nvSpPr>
        <p:spPr>
          <a:xfrm rot="-281718">
            <a:off x="3556147" y="904928"/>
            <a:ext cx="6781720" cy="461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2400" b="0" i="0" u="none" strike="noStrike" kern="0" cap="none" spc="0" normalizeH="0" baseline="0" noProof="0" dirty="0">
                <a:ln>
                  <a:noFill/>
                </a:ln>
                <a:solidFill>
                  <a:srgbClr val="F7CAAC"/>
                </a:solidFill>
                <a:effectLst/>
                <a:uLnTx/>
                <a:uFillTx/>
                <a:latin typeface="Architects Daughter"/>
                <a:ea typeface="Architects Daughter"/>
                <a:cs typeface="Architects Daughter"/>
                <a:sym typeface="Architects Daughter"/>
              </a:rPr>
              <a:t>La </a:t>
            </a:r>
            <a:r>
              <a:rPr kumimoji="0" lang="es-CR" sz="2400" b="1" i="0" u="none" strike="noStrike" kern="0" cap="none" spc="0" normalizeH="0" baseline="0" noProof="0" dirty="0">
                <a:ln>
                  <a:noFill/>
                </a:ln>
                <a:solidFill>
                  <a:srgbClr val="F7CAAC"/>
                </a:solidFill>
                <a:effectLst/>
                <a:uLnTx/>
                <a:uFillTx/>
                <a:latin typeface="Architects Daughter"/>
                <a:ea typeface="Architects Daughter"/>
                <a:cs typeface="Architects Daughter"/>
                <a:sym typeface="Architects Daughter"/>
              </a:rPr>
              <a:t>AGILIDAD</a:t>
            </a:r>
            <a:r>
              <a:rPr kumimoji="0" lang="es-CR" sz="2400" b="0" i="0" u="none" strike="noStrike" kern="0" cap="none" spc="0" normalizeH="0" baseline="0" noProof="0" dirty="0">
                <a:ln>
                  <a:noFill/>
                </a:ln>
                <a:solidFill>
                  <a:srgbClr val="F7CAAC"/>
                </a:solidFill>
                <a:effectLst/>
                <a:uLnTx/>
                <a:uFillTx/>
                <a:latin typeface="Architects Daughter"/>
                <a:ea typeface="Architects Daughter"/>
                <a:cs typeface="Architects Daughter"/>
                <a:sym typeface="Architects Daughter"/>
              </a:rPr>
              <a:t> es una </a:t>
            </a:r>
            <a:r>
              <a:rPr kumimoji="0" lang="es-CR" sz="2400" b="1" i="0" u="none" strike="noStrike" kern="0" cap="none" spc="0" normalizeH="0" baseline="0" noProof="0" dirty="0">
                <a:ln>
                  <a:noFill/>
                </a:ln>
                <a:solidFill>
                  <a:srgbClr val="F7CAAC"/>
                </a:solidFill>
                <a:effectLst/>
                <a:uLnTx/>
                <a:uFillTx/>
                <a:latin typeface="Architects Daughter"/>
                <a:ea typeface="Architects Daughter"/>
                <a:cs typeface="Architects Daughter"/>
                <a:sym typeface="Architects Daughter"/>
              </a:rPr>
              <a:t>MENTALIDAD 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7CAAC"/>
              </a:solidFill>
              <a:effectLst/>
              <a:uLnTx/>
              <a:uFillTx/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46" name="Google Shape;446;p22"/>
          <p:cNvSpPr/>
          <p:nvPr/>
        </p:nvSpPr>
        <p:spPr>
          <a:xfrm rot="-208494">
            <a:off x="2805064" y="822106"/>
            <a:ext cx="6702736" cy="770861"/>
          </a:xfrm>
          <a:prstGeom prst="cloud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47" name="Google Shape;447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150397" y="2096231"/>
            <a:ext cx="2278856" cy="51435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22"/>
          <p:cNvSpPr txBox="1"/>
          <p:nvPr/>
        </p:nvSpPr>
        <p:spPr>
          <a:xfrm>
            <a:off x="3185986" y="2127260"/>
            <a:ext cx="1612557" cy="461665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Tu plan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49" name="Google Shape;449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096000" y="2299875"/>
            <a:ext cx="2278856" cy="51435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22"/>
          <p:cNvSpPr txBox="1"/>
          <p:nvPr/>
        </p:nvSpPr>
        <p:spPr>
          <a:xfrm>
            <a:off x="6236970" y="2146935"/>
            <a:ext cx="1824990" cy="459105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La</a:t>
            </a:r>
            <a:r>
              <a:rPr kumimoji="0" lang="es-ES" altLang="es-CR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s-CR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realidad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 panose="020F0502020204030204"/>
              <a:buNone/>
            </a:pPr>
            <a:r>
              <a:rPr lang="es-CR">
                <a:solidFill>
                  <a:schemeClr val="lt1"/>
                </a:solidFill>
              </a:rPr>
              <a:t>Principios de la Agilidad</a:t>
            </a:r>
          </a:p>
        </p:txBody>
      </p:sp>
      <p:grpSp>
        <p:nvGrpSpPr>
          <p:cNvPr id="457" name="Google Shape;457;p23"/>
          <p:cNvGrpSpPr/>
          <p:nvPr/>
        </p:nvGrpSpPr>
        <p:grpSpPr>
          <a:xfrm>
            <a:off x="3534961" y="1208540"/>
            <a:ext cx="4998871" cy="4762573"/>
            <a:chOff x="1078000" y="3670"/>
            <a:chExt cx="4998871" cy="4762573"/>
          </a:xfrm>
        </p:grpSpPr>
        <p:sp>
          <p:nvSpPr>
            <p:cNvPr id="458" name="Google Shape;458;p23"/>
            <p:cNvSpPr/>
            <p:nvPr/>
          </p:nvSpPr>
          <p:spPr>
            <a:xfrm>
              <a:off x="3239867" y="3670"/>
              <a:ext cx="675136" cy="438838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23"/>
            <p:cNvSpPr txBox="1"/>
            <p:nvPr/>
          </p:nvSpPr>
          <p:spPr>
            <a:xfrm>
              <a:off x="3261289" y="25092"/>
              <a:ext cx="632292" cy="395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23"/>
            <p:cNvSpPr/>
            <p:nvPr/>
          </p:nvSpPr>
          <p:spPr>
            <a:xfrm>
              <a:off x="1415568" y="223089"/>
              <a:ext cx="4323735" cy="43237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9484" y="754"/>
                  </a:moveTo>
                  <a:lnTo>
                    <a:pt x="69484" y="754"/>
                  </a:lnTo>
                  <a:cubicBezTo>
                    <a:pt x="73246" y="1356"/>
                    <a:pt x="76942" y="2315"/>
                    <a:pt x="80522" y="3618"/>
                  </a:cubicBez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23"/>
            <p:cNvSpPr/>
            <p:nvPr/>
          </p:nvSpPr>
          <p:spPr>
            <a:xfrm>
              <a:off x="4320801" y="293305"/>
              <a:ext cx="675136" cy="438838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23"/>
            <p:cNvSpPr txBox="1"/>
            <p:nvPr/>
          </p:nvSpPr>
          <p:spPr>
            <a:xfrm>
              <a:off x="4342223" y="314727"/>
              <a:ext cx="632292" cy="395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2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23"/>
            <p:cNvSpPr/>
            <p:nvPr/>
          </p:nvSpPr>
          <p:spPr>
            <a:xfrm>
              <a:off x="1415568" y="223089"/>
              <a:ext cx="4323735" cy="43237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778" y="14215"/>
                  </a:moveTo>
                  <a:lnTo>
                    <a:pt x="98778" y="14215"/>
                  </a:lnTo>
                  <a:cubicBezTo>
                    <a:pt x="102146" y="17067"/>
                    <a:pt x="105189" y="20283"/>
                    <a:pt x="107851" y="23803"/>
                  </a:cubicBez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23"/>
            <p:cNvSpPr/>
            <p:nvPr/>
          </p:nvSpPr>
          <p:spPr>
            <a:xfrm>
              <a:off x="5112100" y="1084604"/>
              <a:ext cx="675136" cy="438838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23"/>
            <p:cNvSpPr txBox="1"/>
            <p:nvPr/>
          </p:nvSpPr>
          <p:spPr>
            <a:xfrm>
              <a:off x="5133522" y="1106026"/>
              <a:ext cx="632292" cy="395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3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23"/>
            <p:cNvSpPr/>
            <p:nvPr/>
          </p:nvSpPr>
          <p:spPr>
            <a:xfrm>
              <a:off x="1415568" y="223089"/>
              <a:ext cx="4323735" cy="43237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103" y="36259"/>
                  </a:moveTo>
                  <a:lnTo>
                    <a:pt x="115103" y="36259"/>
                  </a:lnTo>
                  <a:cubicBezTo>
                    <a:pt x="117498" y="41818"/>
                    <a:pt x="119038" y="47707"/>
                    <a:pt x="119671" y="53727"/>
                  </a:cubicBez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23"/>
            <p:cNvSpPr/>
            <p:nvPr/>
          </p:nvSpPr>
          <p:spPr>
            <a:xfrm>
              <a:off x="5401735" y="2165538"/>
              <a:ext cx="675136" cy="438838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23"/>
            <p:cNvSpPr txBox="1"/>
            <p:nvPr/>
          </p:nvSpPr>
          <p:spPr>
            <a:xfrm>
              <a:off x="5423157" y="2186960"/>
              <a:ext cx="632292" cy="395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4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9" name="Google Shape;469;p23"/>
            <p:cNvSpPr/>
            <p:nvPr/>
          </p:nvSpPr>
          <p:spPr>
            <a:xfrm>
              <a:off x="1415568" y="223089"/>
              <a:ext cx="4323735" cy="43237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671" y="66273"/>
                  </a:moveTo>
                  <a:cubicBezTo>
                    <a:pt x="119038" y="72293"/>
                    <a:pt x="117498" y="78182"/>
                    <a:pt x="115103" y="83741"/>
                  </a:cubicBez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0" name="Google Shape;470;p23"/>
            <p:cNvSpPr/>
            <p:nvPr/>
          </p:nvSpPr>
          <p:spPr>
            <a:xfrm>
              <a:off x="5112100" y="3246472"/>
              <a:ext cx="675136" cy="438838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23"/>
            <p:cNvSpPr txBox="1"/>
            <p:nvPr/>
          </p:nvSpPr>
          <p:spPr>
            <a:xfrm>
              <a:off x="5133522" y="3267894"/>
              <a:ext cx="632292" cy="395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5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1415568" y="223089"/>
              <a:ext cx="4323735" cy="43237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7851" y="96197"/>
                  </a:moveTo>
                  <a:cubicBezTo>
                    <a:pt x="105188" y="99717"/>
                    <a:pt x="102146" y="102932"/>
                    <a:pt x="98778" y="105785"/>
                  </a:cubicBez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23"/>
            <p:cNvSpPr/>
            <p:nvPr/>
          </p:nvSpPr>
          <p:spPr>
            <a:xfrm>
              <a:off x="4320801" y="4037770"/>
              <a:ext cx="675136" cy="438838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23"/>
            <p:cNvSpPr txBox="1"/>
            <p:nvPr/>
          </p:nvSpPr>
          <p:spPr>
            <a:xfrm>
              <a:off x="4342223" y="4059192"/>
              <a:ext cx="632292" cy="395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6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23"/>
            <p:cNvSpPr/>
            <p:nvPr/>
          </p:nvSpPr>
          <p:spPr>
            <a:xfrm>
              <a:off x="1415568" y="223089"/>
              <a:ext cx="4323735" cy="43237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522" y="116381"/>
                  </a:moveTo>
                  <a:lnTo>
                    <a:pt x="80522" y="116381"/>
                  </a:lnTo>
                  <a:cubicBezTo>
                    <a:pt x="76942" y="117684"/>
                    <a:pt x="73246" y="118643"/>
                    <a:pt x="69484" y="119245"/>
                  </a:cubicBez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23"/>
            <p:cNvSpPr/>
            <p:nvPr/>
          </p:nvSpPr>
          <p:spPr>
            <a:xfrm>
              <a:off x="3239867" y="4327405"/>
              <a:ext cx="675136" cy="438838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23"/>
            <p:cNvSpPr txBox="1"/>
            <p:nvPr/>
          </p:nvSpPr>
          <p:spPr>
            <a:xfrm>
              <a:off x="3261289" y="4348827"/>
              <a:ext cx="632292" cy="395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7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23"/>
            <p:cNvSpPr/>
            <p:nvPr/>
          </p:nvSpPr>
          <p:spPr>
            <a:xfrm>
              <a:off x="1415568" y="223089"/>
              <a:ext cx="4323735" cy="43237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0516" y="119246"/>
                  </a:moveTo>
                  <a:lnTo>
                    <a:pt x="50516" y="119246"/>
                  </a:lnTo>
                  <a:cubicBezTo>
                    <a:pt x="46754" y="118644"/>
                    <a:pt x="43058" y="117685"/>
                    <a:pt x="39478" y="116382"/>
                  </a:cubicBez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23"/>
            <p:cNvSpPr/>
            <p:nvPr/>
          </p:nvSpPr>
          <p:spPr>
            <a:xfrm>
              <a:off x="2158933" y="4037770"/>
              <a:ext cx="675136" cy="438838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23"/>
            <p:cNvSpPr txBox="1"/>
            <p:nvPr/>
          </p:nvSpPr>
          <p:spPr>
            <a:xfrm>
              <a:off x="2180355" y="4059192"/>
              <a:ext cx="632292" cy="395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8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23"/>
            <p:cNvSpPr/>
            <p:nvPr/>
          </p:nvSpPr>
          <p:spPr>
            <a:xfrm>
              <a:off x="1415568" y="223089"/>
              <a:ext cx="4323735" cy="43237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1222" y="105785"/>
                  </a:moveTo>
                  <a:lnTo>
                    <a:pt x="21222" y="105785"/>
                  </a:lnTo>
                  <a:cubicBezTo>
                    <a:pt x="17854" y="102933"/>
                    <a:pt x="14811" y="99717"/>
                    <a:pt x="12149" y="96197"/>
                  </a:cubicBez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1367635" y="3246472"/>
              <a:ext cx="675136" cy="438838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3" name="Google Shape;483;p23"/>
            <p:cNvSpPr txBox="1"/>
            <p:nvPr/>
          </p:nvSpPr>
          <p:spPr>
            <a:xfrm>
              <a:off x="1389057" y="3267894"/>
              <a:ext cx="632292" cy="395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9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23"/>
            <p:cNvSpPr/>
            <p:nvPr/>
          </p:nvSpPr>
          <p:spPr>
            <a:xfrm>
              <a:off x="1415568" y="223089"/>
              <a:ext cx="4323735" cy="43237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897" y="83741"/>
                  </a:moveTo>
                  <a:cubicBezTo>
                    <a:pt x="2502" y="78182"/>
                    <a:pt x="962" y="72293"/>
                    <a:pt x="329" y="66273"/>
                  </a:cubicBez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5" name="Google Shape;485;p23"/>
            <p:cNvSpPr/>
            <p:nvPr/>
          </p:nvSpPr>
          <p:spPr>
            <a:xfrm>
              <a:off x="1078000" y="2165538"/>
              <a:ext cx="675136" cy="438838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6" name="Google Shape;486;p23"/>
            <p:cNvSpPr txBox="1"/>
            <p:nvPr/>
          </p:nvSpPr>
          <p:spPr>
            <a:xfrm>
              <a:off x="1099422" y="2186960"/>
              <a:ext cx="632292" cy="395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10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23"/>
            <p:cNvSpPr/>
            <p:nvPr/>
          </p:nvSpPr>
          <p:spPr>
            <a:xfrm>
              <a:off x="1415568" y="223089"/>
              <a:ext cx="4323735" cy="43237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29" y="53727"/>
                  </a:moveTo>
                  <a:lnTo>
                    <a:pt x="329" y="53727"/>
                  </a:lnTo>
                  <a:cubicBezTo>
                    <a:pt x="962" y="47707"/>
                    <a:pt x="2502" y="41818"/>
                    <a:pt x="4897" y="36259"/>
                  </a:cubicBez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8" name="Google Shape;488;p23"/>
            <p:cNvSpPr/>
            <p:nvPr/>
          </p:nvSpPr>
          <p:spPr>
            <a:xfrm>
              <a:off x="1367635" y="1084604"/>
              <a:ext cx="675136" cy="438838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9" name="Google Shape;489;p23"/>
            <p:cNvSpPr txBox="1"/>
            <p:nvPr/>
          </p:nvSpPr>
          <p:spPr>
            <a:xfrm>
              <a:off x="1389057" y="1106026"/>
              <a:ext cx="632292" cy="395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11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23"/>
            <p:cNvSpPr/>
            <p:nvPr/>
          </p:nvSpPr>
          <p:spPr>
            <a:xfrm>
              <a:off x="1415568" y="223089"/>
              <a:ext cx="4323735" cy="43237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149" y="23803"/>
                  </a:moveTo>
                  <a:lnTo>
                    <a:pt x="12149" y="23803"/>
                  </a:lnTo>
                  <a:cubicBezTo>
                    <a:pt x="14812" y="20283"/>
                    <a:pt x="17854" y="17068"/>
                    <a:pt x="21222" y="14215"/>
                  </a:cubicBez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2158933" y="293305"/>
              <a:ext cx="675136" cy="438838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2" name="Google Shape;492;p23"/>
            <p:cNvSpPr txBox="1"/>
            <p:nvPr/>
          </p:nvSpPr>
          <p:spPr>
            <a:xfrm>
              <a:off x="2180355" y="314727"/>
              <a:ext cx="632292" cy="395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12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23"/>
            <p:cNvSpPr/>
            <p:nvPr/>
          </p:nvSpPr>
          <p:spPr>
            <a:xfrm>
              <a:off x="1415568" y="223089"/>
              <a:ext cx="4323735" cy="43237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9478" y="3619"/>
                  </a:moveTo>
                  <a:lnTo>
                    <a:pt x="39478" y="3619"/>
                  </a:lnTo>
                  <a:cubicBezTo>
                    <a:pt x="43058" y="2316"/>
                    <a:pt x="46754" y="1357"/>
                    <a:pt x="50516" y="755"/>
                  </a:cubicBezTo>
                </a:path>
              </a:pathLst>
            </a:custGeom>
            <a:noFill/>
            <a:ln w="9525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94" name="Google Shape;494;p23"/>
          <p:cNvSpPr txBox="1"/>
          <p:nvPr/>
        </p:nvSpPr>
        <p:spPr>
          <a:xfrm>
            <a:off x="4953011" y="796051"/>
            <a:ext cx="216277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El Cliente</a:t>
            </a: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en el Centro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5" name="Google Shape;495;p23"/>
          <p:cNvSpPr txBox="1"/>
          <p:nvPr/>
        </p:nvSpPr>
        <p:spPr>
          <a:xfrm>
            <a:off x="7490322" y="1439497"/>
            <a:ext cx="2941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Aprovechar los cambios</a:t>
            </a: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buscando la ventaja competitiva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6" name="Google Shape;496;p23"/>
          <p:cNvSpPr txBox="1"/>
          <p:nvPr/>
        </p:nvSpPr>
        <p:spPr>
          <a:xfrm>
            <a:off x="8264714" y="2080145"/>
            <a:ext cx="3317686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Realizar </a:t>
            </a:r>
            <a:r>
              <a:rPr kumimoji="0" lang="es-CR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entregas de valor frecuentemente </a:t>
            </a: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y acortar tiempos de entrega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7" name="Google Shape;497;p23"/>
          <p:cNvSpPr txBox="1"/>
          <p:nvPr/>
        </p:nvSpPr>
        <p:spPr>
          <a:xfrm>
            <a:off x="8597513" y="3390491"/>
            <a:ext cx="2986715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Involucrar</a:t>
            </a: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a </a:t>
            </a:r>
            <a:r>
              <a:rPr kumimoji="0" lang="es-CR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todas</a:t>
            </a: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las personas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8" name="Google Shape;498;p23"/>
          <p:cNvSpPr txBox="1"/>
          <p:nvPr/>
        </p:nvSpPr>
        <p:spPr>
          <a:xfrm>
            <a:off x="8285904" y="4385006"/>
            <a:ext cx="287558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Construir Productos o Servicios con </a:t>
            </a:r>
            <a:r>
              <a:rPr kumimoji="0" lang="es-CR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Personas Motivadas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23"/>
          <p:cNvSpPr txBox="1"/>
          <p:nvPr/>
        </p:nvSpPr>
        <p:spPr>
          <a:xfrm>
            <a:off x="7524153" y="5177412"/>
            <a:ext cx="272935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La </a:t>
            </a:r>
            <a:r>
              <a:rPr kumimoji="0" lang="es-CR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comunicación personal</a:t>
            </a: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es la más eficiente y efectiva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0" name="Google Shape;500;p23"/>
          <p:cNvSpPr txBox="1"/>
          <p:nvPr/>
        </p:nvSpPr>
        <p:spPr>
          <a:xfrm>
            <a:off x="1992296" y="5175733"/>
            <a:ext cx="260985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Servicios funcionando</a:t>
            </a: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son la principal medida de éxito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1" name="Google Shape;501;p23"/>
          <p:cNvSpPr txBox="1"/>
          <p:nvPr/>
        </p:nvSpPr>
        <p:spPr>
          <a:xfrm>
            <a:off x="758287" y="4376682"/>
            <a:ext cx="304368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La agilidad promueve entornos de </a:t>
            </a:r>
            <a:r>
              <a:rPr kumimoji="0" lang="es-CR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trabajo sostenibles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2" name="Google Shape;502;p23"/>
          <p:cNvSpPr txBox="1"/>
          <p:nvPr/>
        </p:nvSpPr>
        <p:spPr>
          <a:xfrm>
            <a:off x="1391088" y="3312828"/>
            <a:ext cx="21203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Agilidad es sinónimo de </a:t>
            </a:r>
            <a:r>
              <a:rPr kumimoji="0" lang="es-CR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excelencia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3" name="Google Shape;503;p23"/>
          <p:cNvSpPr txBox="1"/>
          <p:nvPr/>
        </p:nvSpPr>
        <p:spPr>
          <a:xfrm>
            <a:off x="4188675" y="5943637"/>
            <a:ext cx="398616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La </a:t>
            </a:r>
            <a:r>
              <a:rPr kumimoji="0" lang="es-CR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simplicidad</a:t>
            </a:r>
            <a:r>
              <a:rPr kumimoji="0" lang="es-CR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es Esencial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(Eliminar Desperdicio)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4" name="Google Shape;504;p23"/>
          <p:cNvSpPr txBox="1"/>
          <p:nvPr/>
        </p:nvSpPr>
        <p:spPr>
          <a:xfrm>
            <a:off x="1815283" y="2327809"/>
            <a:ext cx="2002471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Equipos </a:t>
            </a:r>
            <a:r>
              <a:rPr kumimoji="0" lang="es-CR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Autónomos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23"/>
          <p:cNvSpPr/>
          <p:nvPr/>
        </p:nvSpPr>
        <p:spPr>
          <a:xfrm>
            <a:off x="2420670" y="1439497"/>
            <a:ext cx="218147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Mejora Basada en el </a:t>
            </a:r>
            <a:r>
              <a:rPr kumimoji="0" lang="es-CR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Feedback Continuo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6" name="Google Shape;506;p23"/>
          <p:cNvSpPr txBox="1"/>
          <p:nvPr/>
        </p:nvSpPr>
        <p:spPr>
          <a:xfrm>
            <a:off x="5150895" y="2592867"/>
            <a:ext cx="1890209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28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Cuáles son nuestros principios de la agilidad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Índice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¿Que esperamos de esta semana?</a:t>
            </a:r>
          </a:p>
          <a:p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Historia de la agilidad</a:t>
            </a:r>
          </a:p>
          <a:p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Ciclos de vida de proyectos y la agilidad</a:t>
            </a:r>
          </a:p>
          <a:p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Agilidad </a:t>
            </a:r>
          </a:p>
          <a:p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Principios de la agilidad</a:t>
            </a:r>
          </a:p>
          <a:p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Marco trabajo </a:t>
            </a:r>
            <a:r>
              <a:rPr lang="es-E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Cynefin</a:t>
            </a:r>
            <a:endParaRPr lang="es-E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¿Dónde funciona la agilidad?</a:t>
            </a:r>
          </a:p>
          <a:p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Mitos y Realidades</a:t>
            </a:r>
          </a:p>
          <a:p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Arquitectura ágil</a:t>
            </a:r>
          </a:p>
          <a:p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Liderazgo ágil</a:t>
            </a:r>
          </a:p>
          <a:p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Scrum</a:t>
            </a:r>
          </a:p>
          <a:p>
            <a:endParaRPr lang="es-E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4142" r="24142"/>
          <a:stretch>
            <a:fillRect/>
          </a:stretch>
        </p:blipFill>
        <p:spPr/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5"/>
          <p:cNvSpPr/>
          <p:nvPr/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rgbClr val="3865B4"/>
              </a:gs>
              <a:gs pos="25000">
                <a:srgbClr val="3865B4"/>
              </a:gs>
              <a:gs pos="94000">
                <a:srgbClr val="3A3838"/>
              </a:gs>
              <a:gs pos="100000">
                <a:srgbClr val="3A3838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519" name="Google Shape;519;p2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25"/>
          <p:cNvSpPr txBox="1">
            <a:spLocks noGrp="1"/>
          </p:cNvSpPr>
          <p:nvPr>
            <p:ph type="title"/>
          </p:nvPr>
        </p:nvSpPr>
        <p:spPr>
          <a:xfrm>
            <a:off x="672834" y="21034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</a:pPr>
            <a:r>
              <a:rPr lang="es-CR" sz="36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El Marco trabajo </a:t>
            </a:r>
            <a:r>
              <a:rPr lang="es-CR" sz="36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Cynefin</a:t>
            </a:r>
            <a:endParaRPr sz="3600" dirty="0">
              <a:solidFill>
                <a:schemeClr val="lt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s-ES_tradnl" dirty="0"/>
              <a:t>Dónde</a:t>
            </a:r>
            <a:r>
              <a:rPr lang="en-US" dirty="0"/>
              <a:t> </a:t>
            </a:r>
            <a:r>
              <a:rPr lang="es-ES_tradnl" dirty="0"/>
              <a:t>funciona</a:t>
            </a:r>
            <a:r>
              <a:rPr lang="en-US" dirty="0"/>
              <a:t> </a:t>
            </a:r>
            <a:r>
              <a:rPr lang="en-US" dirty="0" err="1"/>
              <a:t>Agilidad</a:t>
            </a:r>
            <a:r>
              <a:rPr lang="en-US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840" y="1825625"/>
            <a:ext cx="6260918" cy="4351338"/>
          </a:xfrm>
          <a:prstGeom prst="rect">
            <a:avLst/>
          </a:prstGeom>
          <a:noFill/>
        </p:spPr>
      </p:pic>
      <p:pic>
        <p:nvPicPr>
          <p:cNvPr id="6" name="Google Shape;347;p17" descr="http://vidsor.net/static/img/like.png"/>
          <p:cNvPicPr preferRelativeResize="0"/>
          <p:nvPr/>
        </p:nvPicPr>
        <p:blipFill rotWithShape="1">
          <a:blip r:embed="rId3"/>
          <a:srcRect b="14286"/>
          <a:stretch>
            <a:fillRect/>
          </a:stretch>
        </p:blipFill>
        <p:spPr>
          <a:xfrm>
            <a:off x="5791647" y="2067458"/>
            <a:ext cx="42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47;p17" descr="http://vidsor.net/static/img/like.png"/>
          <p:cNvPicPr preferRelativeResize="0"/>
          <p:nvPr/>
        </p:nvPicPr>
        <p:blipFill rotWithShape="1">
          <a:blip r:embed="rId3"/>
          <a:srcRect b="14286"/>
          <a:stretch>
            <a:fillRect/>
          </a:stretch>
        </p:blipFill>
        <p:spPr>
          <a:xfrm rot="10800000">
            <a:off x="10973250" y="2067458"/>
            <a:ext cx="42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47;p17" descr="http://vidsor.net/static/img/like.png"/>
          <p:cNvPicPr preferRelativeResize="0"/>
          <p:nvPr/>
        </p:nvPicPr>
        <p:blipFill rotWithShape="1">
          <a:blip r:embed="rId3"/>
          <a:srcRect b="14286"/>
          <a:stretch>
            <a:fillRect/>
          </a:stretch>
        </p:blipFill>
        <p:spPr>
          <a:xfrm rot="10800000">
            <a:off x="10973250" y="5816963"/>
            <a:ext cx="42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47;p17" descr="http://vidsor.net/static/img/like.png"/>
          <p:cNvPicPr preferRelativeResize="0"/>
          <p:nvPr/>
        </p:nvPicPr>
        <p:blipFill rotWithShape="1">
          <a:blip r:embed="rId3"/>
          <a:srcRect b="14286"/>
          <a:stretch>
            <a:fillRect/>
          </a:stretch>
        </p:blipFill>
        <p:spPr>
          <a:xfrm>
            <a:off x="5791647" y="5816963"/>
            <a:ext cx="42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43129" y="1921420"/>
            <a:ext cx="4271772" cy="3895543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s-CR" sz="2000" b="1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Scrum funciona correctamente donde tenemos un problema complejo o caótico.</a:t>
            </a:r>
          </a:p>
          <a:p>
            <a:pPr marL="0" indent="0" algn="just">
              <a:spcBef>
                <a:spcPts val="0"/>
              </a:spcBef>
              <a:buNone/>
            </a:pPr>
            <a:endParaRPr lang="es-CR" sz="2000" b="1" kern="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s-CR" sz="2000" b="1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Scrum NO funciona ante problemas simples de resolver donde aplicamos una buena práctica o donde exista un problema complicado donde una buena práctica y un experto den la solución a la misma. </a:t>
            </a:r>
            <a:endParaRPr lang="es-CR" sz="20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362446" y="1848995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R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V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642631" y="1848995"/>
            <a:ext cx="8244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R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olátil</a:t>
            </a:r>
            <a:r>
              <a:rPr kumimoji="0" lang="es-CR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, con retos </a:t>
            </a:r>
            <a:r>
              <a:rPr kumimoji="0" lang="es-CR" sz="3200" b="0" i="0" u="none" strike="noStrike" kern="1200" cap="none" spc="0" normalizeH="0" baseline="0" noProof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inesperados</a:t>
            </a:r>
            <a:r>
              <a:rPr kumimoji="0" lang="es-CR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 e </a:t>
            </a:r>
            <a:r>
              <a:rPr kumimoji="0" lang="es-CR" sz="3200" b="0" i="0" u="none" strike="noStrike" kern="1200" cap="none" spc="0" normalizeH="0" baseline="0" noProof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inestables.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362446" y="261199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R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642631" y="2611991"/>
            <a:ext cx="9913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R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npredictable</a:t>
            </a:r>
            <a:r>
              <a:rPr kumimoji="0" lang="es-CR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 (impredecible), con resultados </a:t>
            </a:r>
            <a:r>
              <a:rPr kumimoji="0" lang="es-CR" sz="3200" b="0" i="0" u="none" strike="noStrike" kern="1200" cap="none" spc="0" normalizeH="0" baseline="0" noProof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desconocidos.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362446" y="3367046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R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642631" y="3367046"/>
            <a:ext cx="9913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R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omplejo</a:t>
            </a:r>
            <a:r>
              <a:rPr kumimoji="0" lang="es-CR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, con muchas variables y </a:t>
            </a:r>
            <a:r>
              <a:rPr kumimoji="0" lang="es-CR" sz="3200" b="0" i="0" u="none" strike="noStrike" kern="1200" cap="none" spc="0" normalizeH="0" baseline="0" noProof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sin causa-efecto</a:t>
            </a:r>
            <a:r>
              <a:rPr kumimoji="0" lang="es-CR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 aparente.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362446" y="4177418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R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642631" y="4177418"/>
            <a:ext cx="8588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R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mbiguo</a:t>
            </a:r>
            <a:r>
              <a:rPr kumimoji="0" lang="es-CR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, con falta de </a:t>
            </a:r>
            <a:r>
              <a:rPr kumimoji="0" lang="es-CR" sz="3200" b="0" i="0" u="none" strike="noStrike" kern="1200" cap="none" spc="0" normalizeH="0" baseline="0" noProof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claridad.</a:t>
            </a:r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2" name="Title 1"/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Barlow SemiBold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¿</a:t>
            </a:r>
            <a:r>
              <a:rPr lang="es-ES_tradnl" dirty="0">
                <a:solidFill>
                  <a:schemeClr val="bg1"/>
                </a:solidFill>
              </a:rPr>
              <a:t>Dónde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s-ES_tradnl" dirty="0">
                <a:solidFill>
                  <a:schemeClr val="bg1"/>
                </a:solidFill>
              </a:rPr>
              <a:t>funciona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Agilidad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 panose="020F0502020204030204"/>
              <a:buNone/>
            </a:pPr>
            <a:r>
              <a:rPr lang="es-CR" dirty="0">
                <a:solidFill>
                  <a:srgbClr val="0070C0"/>
                </a:solidFill>
              </a:rPr>
              <a:t>Mitos y realidades relacionados con procesos ágiles</a:t>
            </a:r>
            <a:endParaRPr dirty="0"/>
          </a:p>
        </p:txBody>
      </p:sp>
      <p:grpSp>
        <p:nvGrpSpPr>
          <p:cNvPr id="534" name="Google Shape;534;p27"/>
          <p:cNvGrpSpPr/>
          <p:nvPr/>
        </p:nvGrpSpPr>
        <p:grpSpPr>
          <a:xfrm>
            <a:off x="3048520" y="1689563"/>
            <a:ext cx="6094958" cy="2004657"/>
            <a:chOff x="520" y="292563"/>
            <a:chExt cx="6094958" cy="2004657"/>
          </a:xfrm>
        </p:grpSpPr>
        <p:sp>
          <p:nvSpPr>
            <p:cNvPr id="535" name="Google Shape;535;p27"/>
            <p:cNvSpPr/>
            <p:nvPr/>
          </p:nvSpPr>
          <p:spPr>
            <a:xfrm>
              <a:off x="668461" y="626533"/>
              <a:ext cx="1252388" cy="835343"/>
            </a:xfrm>
            <a:prstGeom prst="rect">
              <a:avLst/>
            </a:prstGeom>
            <a:solidFill>
              <a:srgbClr val="CCD3EA">
                <a:alpha val="89803"/>
              </a:srgbClr>
            </a:solid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6" name="Google Shape;536;p27"/>
            <p:cNvSpPr txBox="1"/>
            <p:nvPr/>
          </p:nvSpPr>
          <p:spPr>
            <a:xfrm>
              <a:off x="868843" y="626533"/>
              <a:ext cx="1052006" cy="835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2450" rIns="92450" bIns="924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 panose="020F0502020204030204"/>
                <a:buNone/>
                <a:defRPr/>
              </a:pPr>
              <a:r>
                <a:rPr kumimoji="0" lang="es-CR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MITO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 panose="020F0502020204030204"/>
                <a:buNone/>
                <a:defRPr/>
              </a:pPr>
              <a:r>
                <a:rPr kumimoji="0" lang="es-CR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Agile </a:t>
              </a:r>
              <a:r>
                <a:rPr kumimoji="0" lang="es-CR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≠ Rápido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668461" y="1461877"/>
              <a:ext cx="1252388" cy="835343"/>
            </a:xfrm>
            <a:prstGeom prst="rect">
              <a:avLst/>
            </a:prstGeom>
            <a:solidFill>
              <a:srgbClr val="CCD3EA">
                <a:alpha val="89803"/>
              </a:srgbClr>
            </a:solid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27"/>
            <p:cNvSpPr txBox="1"/>
            <p:nvPr/>
          </p:nvSpPr>
          <p:spPr>
            <a:xfrm>
              <a:off x="868843" y="1461877"/>
              <a:ext cx="1052006" cy="835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2450" rIns="92450" bIns="924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 panose="020F0502020204030204"/>
                <a:buNone/>
                <a:defRPr/>
              </a:pPr>
              <a:r>
                <a:rPr lang="es-CR" sz="1300" b="1" kern="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REALIDAD</a:t>
              </a:r>
              <a:endParaRPr kumimoji="0" lang="es-CR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 panose="020F0502020204030204"/>
                <a:buNone/>
                <a:defRPr/>
              </a:pPr>
              <a:r>
                <a:rPr kumimoji="0" lang="es-CR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Agile </a:t>
              </a:r>
              <a:r>
                <a:rPr kumimoji="0" lang="es-CR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≈ Simple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520" y="292563"/>
              <a:ext cx="834925" cy="834925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0" name="Google Shape;540;p27"/>
            <p:cNvSpPr txBox="1"/>
            <p:nvPr/>
          </p:nvSpPr>
          <p:spPr>
            <a:xfrm>
              <a:off x="122792" y="414835"/>
              <a:ext cx="590381" cy="590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 panose="020F0502020204030204"/>
                <a:buNone/>
                <a:defRPr/>
              </a:pPr>
              <a:r>
                <a:rPr kumimoji="0" lang="es-CR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Meta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2755775" y="626533"/>
              <a:ext cx="1252388" cy="835343"/>
            </a:xfrm>
            <a:prstGeom prst="rect">
              <a:avLst/>
            </a:prstGeom>
            <a:solidFill>
              <a:srgbClr val="CCD3EA">
                <a:alpha val="89803"/>
              </a:srgbClr>
            </a:solid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2" name="Google Shape;542;p27"/>
            <p:cNvSpPr txBox="1"/>
            <p:nvPr/>
          </p:nvSpPr>
          <p:spPr>
            <a:xfrm>
              <a:off x="2956158" y="626533"/>
              <a:ext cx="1052006" cy="835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2450" rIns="92450" bIns="92450" anchor="ctr" anchorCtr="0">
              <a:noAutofit/>
            </a:bodyPr>
            <a:lstStyle/>
            <a:p>
              <a:pPr lvl="0"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es-CR" sz="1300" b="1" kern="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MITO</a:t>
              </a:r>
              <a:endParaRPr kumimoji="0" lang="es-CR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 panose="020F0502020204030204"/>
                <a:buNone/>
                <a:defRPr/>
              </a:pPr>
              <a:r>
                <a:rPr kumimoji="0" lang="es-CR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Indisciplinado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 panose="020F0502020204030204"/>
                <a:buNone/>
                <a:defRPr/>
              </a:pPr>
              <a:r>
                <a:rPr kumimoji="0" lang="es-CR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Sin plazos ni indicadores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755775" y="1461877"/>
              <a:ext cx="1252388" cy="835343"/>
            </a:xfrm>
            <a:prstGeom prst="rect">
              <a:avLst/>
            </a:prstGeom>
            <a:solidFill>
              <a:srgbClr val="CCD3EA">
                <a:alpha val="89803"/>
              </a:srgbClr>
            </a:solid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7"/>
            <p:cNvSpPr txBox="1"/>
            <p:nvPr/>
          </p:nvSpPr>
          <p:spPr>
            <a:xfrm>
              <a:off x="2956158" y="1461877"/>
              <a:ext cx="1052006" cy="835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2450" rIns="92450" bIns="92450" anchor="ctr" anchorCtr="0">
              <a:noAutofit/>
            </a:bodyPr>
            <a:lstStyle/>
            <a:p>
              <a:pPr lvl="0"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es-CR" sz="1300" b="1" kern="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REALIDAD</a:t>
              </a:r>
              <a:endParaRPr kumimoji="0" lang="es-CR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 panose="020F0502020204030204"/>
                <a:buNone/>
                <a:defRPr/>
              </a:pPr>
              <a:r>
                <a:rPr kumimoji="0" lang="es-CR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Monitoreo Constante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2087835" y="292563"/>
              <a:ext cx="834925" cy="834925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27"/>
            <p:cNvSpPr txBox="1"/>
            <p:nvPr/>
          </p:nvSpPr>
          <p:spPr>
            <a:xfrm>
              <a:off x="2210107" y="414835"/>
              <a:ext cx="590381" cy="590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 panose="020F0502020204030204"/>
                <a:buNone/>
                <a:defRPr/>
              </a:pPr>
              <a:r>
                <a:rPr kumimoji="0" lang="es-CR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Caos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843090" y="626533"/>
              <a:ext cx="1252388" cy="835343"/>
            </a:xfrm>
            <a:prstGeom prst="rect">
              <a:avLst/>
            </a:prstGeom>
            <a:solidFill>
              <a:srgbClr val="CCD3EA">
                <a:alpha val="89803"/>
              </a:srgbClr>
            </a:solid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27"/>
            <p:cNvSpPr txBox="1"/>
            <p:nvPr/>
          </p:nvSpPr>
          <p:spPr>
            <a:xfrm>
              <a:off x="5043472" y="626533"/>
              <a:ext cx="1052006" cy="835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2450" rIns="92450" bIns="92450" anchor="ctr" anchorCtr="0">
              <a:noAutofit/>
            </a:bodyPr>
            <a:lstStyle/>
            <a:p>
              <a:pPr lvl="0"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es-CR" sz="1300" b="1" kern="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MITO</a:t>
              </a:r>
              <a:endParaRPr kumimoji="0" lang="es-CR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 panose="020F0502020204030204"/>
                <a:buNone/>
                <a:defRPr/>
              </a:pPr>
              <a:r>
                <a:rPr kumimoji="0" lang="es-CR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Sin gestión o en el proceso tradicional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4843090" y="1461877"/>
              <a:ext cx="1252388" cy="835343"/>
            </a:xfrm>
            <a:prstGeom prst="rect">
              <a:avLst/>
            </a:prstGeom>
            <a:solidFill>
              <a:srgbClr val="CCD3EA">
                <a:alpha val="89803"/>
              </a:srgbClr>
            </a:solid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7"/>
            <p:cNvSpPr txBox="1"/>
            <p:nvPr/>
          </p:nvSpPr>
          <p:spPr>
            <a:xfrm>
              <a:off x="5043472" y="1461877"/>
              <a:ext cx="1052006" cy="835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2450" rIns="92450" bIns="92450" anchor="ctr" anchorCtr="0">
              <a:noAutofit/>
            </a:bodyPr>
            <a:lstStyle/>
            <a:p>
              <a:pPr lvl="0"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es-CR" sz="1300" b="1" kern="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REALIDAD</a:t>
              </a:r>
              <a:endParaRPr kumimoji="0" lang="es-CR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 panose="020F0502020204030204"/>
                <a:buNone/>
                <a:defRPr/>
              </a:pPr>
              <a:r>
                <a:rPr kumimoji="0" lang="es-CR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En continua Gestión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4175149" y="292563"/>
              <a:ext cx="834925" cy="834925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27"/>
            <p:cNvSpPr txBox="1"/>
            <p:nvPr/>
          </p:nvSpPr>
          <p:spPr>
            <a:xfrm>
              <a:off x="4297421" y="414835"/>
              <a:ext cx="590381" cy="590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 panose="020F0502020204030204"/>
                <a:buNone/>
                <a:defRPr/>
              </a:pPr>
              <a:r>
                <a:rPr kumimoji="0" lang="es-CR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Riesgos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3" name="Google Shape;553;p27"/>
          <p:cNvGrpSpPr/>
          <p:nvPr/>
        </p:nvGrpSpPr>
        <p:grpSpPr>
          <a:xfrm>
            <a:off x="3042424" y="3792683"/>
            <a:ext cx="6094958" cy="2004657"/>
            <a:chOff x="520" y="292563"/>
            <a:chExt cx="6094958" cy="2004657"/>
          </a:xfrm>
        </p:grpSpPr>
        <p:sp>
          <p:nvSpPr>
            <p:cNvPr id="554" name="Google Shape;554;p27"/>
            <p:cNvSpPr/>
            <p:nvPr/>
          </p:nvSpPr>
          <p:spPr>
            <a:xfrm>
              <a:off x="668461" y="626533"/>
              <a:ext cx="1252388" cy="835343"/>
            </a:xfrm>
            <a:prstGeom prst="rect">
              <a:avLst/>
            </a:prstGeom>
            <a:solidFill>
              <a:srgbClr val="CCD3EA">
                <a:alpha val="89803"/>
              </a:srgbClr>
            </a:solid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27"/>
            <p:cNvSpPr txBox="1"/>
            <p:nvPr/>
          </p:nvSpPr>
          <p:spPr>
            <a:xfrm>
              <a:off x="868843" y="626533"/>
              <a:ext cx="1052006" cy="835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5325" rIns="85325" bIns="853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  <a:defRPr/>
              </a:pPr>
              <a:endParaRPr kumimoji="0" lang="es-C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>
                <a:lnSpc>
                  <a:spcPct val="90000"/>
                </a:lnSpc>
                <a:buClr>
                  <a:srgbClr val="000000"/>
                </a:buClr>
                <a:buSzPts val="1200"/>
              </a:pPr>
              <a:r>
                <a:rPr lang="es-CR" sz="1200" b="1" kern="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MITO</a:t>
              </a:r>
              <a:endParaRPr kumimoji="0" lang="es-C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  <a:defRPr/>
              </a:pPr>
              <a:r>
                <a:rPr kumimoji="0" lang="es-C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Solo proyectos / procesos pequeños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7"/>
            <p:cNvSpPr/>
            <p:nvPr/>
          </p:nvSpPr>
          <p:spPr>
            <a:xfrm>
              <a:off x="668461" y="1461877"/>
              <a:ext cx="1252388" cy="835343"/>
            </a:xfrm>
            <a:prstGeom prst="rect">
              <a:avLst/>
            </a:prstGeom>
            <a:solidFill>
              <a:srgbClr val="CCD3EA">
                <a:alpha val="89803"/>
              </a:srgbClr>
            </a:solid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27"/>
            <p:cNvSpPr txBox="1"/>
            <p:nvPr/>
          </p:nvSpPr>
          <p:spPr>
            <a:xfrm>
              <a:off x="868843" y="1461877"/>
              <a:ext cx="1052006" cy="835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5325" rIns="85325" bIns="85325" anchor="ctr" anchorCtr="0">
              <a:noAutofit/>
            </a:bodyPr>
            <a:lstStyle/>
            <a:p>
              <a:pPr lvl="0">
                <a:lnSpc>
                  <a:spcPct val="90000"/>
                </a:lnSpc>
                <a:buClr>
                  <a:srgbClr val="000000"/>
                </a:buClr>
                <a:buSzPts val="1200"/>
              </a:pPr>
              <a:r>
                <a:rPr lang="es-CR" sz="1200" b="1" kern="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REALIDAD</a:t>
              </a:r>
              <a:endParaRPr kumimoji="0" lang="es-C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  <a:defRPr/>
              </a:pPr>
              <a:r>
                <a:rPr kumimoji="0" lang="es-C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Proyectos de cualquier tamaño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27"/>
            <p:cNvSpPr/>
            <p:nvPr/>
          </p:nvSpPr>
          <p:spPr>
            <a:xfrm>
              <a:off x="520" y="292563"/>
              <a:ext cx="834925" cy="834925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27"/>
            <p:cNvSpPr txBox="1"/>
            <p:nvPr/>
          </p:nvSpPr>
          <p:spPr>
            <a:xfrm>
              <a:off x="122792" y="414835"/>
              <a:ext cx="590381" cy="590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 panose="020F0502020204030204"/>
                <a:buNone/>
                <a:defRPr/>
              </a:pPr>
              <a:r>
                <a:rPr kumimoji="0" lang="es-C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Escala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27"/>
            <p:cNvSpPr/>
            <p:nvPr/>
          </p:nvSpPr>
          <p:spPr>
            <a:xfrm>
              <a:off x="2755775" y="626533"/>
              <a:ext cx="1252388" cy="835343"/>
            </a:xfrm>
            <a:prstGeom prst="rect">
              <a:avLst/>
            </a:prstGeom>
            <a:solidFill>
              <a:srgbClr val="CCD3EA">
                <a:alpha val="89803"/>
              </a:srgbClr>
            </a:solid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27"/>
            <p:cNvSpPr txBox="1"/>
            <p:nvPr/>
          </p:nvSpPr>
          <p:spPr>
            <a:xfrm>
              <a:off x="2956158" y="626533"/>
              <a:ext cx="1052006" cy="835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5325" rIns="85325" bIns="85325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200"/>
              </a:pPr>
              <a:r>
                <a:rPr lang="es-CR" sz="1200" b="1" kern="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MITO</a:t>
              </a:r>
              <a:endParaRPr kumimoji="0" lang="es-C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  <a:defRPr/>
              </a:pPr>
              <a:r>
                <a:rPr kumimoji="0" lang="es-C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Sin procesos documentados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27"/>
            <p:cNvSpPr/>
            <p:nvPr/>
          </p:nvSpPr>
          <p:spPr>
            <a:xfrm>
              <a:off x="2755775" y="1461877"/>
              <a:ext cx="1252388" cy="835343"/>
            </a:xfrm>
            <a:prstGeom prst="rect">
              <a:avLst/>
            </a:prstGeom>
            <a:solidFill>
              <a:srgbClr val="CCD3EA">
                <a:alpha val="89803"/>
              </a:srgbClr>
            </a:solid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27"/>
            <p:cNvSpPr txBox="1"/>
            <p:nvPr/>
          </p:nvSpPr>
          <p:spPr>
            <a:xfrm>
              <a:off x="2956158" y="1461877"/>
              <a:ext cx="1052006" cy="835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5325" rIns="85325" bIns="85325" anchor="ctr" anchorCtr="0">
              <a:noAutofit/>
            </a:bodyPr>
            <a:lstStyle/>
            <a:p>
              <a:pPr lvl="0">
                <a:lnSpc>
                  <a:spcPct val="90000"/>
                </a:lnSpc>
                <a:buClr>
                  <a:srgbClr val="000000"/>
                </a:buClr>
                <a:buSzPts val="1200"/>
              </a:pPr>
              <a:r>
                <a:rPr lang="es-CR" sz="1200" b="1" kern="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REALIDAD</a:t>
              </a:r>
              <a:endParaRPr kumimoji="0" lang="es-C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  <a:defRPr/>
              </a:pPr>
              <a:r>
                <a:rPr kumimoji="0" lang="es-C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Una forma diferente de documentar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4" name="Google Shape;564;p27"/>
            <p:cNvSpPr/>
            <p:nvPr/>
          </p:nvSpPr>
          <p:spPr>
            <a:xfrm>
              <a:off x="2087835" y="292563"/>
              <a:ext cx="834925" cy="834925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5" name="Google Shape;565;p27"/>
            <p:cNvSpPr txBox="1"/>
            <p:nvPr/>
          </p:nvSpPr>
          <p:spPr>
            <a:xfrm>
              <a:off x="2210107" y="414835"/>
              <a:ext cx="590381" cy="590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 panose="020F0502020204030204"/>
                <a:buNone/>
                <a:defRPr/>
              </a:pPr>
              <a:r>
                <a:rPr kumimoji="0" lang="es-C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Escueto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27"/>
            <p:cNvSpPr/>
            <p:nvPr/>
          </p:nvSpPr>
          <p:spPr>
            <a:xfrm>
              <a:off x="4843090" y="626533"/>
              <a:ext cx="1252388" cy="835343"/>
            </a:xfrm>
            <a:prstGeom prst="rect">
              <a:avLst/>
            </a:prstGeom>
            <a:solidFill>
              <a:srgbClr val="CCD3EA">
                <a:alpha val="89803"/>
              </a:srgbClr>
            </a:solid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27"/>
            <p:cNvSpPr txBox="1"/>
            <p:nvPr/>
          </p:nvSpPr>
          <p:spPr>
            <a:xfrm>
              <a:off x="5043472" y="626533"/>
              <a:ext cx="1052006" cy="835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5325" rIns="85325" bIns="85325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200"/>
              </a:pPr>
              <a:r>
                <a:rPr lang="es-CR" sz="1200" b="1" kern="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MITO</a:t>
              </a:r>
              <a:endParaRPr kumimoji="0" lang="es-C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  <a:defRPr/>
              </a:pPr>
              <a:r>
                <a:rPr kumimoji="0" lang="es-C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Es otra de tantas Modas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27"/>
            <p:cNvSpPr/>
            <p:nvPr/>
          </p:nvSpPr>
          <p:spPr>
            <a:xfrm>
              <a:off x="4843090" y="1461877"/>
              <a:ext cx="1252388" cy="835343"/>
            </a:xfrm>
            <a:prstGeom prst="rect">
              <a:avLst/>
            </a:prstGeom>
            <a:solidFill>
              <a:srgbClr val="CCD3EA">
                <a:alpha val="89803"/>
              </a:srgbClr>
            </a:solid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27"/>
            <p:cNvSpPr txBox="1"/>
            <p:nvPr/>
          </p:nvSpPr>
          <p:spPr>
            <a:xfrm>
              <a:off x="5043472" y="1461877"/>
              <a:ext cx="1052006" cy="835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5325" rIns="85325" bIns="85325" anchor="ctr" anchorCtr="0">
              <a:noAutofit/>
            </a:bodyPr>
            <a:lstStyle/>
            <a:p>
              <a:pPr lvl="0">
                <a:lnSpc>
                  <a:spcPct val="90000"/>
                </a:lnSpc>
                <a:buClr>
                  <a:srgbClr val="000000"/>
                </a:buClr>
                <a:buSzPts val="1200"/>
              </a:pPr>
              <a:r>
                <a:rPr lang="es-CR" sz="1200" b="1" kern="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REALIDAD</a:t>
              </a:r>
              <a:endParaRPr kumimoji="0" lang="es-C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  <a:defRPr/>
              </a:pPr>
              <a:r>
                <a:rPr kumimoji="0" lang="es-C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Una Filosofía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27"/>
            <p:cNvSpPr/>
            <p:nvPr/>
          </p:nvSpPr>
          <p:spPr>
            <a:xfrm>
              <a:off x="4175149" y="292563"/>
              <a:ext cx="834925" cy="834925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27"/>
            <p:cNvSpPr txBox="1"/>
            <p:nvPr/>
          </p:nvSpPr>
          <p:spPr>
            <a:xfrm>
              <a:off x="4297421" y="414835"/>
              <a:ext cx="590381" cy="590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 panose="020F0502020204030204"/>
                <a:buNone/>
                <a:defRPr/>
              </a:pPr>
              <a:r>
                <a:rPr kumimoji="0" lang="es-C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Moda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1220460" y="1338470"/>
            <a:ext cx="3790122" cy="379012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220460" y="2541033"/>
            <a:ext cx="3790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R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La Agilidad es una filosofía centrada en las personas para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235143" y="1036911"/>
            <a:ext cx="53406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R" sz="2800" b="1" i="0" u="none" strike="noStrike" kern="1200" cap="none" spc="0" normalizeH="0" baseline="0" noProof="0">
                <a:ln>
                  <a:noFill/>
                </a:ln>
                <a:solidFill>
                  <a:srgbClr val="C5102E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Colaborar y entregar valor constante y rápido al cliente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235143" y="2971921"/>
            <a:ext cx="5340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R" sz="2800" b="1" i="0" u="none" strike="noStrike" kern="1200" cap="none" spc="0" normalizeH="0" baseline="0" noProof="0">
                <a:ln>
                  <a:noFill/>
                </a:ln>
                <a:solidFill>
                  <a:srgbClr val="C5102E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Iterar, aprender y Mejorar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235143" y="4866982"/>
            <a:ext cx="5340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R" sz="2800" b="1" i="0" u="none" strike="noStrike" kern="1200" cap="none" spc="0" normalizeH="0" baseline="0" noProof="0">
                <a:ln>
                  <a:noFill/>
                </a:ln>
                <a:solidFill>
                  <a:srgbClr val="C5102E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Experimentar e innovar</a:t>
            </a:r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8"/>
          <p:cNvSpPr/>
          <p:nvPr/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rgbClr val="3865B4"/>
              </a:gs>
              <a:gs pos="25000">
                <a:srgbClr val="3865B4"/>
              </a:gs>
              <a:gs pos="94000">
                <a:srgbClr val="3A3838"/>
              </a:gs>
              <a:gs pos="100000">
                <a:srgbClr val="3A3838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577" name="Google Shape;577;p2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28"/>
          <p:cNvSpPr txBox="1">
            <a:spLocks noGrp="1"/>
          </p:cNvSpPr>
          <p:nvPr>
            <p:ph type="title"/>
          </p:nvPr>
        </p:nvSpPr>
        <p:spPr>
          <a:xfrm>
            <a:off x="2679585" y="2413472"/>
            <a:ext cx="6610350" cy="203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"/>
              <a:buNone/>
            </a:pPr>
            <a:r>
              <a:rPr lang="es-CR" sz="6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Arquitectura organizacional</a:t>
            </a:r>
            <a:endParaRPr sz="60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9"/>
          <p:cNvSpPr txBox="1">
            <a:spLocks noGrp="1"/>
          </p:cNvSpPr>
          <p:nvPr>
            <p:ph type="title"/>
          </p:nvPr>
        </p:nvSpPr>
        <p:spPr>
          <a:xfrm>
            <a:off x="838200" y="1788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es-CR" sz="3200" dirty="0"/>
              <a:t>Arquitectura Operacional – Cambio importante en la arquitectura es el liderazgo servicial</a:t>
            </a:r>
            <a:endParaRPr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5" name="Google Shape;585;p29"/>
          <p:cNvSpPr/>
          <p:nvPr/>
        </p:nvSpPr>
        <p:spPr>
          <a:xfrm>
            <a:off x="940906" y="2531167"/>
            <a:ext cx="3207026" cy="3048001"/>
          </a:xfrm>
          <a:prstGeom prst="triangle">
            <a:avLst>
              <a:gd name="adj" fmla="val 50000"/>
            </a:avLst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586" name="Google Shape;586;p29"/>
          <p:cNvCxnSpPr/>
          <p:nvPr/>
        </p:nvCxnSpPr>
        <p:spPr>
          <a:xfrm>
            <a:off x="2080593" y="3339552"/>
            <a:ext cx="901148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87" name="Google Shape;587;p29"/>
          <p:cNvCxnSpPr/>
          <p:nvPr/>
        </p:nvCxnSpPr>
        <p:spPr>
          <a:xfrm>
            <a:off x="1762541" y="3916023"/>
            <a:ext cx="1543876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88" name="Google Shape;588;p29"/>
          <p:cNvCxnSpPr/>
          <p:nvPr/>
        </p:nvCxnSpPr>
        <p:spPr>
          <a:xfrm>
            <a:off x="1484245" y="4578628"/>
            <a:ext cx="2140225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89" name="Google Shape;589;p29"/>
          <p:cNvCxnSpPr/>
          <p:nvPr/>
        </p:nvCxnSpPr>
        <p:spPr>
          <a:xfrm rot="10800000">
            <a:off x="2080595" y="4578629"/>
            <a:ext cx="0" cy="1000539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90" name="Google Shape;590;p29"/>
          <p:cNvCxnSpPr/>
          <p:nvPr/>
        </p:nvCxnSpPr>
        <p:spPr>
          <a:xfrm rot="10800000">
            <a:off x="2975117" y="4585252"/>
            <a:ext cx="0" cy="1000539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1" name="Google Shape;591;p29"/>
          <p:cNvSpPr/>
          <p:nvPr/>
        </p:nvSpPr>
        <p:spPr>
          <a:xfrm>
            <a:off x="1550506" y="4735998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92" name="Google Shape;592;p29"/>
          <p:cNvSpPr/>
          <p:nvPr/>
        </p:nvSpPr>
        <p:spPr>
          <a:xfrm>
            <a:off x="1656523" y="4971221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93" name="Google Shape;593;p29"/>
          <p:cNvSpPr/>
          <p:nvPr/>
        </p:nvSpPr>
        <p:spPr>
          <a:xfrm>
            <a:off x="1417981" y="4964598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94" name="Google Shape;594;p29"/>
          <p:cNvSpPr/>
          <p:nvPr/>
        </p:nvSpPr>
        <p:spPr>
          <a:xfrm>
            <a:off x="1808922" y="5219703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95" name="Google Shape;595;p29"/>
          <p:cNvSpPr/>
          <p:nvPr/>
        </p:nvSpPr>
        <p:spPr>
          <a:xfrm>
            <a:off x="1523998" y="5239580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96" name="Google Shape;596;p29"/>
          <p:cNvSpPr/>
          <p:nvPr/>
        </p:nvSpPr>
        <p:spPr>
          <a:xfrm>
            <a:off x="1278831" y="5219703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97" name="Google Shape;597;p29"/>
          <p:cNvSpPr/>
          <p:nvPr/>
        </p:nvSpPr>
        <p:spPr>
          <a:xfrm>
            <a:off x="2431774" y="4702863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98" name="Google Shape;598;p29"/>
          <p:cNvSpPr/>
          <p:nvPr/>
        </p:nvSpPr>
        <p:spPr>
          <a:xfrm>
            <a:off x="2537791" y="4938086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99" name="Google Shape;599;p29"/>
          <p:cNvSpPr/>
          <p:nvPr/>
        </p:nvSpPr>
        <p:spPr>
          <a:xfrm>
            <a:off x="2299249" y="4931463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00" name="Google Shape;600;p29"/>
          <p:cNvSpPr/>
          <p:nvPr/>
        </p:nvSpPr>
        <p:spPr>
          <a:xfrm>
            <a:off x="2690190" y="5186568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01" name="Google Shape;601;p29"/>
          <p:cNvSpPr/>
          <p:nvPr/>
        </p:nvSpPr>
        <p:spPr>
          <a:xfrm>
            <a:off x="2418519" y="5193193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02" name="Google Shape;602;p29"/>
          <p:cNvSpPr/>
          <p:nvPr/>
        </p:nvSpPr>
        <p:spPr>
          <a:xfrm>
            <a:off x="2160099" y="5186568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03" name="Google Shape;603;p29"/>
          <p:cNvSpPr/>
          <p:nvPr/>
        </p:nvSpPr>
        <p:spPr>
          <a:xfrm>
            <a:off x="3366053" y="4775751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04" name="Google Shape;604;p29"/>
          <p:cNvSpPr/>
          <p:nvPr/>
        </p:nvSpPr>
        <p:spPr>
          <a:xfrm>
            <a:off x="3472070" y="5010974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05" name="Google Shape;605;p29"/>
          <p:cNvSpPr/>
          <p:nvPr/>
        </p:nvSpPr>
        <p:spPr>
          <a:xfrm>
            <a:off x="3233528" y="5004351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06" name="Google Shape;606;p29"/>
          <p:cNvSpPr/>
          <p:nvPr/>
        </p:nvSpPr>
        <p:spPr>
          <a:xfrm>
            <a:off x="3624469" y="5259456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07" name="Google Shape;607;p29"/>
          <p:cNvSpPr/>
          <p:nvPr/>
        </p:nvSpPr>
        <p:spPr>
          <a:xfrm>
            <a:off x="3352798" y="5266081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08" name="Google Shape;608;p29"/>
          <p:cNvSpPr/>
          <p:nvPr/>
        </p:nvSpPr>
        <p:spPr>
          <a:xfrm>
            <a:off x="3094378" y="5259456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09" name="Google Shape;609;p29"/>
          <p:cNvSpPr txBox="1"/>
          <p:nvPr/>
        </p:nvSpPr>
        <p:spPr>
          <a:xfrm>
            <a:off x="2166729" y="5565915"/>
            <a:ext cx="121256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SILOS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10" name="Google Shape;610;p29"/>
          <p:cNvSpPr txBox="1"/>
          <p:nvPr/>
        </p:nvSpPr>
        <p:spPr>
          <a:xfrm>
            <a:off x="384311" y="5784575"/>
            <a:ext cx="17095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Instrucciones detalladas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611" name="Google Shape;611;p29"/>
          <p:cNvCxnSpPr/>
          <p:nvPr/>
        </p:nvCxnSpPr>
        <p:spPr>
          <a:xfrm rot="10800000" flipH="1">
            <a:off x="1537252" y="5579168"/>
            <a:ext cx="225289" cy="513184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12" name="Google Shape;612;p29"/>
          <p:cNvSpPr txBox="1"/>
          <p:nvPr/>
        </p:nvSpPr>
        <p:spPr>
          <a:xfrm>
            <a:off x="218661" y="3896139"/>
            <a:ext cx="170952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Burocracia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13" name="Google Shape;613;p29"/>
          <p:cNvSpPr txBox="1"/>
          <p:nvPr/>
        </p:nvSpPr>
        <p:spPr>
          <a:xfrm>
            <a:off x="3067872" y="3261103"/>
            <a:ext cx="170952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Jerarquía vertical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614" name="Google Shape;614;p29"/>
          <p:cNvCxnSpPr/>
          <p:nvPr/>
        </p:nvCxnSpPr>
        <p:spPr>
          <a:xfrm flipH="1">
            <a:off x="3233506" y="3568879"/>
            <a:ext cx="450600" cy="181500"/>
          </a:xfrm>
          <a:prstGeom prst="bentConnector3">
            <a:avLst>
              <a:gd name="adj1" fmla="val 0"/>
            </a:avLst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15" name="Google Shape;615;p29"/>
          <p:cNvCxnSpPr/>
          <p:nvPr/>
        </p:nvCxnSpPr>
        <p:spPr>
          <a:xfrm>
            <a:off x="675861" y="4203916"/>
            <a:ext cx="603000" cy="209100"/>
          </a:xfrm>
          <a:prstGeom prst="bentConnector3">
            <a:avLst>
              <a:gd name="adj1" fmla="val -550"/>
            </a:avLst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616" name="Google Shape;616;p29"/>
          <p:cNvGrpSpPr/>
          <p:nvPr/>
        </p:nvGrpSpPr>
        <p:grpSpPr>
          <a:xfrm>
            <a:off x="1073426" y="967409"/>
            <a:ext cx="4134678" cy="957326"/>
            <a:chOff x="1073426" y="1219200"/>
            <a:chExt cx="4134678" cy="957326"/>
          </a:xfrm>
        </p:grpSpPr>
        <p:sp>
          <p:nvSpPr>
            <p:cNvPr id="617" name="Google Shape;617;p29"/>
            <p:cNvSpPr/>
            <p:nvPr/>
          </p:nvSpPr>
          <p:spPr>
            <a:xfrm>
              <a:off x="1073426" y="1219200"/>
              <a:ext cx="2955235" cy="957326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Enfoque tradicional, organizaciones como “Maquinas”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8" name="Google Shape;618;p29"/>
            <p:cNvSpPr/>
            <p:nvPr/>
          </p:nvSpPr>
          <p:spPr>
            <a:xfrm>
              <a:off x="4028661" y="1338470"/>
              <a:ext cx="1179443" cy="66577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19" name="Google Shape;619;p29"/>
          <p:cNvSpPr/>
          <p:nvPr/>
        </p:nvSpPr>
        <p:spPr>
          <a:xfrm>
            <a:off x="7182686" y="967093"/>
            <a:ext cx="3207026" cy="957326"/>
          </a:xfrm>
          <a:prstGeom prst="rect">
            <a:avLst/>
          </a:prstGeom>
          <a:solidFill>
            <a:srgbClr val="2A94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Organizaciones como “Organismos”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Equipos Agiles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20" name="Google Shape;620;p29"/>
          <p:cNvSpPr/>
          <p:nvPr/>
        </p:nvSpPr>
        <p:spPr>
          <a:xfrm>
            <a:off x="7116429" y="2602469"/>
            <a:ext cx="3935885" cy="3692073"/>
          </a:xfrm>
          <a:prstGeom prst="flowChartConnector">
            <a:avLst/>
          </a:prstGeom>
          <a:solidFill>
            <a:srgbClr val="AEAB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21" name="Google Shape;621;p29"/>
          <p:cNvSpPr/>
          <p:nvPr/>
        </p:nvSpPr>
        <p:spPr>
          <a:xfrm>
            <a:off x="8504575" y="2669798"/>
            <a:ext cx="1159591" cy="1172823"/>
          </a:xfrm>
          <a:prstGeom prst="flowChartConnector">
            <a:avLst/>
          </a:prstGeom>
          <a:solidFill>
            <a:srgbClr val="1075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22" name="Google Shape;622;p29"/>
          <p:cNvSpPr/>
          <p:nvPr/>
        </p:nvSpPr>
        <p:spPr>
          <a:xfrm>
            <a:off x="7364867" y="3840388"/>
            <a:ext cx="1159591" cy="1172823"/>
          </a:xfrm>
          <a:prstGeom prst="flowChartConnector">
            <a:avLst/>
          </a:prstGeom>
          <a:solidFill>
            <a:srgbClr val="1075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23" name="Google Shape;623;p29"/>
          <p:cNvSpPr/>
          <p:nvPr/>
        </p:nvSpPr>
        <p:spPr>
          <a:xfrm>
            <a:off x="8978352" y="2781303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24" name="Google Shape;624;p29"/>
          <p:cNvSpPr/>
          <p:nvPr/>
        </p:nvSpPr>
        <p:spPr>
          <a:xfrm>
            <a:off x="9276525" y="2960207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25" name="Google Shape;625;p29"/>
          <p:cNvSpPr/>
          <p:nvPr/>
        </p:nvSpPr>
        <p:spPr>
          <a:xfrm>
            <a:off x="8627171" y="2986703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26" name="Google Shape;626;p29"/>
          <p:cNvSpPr/>
          <p:nvPr/>
        </p:nvSpPr>
        <p:spPr>
          <a:xfrm>
            <a:off x="8912091" y="3139103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27" name="Google Shape;627;p29"/>
          <p:cNvSpPr/>
          <p:nvPr/>
        </p:nvSpPr>
        <p:spPr>
          <a:xfrm>
            <a:off x="8700059" y="3404147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28" name="Google Shape;628;p29"/>
          <p:cNvSpPr/>
          <p:nvPr/>
        </p:nvSpPr>
        <p:spPr>
          <a:xfrm>
            <a:off x="8978354" y="3510172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29" name="Google Shape;629;p29"/>
          <p:cNvSpPr/>
          <p:nvPr/>
        </p:nvSpPr>
        <p:spPr>
          <a:xfrm>
            <a:off x="9263274" y="3304763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0" name="Google Shape;630;p29"/>
          <p:cNvSpPr/>
          <p:nvPr/>
        </p:nvSpPr>
        <p:spPr>
          <a:xfrm>
            <a:off x="7686268" y="4616732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1" name="Google Shape;631;p29"/>
          <p:cNvSpPr/>
          <p:nvPr/>
        </p:nvSpPr>
        <p:spPr>
          <a:xfrm>
            <a:off x="7520617" y="4358314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2" name="Google Shape;632;p29"/>
          <p:cNvSpPr/>
          <p:nvPr/>
        </p:nvSpPr>
        <p:spPr>
          <a:xfrm>
            <a:off x="7997692" y="4596855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3" name="Google Shape;633;p29"/>
          <p:cNvSpPr/>
          <p:nvPr/>
        </p:nvSpPr>
        <p:spPr>
          <a:xfrm>
            <a:off x="7871795" y="4285417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4" name="Google Shape;634;p29"/>
          <p:cNvSpPr/>
          <p:nvPr/>
        </p:nvSpPr>
        <p:spPr>
          <a:xfrm>
            <a:off x="8229605" y="4311921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5" name="Google Shape;635;p29"/>
          <p:cNvSpPr/>
          <p:nvPr/>
        </p:nvSpPr>
        <p:spPr>
          <a:xfrm>
            <a:off x="7560369" y="4013749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6" name="Google Shape;636;p29"/>
          <p:cNvSpPr/>
          <p:nvPr/>
        </p:nvSpPr>
        <p:spPr>
          <a:xfrm>
            <a:off x="7825411" y="3934241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7" name="Google Shape;637;p29"/>
          <p:cNvSpPr/>
          <p:nvPr/>
        </p:nvSpPr>
        <p:spPr>
          <a:xfrm>
            <a:off x="8136835" y="4033633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8" name="Google Shape;638;p29"/>
          <p:cNvSpPr/>
          <p:nvPr/>
        </p:nvSpPr>
        <p:spPr>
          <a:xfrm>
            <a:off x="8603965" y="4837048"/>
            <a:ext cx="1159591" cy="1172823"/>
          </a:xfrm>
          <a:prstGeom prst="flowChartConnector">
            <a:avLst/>
          </a:prstGeom>
          <a:solidFill>
            <a:srgbClr val="1075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9" name="Google Shape;639;p29"/>
          <p:cNvSpPr/>
          <p:nvPr/>
        </p:nvSpPr>
        <p:spPr>
          <a:xfrm>
            <a:off x="9077744" y="4961285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40" name="Google Shape;640;p29"/>
          <p:cNvSpPr/>
          <p:nvPr/>
        </p:nvSpPr>
        <p:spPr>
          <a:xfrm>
            <a:off x="9375917" y="5140189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41" name="Google Shape;641;p29"/>
          <p:cNvSpPr/>
          <p:nvPr/>
        </p:nvSpPr>
        <p:spPr>
          <a:xfrm>
            <a:off x="8726563" y="5166685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42" name="Google Shape;642;p29"/>
          <p:cNvSpPr/>
          <p:nvPr/>
        </p:nvSpPr>
        <p:spPr>
          <a:xfrm>
            <a:off x="9011483" y="5319085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43" name="Google Shape;643;p29"/>
          <p:cNvSpPr/>
          <p:nvPr/>
        </p:nvSpPr>
        <p:spPr>
          <a:xfrm>
            <a:off x="8799451" y="5584129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44" name="Google Shape;644;p29"/>
          <p:cNvSpPr/>
          <p:nvPr/>
        </p:nvSpPr>
        <p:spPr>
          <a:xfrm>
            <a:off x="9077746" y="5690154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45" name="Google Shape;645;p29"/>
          <p:cNvSpPr/>
          <p:nvPr/>
        </p:nvSpPr>
        <p:spPr>
          <a:xfrm>
            <a:off x="9362666" y="5484745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46" name="Google Shape;646;p29"/>
          <p:cNvSpPr/>
          <p:nvPr/>
        </p:nvSpPr>
        <p:spPr>
          <a:xfrm>
            <a:off x="9717133" y="3754250"/>
            <a:ext cx="1159591" cy="1172823"/>
          </a:xfrm>
          <a:prstGeom prst="flowChartConnector">
            <a:avLst/>
          </a:prstGeom>
          <a:solidFill>
            <a:srgbClr val="1075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47" name="Google Shape;647;p29"/>
          <p:cNvSpPr/>
          <p:nvPr/>
        </p:nvSpPr>
        <p:spPr>
          <a:xfrm>
            <a:off x="10038534" y="4530594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48" name="Google Shape;648;p29"/>
          <p:cNvSpPr/>
          <p:nvPr/>
        </p:nvSpPr>
        <p:spPr>
          <a:xfrm>
            <a:off x="9872883" y="4272176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49" name="Google Shape;649;p29"/>
          <p:cNvSpPr/>
          <p:nvPr/>
        </p:nvSpPr>
        <p:spPr>
          <a:xfrm>
            <a:off x="10349958" y="4510717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50" name="Google Shape;650;p29"/>
          <p:cNvSpPr/>
          <p:nvPr/>
        </p:nvSpPr>
        <p:spPr>
          <a:xfrm>
            <a:off x="10224061" y="4199279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51" name="Google Shape;651;p29"/>
          <p:cNvSpPr/>
          <p:nvPr/>
        </p:nvSpPr>
        <p:spPr>
          <a:xfrm>
            <a:off x="10581871" y="4225783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52" name="Google Shape;652;p29"/>
          <p:cNvSpPr/>
          <p:nvPr/>
        </p:nvSpPr>
        <p:spPr>
          <a:xfrm>
            <a:off x="9912635" y="3927611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53" name="Google Shape;653;p29"/>
          <p:cNvSpPr/>
          <p:nvPr/>
        </p:nvSpPr>
        <p:spPr>
          <a:xfrm>
            <a:off x="10177677" y="3848103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54" name="Google Shape;654;p29"/>
          <p:cNvSpPr/>
          <p:nvPr/>
        </p:nvSpPr>
        <p:spPr>
          <a:xfrm>
            <a:off x="10489101" y="3947495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55" name="Google Shape;655;p29"/>
          <p:cNvSpPr/>
          <p:nvPr/>
        </p:nvSpPr>
        <p:spPr>
          <a:xfrm>
            <a:off x="8741454" y="3904028"/>
            <a:ext cx="841496" cy="810043"/>
          </a:xfrm>
          <a:prstGeom prst="flowChartConnector">
            <a:avLst/>
          </a:prstGeom>
          <a:solidFill>
            <a:srgbClr val="0035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56" name="Google Shape;656;p29"/>
          <p:cNvSpPr txBox="1"/>
          <p:nvPr/>
        </p:nvSpPr>
        <p:spPr>
          <a:xfrm>
            <a:off x="5690235" y="5888355"/>
            <a:ext cx="2323465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El Liderazgo muestra el rumbo y habilita la acción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57" name="Google Shape;657;p29"/>
          <p:cNvSpPr txBox="1"/>
          <p:nvPr/>
        </p:nvSpPr>
        <p:spPr>
          <a:xfrm>
            <a:off x="10488295" y="5547995"/>
            <a:ext cx="1769745" cy="735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Equipo construidos alrededor de principio a fin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58" name="Google Shape;658;p29"/>
          <p:cNvSpPr txBox="1"/>
          <p:nvPr/>
        </p:nvSpPr>
        <p:spPr>
          <a:xfrm>
            <a:off x="5890591" y="2704858"/>
            <a:ext cx="19215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Cambios rápidos, recursos Flexibles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59" name="Google Shape;659;p29"/>
          <p:cNvSpPr txBox="1"/>
          <p:nvPr/>
        </p:nvSpPr>
        <p:spPr>
          <a:xfrm>
            <a:off x="10336710" y="2470289"/>
            <a:ext cx="192157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Comparten una meta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660" name="Google Shape;660;p29"/>
          <p:cNvCxnSpPr/>
          <p:nvPr/>
        </p:nvCxnSpPr>
        <p:spPr>
          <a:xfrm>
            <a:off x="6950770" y="3282889"/>
            <a:ext cx="603000" cy="209100"/>
          </a:xfrm>
          <a:prstGeom prst="bentConnector3">
            <a:avLst>
              <a:gd name="adj1" fmla="val -550"/>
            </a:avLst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61" name="Google Shape;661;p29"/>
          <p:cNvCxnSpPr/>
          <p:nvPr/>
        </p:nvCxnSpPr>
        <p:spPr>
          <a:xfrm flipH="1">
            <a:off x="10336658" y="2805217"/>
            <a:ext cx="1133100" cy="477600"/>
          </a:xfrm>
          <a:prstGeom prst="bentConnector3">
            <a:avLst>
              <a:gd name="adj1" fmla="val 2046"/>
            </a:avLst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62" name="Google Shape;662;p29"/>
          <p:cNvCxnSpPr/>
          <p:nvPr/>
        </p:nvCxnSpPr>
        <p:spPr>
          <a:xfrm rot="10800000">
            <a:off x="10701252" y="5125202"/>
            <a:ext cx="715500" cy="383100"/>
          </a:xfrm>
          <a:prstGeom prst="bentConnector3">
            <a:avLst>
              <a:gd name="adj1" fmla="val -1852"/>
            </a:avLst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63" name="Google Shape;663;p29"/>
          <p:cNvCxnSpPr/>
          <p:nvPr/>
        </p:nvCxnSpPr>
        <p:spPr>
          <a:xfrm rot="10800000" flipH="1">
            <a:off x="7509830" y="4575424"/>
            <a:ext cx="1403895" cy="1312632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64" name="Google Shape;664;p29"/>
          <p:cNvCxnSpPr/>
          <p:nvPr/>
        </p:nvCxnSpPr>
        <p:spPr>
          <a:xfrm>
            <a:off x="1485643" y="4580026"/>
            <a:ext cx="2140225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5" name="Google Shape;665;p29"/>
          <p:cNvSpPr/>
          <p:nvPr/>
        </p:nvSpPr>
        <p:spPr>
          <a:xfrm>
            <a:off x="8887238" y="4285417"/>
            <a:ext cx="212035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66" name="Google Shape;666;p29"/>
          <p:cNvSpPr/>
          <p:nvPr/>
        </p:nvSpPr>
        <p:spPr>
          <a:xfrm>
            <a:off x="9212986" y="4324658"/>
            <a:ext cx="212035" cy="228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67" name="Google Shape;667;p29"/>
          <p:cNvSpPr/>
          <p:nvPr/>
        </p:nvSpPr>
        <p:spPr>
          <a:xfrm>
            <a:off x="9120216" y="4046370"/>
            <a:ext cx="212035" cy="228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30"/>
          <p:cNvSpPr/>
          <p:nvPr/>
        </p:nvSpPr>
        <p:spPr>
          <a:xfrm>
            <a:off x="626600" y="0"/>
            <a:ext cx="3248025" cy="3400426"/>
          </a:xfrm>
          <a:prstGeom prst="flowChartDocument">
            <a:avLst/>
          </a:prstGeom>
          <a:solidFill>
            <a:srgbClr val="6483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73" name="Google Shape;673;p30"/>
          <p:cNvSpPr txBox="1"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FFFFFF"/>
              </a:buClr>
              <a:buSzPts val="2700"/>
            </a:pPr>
            <a:r>
              <a:rPr lang="es-CR" sz="27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CARÁCTERÍSTICAS DE LAS </a:t>
            </a:r>
            <a:r>
              <a:rPr lang="es-CR" sz="2700" dirty="0">
                <a:solidFill>
                  <a:srgbClr val="FFFFFF"/>
                </a:solidFill>
              </a:rPr>
              <a:t>ORGANIZACIONES ÁGILES </a:t>
            </a:r>
            <a:endParaRPr dirty="0"/>
          </a:p>
        </p:txBody>
      </p:sp>
      <p:pic>
        <p:nvPicPr>
          <p:cNvPr id="674" name="Google Shape;674;p30" descr="https://www.mckinsey.com/~/media/McKinsey/Business Functions/Organization/Our Insights/The five trademarks of agile organizations/SVGZ_5-trademarks-agile-orgs_ex2.ashx - Google Chrome"/>
          <p:cNvPicPr preferRelativeResize="0"/>
          <p:nvPr/>
        </p:nvPicPr>
        <p:blipFill rotWithShape="1">
          <a:blip r:embed="rId3"/>
          <a:srcRect l="24649" t="13791" r="20053" b="13073"/>
          <a:stretch>
            <a:fillRect/>
          </a:stretch>
        </p:blipFill>
        <p:spPr>
          <a:xfrm>
            <a:off x="4366607" y="292621"/>
            <a:ext cx="7468041" cy="6192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80" name="Google Shape;680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 panose="020F0502020204030204"/>
              <a:buNone/>
            </a:pPr>
            <a:r>
              <a:rPr lang="es-CR" sz="5200"/>
              <a:t>Arquitectura Operacional tradicional</a:t>
            </a:r>
          </a:p>
        </p:txBody>
      </p:sp>
      <p:pic>
        <p:nvPicPr>
          <p:cNvPr id="681" name="Google Shape;681;p31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/>
          <a:stretch>
            <a:fillRect/>
          </a:stretch>
        </p:blipFill>
        <p:spPr>
          <a:xfrm>
            <a:off x="2774950" y="2432844"/>
            <a:ext cx="6642100" cy="313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3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87" name="Google Shape;687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80"/>
              <a:buFont typeface="Calibri" panose="020F0502020204030204"/>
              <a:buNone/>
            </a:pPr>
            <a:r>
              <a:rPr lang="es-CR" sz="4700" dirty="0"/>
              <a:t>Arquitectura organizacional Ágil </a:t>
            </a:r>
            <a:br>
              <a:rPr lang="es-CR" sz="4700" dirty="0"/>
            </a:br>
            <a:r>
              <a:rPr lang="es-CR" sz="4700" dirty="0"/>
              <a:t>Ejemplo: </a:t>
            </a:r>
            <a:r>
              <a:rPr lang="es-CR" sz="4680" dirty="0"/>
              <a:t>Banco Privado</a:t>
            </a:r>
            <a:endParaRPr sz="468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88" name="Google Shape;688;p32" descr="Imagen que contiene tabla&#10;&#10;Descripción generada automáticamente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458740" y="1845426"/>
            <a:ext cx="9271466" cy="4450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s-CR"/>
              <a:t>¿Qué esperamos?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s-CR" dirty="0"/>
              <a:t>Sabiduría</a:t>
            </a:r>
          </a:p>
          <a:p>
            <a:pPr lvl="0">
              <a:buClr>
                <a:schemeClr val="dk1"/>
              </a:buClr>
              <a:buSzPts val="2800"/>
            </a:pPr>
            <a:r>
              <a:rPr lang="es-CR" dirty="0"/>
              <a:t>Conocimiento</a:t>
            </a:r>
          </a:p>
          <a:p>
            <a:pPr lvl="0">
              <a:buClr>
                <a:schemeClr val="dk1"/>
              </a:buClr>
              <a:buSzPts val="2800"/>
            </a:pPr>
            <a:r>
              <a:rPr lang="es-CR" dirty="0"/>
              <a:t>saber implementar los conocimientos</a:t>
            </a:r>
          </a:p>
          <a:p>
            <a:pPr lvl="0">
              <a:buClr>
                <a:schemeClr val="dk1"/>
              </a:buClr>
              <a:buSzPts val="2800"/>
            </a:pPr>
            <a:r>
              <a:rPr lang="es-CR" dirty="0"/>
              <a:t>Entender la mejor forma de implementarlo</a:t>
            </a:r>
          </a:p>
          <a:p>
            <a:pPr lvl="0">
              <a:buClr>
                <a:schemeClr val="dk1"/>
              </a:buClr>
              <a:buSzPts val="2800"/>
            </a:pPr>
            <a:r>
              <a:rPr lang="es-CR" dirty="0"/>
              <a:t>Empoderamiento</a:t>
            </a:r>
          </a:p>
          <a:p>
            <a:pPr lvl="0">
              <a:buClr>
                <a:schemeClr val="dk1"/>
              </a:buClr>
              <a:buSzPts val="2800"/>
            </a:pPr>
            <a:r>
              <a:rPr lang="es-CR" dirty="0"/>
              <a:t>La certificación de una vez</a:t>
            </a:r>
          </a:p>
          <a:p>
            <a:pPr lvl="0">
              <a:buClr>
                <a:schemeClr val="dk1"/>
              </a:buClr>
              <a:buSzPts val="2800"/>
            </a:pPr>
            <a:r>
              <a:rPr lang="es-CR" dirty="0"/>
              <a:t>Aprender a identificar Oportunidades aplicar la certificación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30;p36"/>
          <p:cNvSpPr txBox="1">
            <a:spLocks noGrp="1"/>
          </p:cNvSpPr>
          <p:nvPr>
            <p:ph type="title"/>
          </p:nvPr>
        </p:nvSpPr>
        <p:spPr>
          <a:xfrm>
            <a:off x="838200" y="227494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 panose="020F0502020204030204"/>
              <a:buNone/>
            </a:pPr>
            <a:r>
              <a:rPr lang="es-CR" sz="600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Liderazgo Ágil</a:t>
            </a:r>
            <a:endParaRPr sz="600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>
                <a:solidFill>
                  <a:schemeClr val="bg1"/>
                </a:solidFill>
              </a:rPr>
              <a:t>Evolución del Liderazgo</a:t>
            </a:r>
          </a:p>
        </p:txBody>
      </p:sp>
      <p:graphicFrame>
        <p:nvGraphicFramePr>
          <p:cNvPr id="8" name="Diagrama 7"/>
          <p:cNvGraphicFramePr/>
          <p:nvPr/>
        </p:nvGraphicFramePr>
        <p:xfrm>
          <a:off x="609600" y="1535489"/>
          <a:ext cx="4452259" cy="4005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a 6"/>
          <p:cNvGraphicFramePr/>
          <p:nvPr/>
        </p:nvGraphicFramePr>
        <p:xfrm>
          <a:off x="5958837" y="1535489"/>
          <a:ext cx="6087389" cy="4005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87330"/>
            <a:ext cx="10515600" cy="1325563"/>
          </a:xfrm>
        </p:spPr>
        <p:txBody>
          <a:bodyPr/>
          <a:lstStyle/>
          <a:p>
            <a:pPr algn="ctr"/>
            <a:r>
              <a:rPr lang="es-CR" dirty="0" err="1"/>
              <a:t>Mindset</a:t>
            </a:r>
            <a:r>
              <a:rPr lang="es-CR" dirty="0"/>
              <a:t> que debo Desarrollar en un Entorno Ágil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398" y="1714090"/>
            <a:ext cx="1021951" cy="102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reative Thinking Svg Png Icon Free Download (#502604) - OnlineWebFonts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371" y="1760609"/>
            <a:ext cx="784246" cy="92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93238" y="1901900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Mente Rígida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Certeza Reactiva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746869" y="1763400"/>
            <a:ext cx="2001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Mente Creativa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Descubrimiento Proactivo</a:t>
            </a:r>
          </a:p>
        </p:txBody>
      </p:sp>
      <p:sp>
        <p:nvSpPr>
          <p:cNvPr id="5" name="Flecha: a la derecha 4"/>
          <p:cNvSpPr/>
          <p:nvPr/>
        </p:nvSpPr>
        <p:spPr>
          <a:xfrm>
            <a:off x="4310743" y="1883227"/>
            <a:ext cx="3570514" cy="683677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54" name="Picture 6" descr="Authority Icons - Free Download, PNG and 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121" y="3437597"/>
            <a:ext cx="901644" cy="90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ollaboration - icon by Adio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701" y="3335867"/>
            <a:ext cx="1105105" cy="110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331084" y="3426754"/>
            <a:ext cx="1678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Relaciones de Superior a Subordinados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9534634" y="3288255"/>
            <a:ext cx="2425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Colaboración acordada en libertad, confianza y responsabilidad</a:t>
            </a:r>
          </a:p>
        </p:txBody>
      </p:sp>
      <p:pic>
        <p:nvPicPr>
          <p:cNvPr id="2058" name="Picture 10" descr="Drought Scarcity Rainlessness Need Want Dearth Aridity Svg Png Icon Free  Download (#450534) - OnlineWebFonts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968" y="4979607"/>
            <a:ext cx="1102464" cy="11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220453" y="4930675"/>
            <a:ext cx="1899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Visión Ganar/Perder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Recursos limitados</a:t>
            </a:r>
          </a:p>
        </p:txBody>
      </p:sp>
      <p:pic>
        <p:nvPicPr>
          <p:cNvPr id="2060" name="Picture 12" descr="Abundance Icons - Download Free Vector Icons | Noun Projec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701" y="4899844"/>
            <a:ext cx="1261991" cy="126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9204779" y="5069174"/>
            <a:ext cx="3085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Recursos Abundantes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Creatividad en las oportunidades</a:t>
            </a:r>
          </a:p>
        </p:txBody>
      </p:sp>
      <p:sp>
        <p:nvSpPr>
          <p:cNvPr id="17" name="Flecha: a la derecha 16"/>
          <p:cNvSpPr/>
          <p:nvPr/>
        </p:nvSpPr>
        <p:spPr>
          <a:xfrm>
            <a:off x="4310743" y="3562169"/>
            <a:ext cx="3570514" cy="683677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Flecha: a la derecha 17"/>
          <p:cNvSpPr/>
          <p:nvPr/>
        </p:nvSpPr>
        <p:spPr>
          <a:xfrm>
            <a:off x="4310743" y="5308827"/>
            <a:ext cx="3570514" cy="683677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716566" y="120248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8284676" y="120248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HACIA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2131290" y="6617657"/>
            <a:ext cx="76187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Fuente: </a:t>
            </a:r>
            <a:r>
              <a:rPr kumimoji="0" lang="es-CR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Leading</a:t>
            </a:r>
            <a:r>
              <a:rPr kumimoji="0" lang="es-C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agile </a:t>
            </a:r>
            <a:r>
              <a:rPr kumimoji="0" lang="es-CR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transformation</a:t>
            </a:r>
            <a:r>
              <a:rPr kumimoji="0" lang="es-C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  <a:r>
              <a:rPr kumimoji="0" lang="es-CR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</a:t>
            </a:r>
            <a:r>
              <a:rPr kumimoji="0" lang="es-C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new </a:t>
            </a:r>
            <a:r>
              <a:rPr kumimoji="0" lang="es-CR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capabilities</a:t>
            </a:r>
            <a:r>
              <a:rPr kumimoji="0" lang="es-C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s-CR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leaders</a:t>
            </a:r>
            <a:r>
              <a:rPr kumimoji="0" lang="es-C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s-CR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need</a:t>
            </a:r>
            <a:r>
              <a:rPr kumimoji="0" lang="es-C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s-CR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</a:t>
            </a:r>
            <a:r>
              <a:rPr kumimoji="0" lang="es-C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s-CR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build</a:t>
            </a:r>
            <a:r>
              <a:rPr kumimoji="0" lang="es-C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21st-century </a:t>
            </a:r>
            <a:r>
              <a:rPr kumimoji="0" lang="es-CR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organizations</a:t>
            </a:r>
            <a:r>
              <a:rPr kumimoji="0" lang="es-C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s-CR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McKinsey&amp;Company</a:t>
            </a:r>
            <a:r>
              <a:rPr kumimoji="0" lang="es-C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7"/>
          <p:cNvSpPr/>
          <p:nvPr/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rgbClr val="3865B4"/>
              </a:gs>
              <a:gs pos="25000">
                <a:srgbClr val="3865B4"/>
              </a:gs>
              <a:gs pos="94000">
                <a:srgbClr val="3A3838"/>
              </a:gs>
              <a:gs pos="100000">
                <a:srgbClr val="3A3838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736" name="Google Shape;736;p3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37"/>
          <p:cNvSpPr txBox="1">
            <a:spLocks noGrp="1"/>
          </p:cNvSpPr>
          <p:nvPr>
            <p:ph type="title"/>
          </p:nvPr>
        </p:nvSpPr>
        <p:spPr>
          <a:xfrm>
            <a:off x="2733675" y="2043663"/>
            <a:ext cx="6610350" cy="203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 panose="020F0502020204030204"/>
              <a:buNone/>
            </a:pPr>
            <a:r>
              <a:rPr lang="es-CR" sz="6000">
                <a:solidFill>
                  <a:srgbClr val="FFFFFF"/>
                </a:solidFill>
              </a:rPr>
              <a:t>Marcos de trabajo Ágiles</a:t>
            </a:r>
            <a:endParaRPr sz="600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wrap="square" anchor="ctr">
            <a:normAutofit/>
          </a:bodyPr>
          <a:lstStyle/>
          <a:p>
            <a:pPr algn="ctr"/>
            <a:r>
              <a:rPr lang="en-US" dirty="0" err="1"/>
              <a:t>Diferentes</a:t>
            </a:r>
            <a:r>
              <a:rPr lang="en-US" dirty="0"/>
              <a:t> Marcos de </a:t>
            </a:r>
            <a:r>
              <a:rPr lang="en-US" dirty="0" err="1"/>
              <a:t>trabajo</a:t>
            </a:r>
            <a:r>
              <a:rPr lang="en-US" dirty="0"/>
              <a:t> dentro de la </a:t>
            </a:r>
            <a:r>
              <a:rPr lang="en-US" dirty="0" err="1"/>
              <a:t>filosofía</a:t>
            </a:r>
            <a:r>
              <a:rPr lang="en-US" dirty="0"/>
              <a:t> de la </a:t>
            </a:r>
            <a:r>
              <a:rPr lang="en-US" dirty="0" err="1"/>
              <a:t>agilidad</a:t>
            </a:r>
            <a:endParaRPr lang="en-US" dirty="0"/>
          </a:p>
        </p:txBody>
      </p:sp>
      <p:pic>
        <p:nvPicPr>
          <p:cNvPr id="742" name="Google Shape;742;p38" descr="http://1.bp.blogspot.com/-D9O9QFni9Os/VJpbrNfl2lI/AAAAAAAAJL8/AdpJsffCGhc/s1600/agile-umbrella.png"/>
          <p:cNvPicPr preferRelativeResize="0"/>
          <p:nvPr/>
        </p:nvPicPr>
        <p:blipFill rotWithShape="1">
          <a:blip r:embed="rId3"/>
          <a:stretch>
            <a:fillRect/>
          </a:stretch>
        </p:blipFill>
        <p:spPr>
          <a:xfrm>
            <a:off x="2572650" y="1825625"/>
            <a:ext cx="7046700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39"/>
          <p:cNvSpPr/>
          <p:nvPr/>
        </p:nvSpPr>
        <p:spPr>
          <a:xfrm rot="-2700000" flipH="1">
            <a:off x="-376156" y="-253670"/>
            <a:ext cx="1827638" cy="1376989"/>
          </a:xfrm>
          <a:custGeom>
            <a:avLst/>
            <a:gdLst/>
            <a:ahLst/>
            <a:cxnLst/>
            <a:rect l="l" t="t" r="r" b="b"/>
            <a:pathLst>
              <a:path w="1827638" h="1376989" extrusionOk="0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49" name="Google Shape;749;p39"/>
          <p:cNvSpPr/>
          <p:nvPr/>
        </p:nvSpPr>
        <p:spPr>
          <a:xfrm rot="-27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50" name="Google Shape;750;p39"/>
          <p:cNvSpPr/>
          <p:nvPr/>
        </p:nvSpPr>
        <p:spPr>
          <a:xfrm rot="-27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51" name="Google Shape;751;p39"/>
          <p:cNvSpPr/>
          <p:nvPr/>
        </p:nvSpPr>
        <p:spPr>
          <a:xfrm rot="10800000" flipH="1">
            <a:off x="9356643" y="0"/>
            <a:ext cx="2835357" cy="1480837"/>
          </a:xfrm>
          <a:custGeom>
            <a:avLst/>
            <a:gdLst/>
            <a:ahLst/>
            <a:cxnLst/>
            <a:rect l="l" t="t" r="r" b="b"/>
            <a:pathLst>
              <a:path w="2835357" h="1480837" extrusionOk="0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52" name="Google Shape;752;p39"/>
          <p:cNvSpPr/>
          <p:nvPr/>
        </p:nvSpPr>
        <p:spPr>
          <a:xfrm flipH="1">
            <a:off x="7976344" y="6115501"/>
            <a:ext cx="1494513" cy="742499"/>
          </a:xfrm>
          <a:prstGeom prst="triangle">
            <a:avLst>
              <a:gd name="adj" fmla="val 50000"/>
            </a:avLst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753" name="Google Shape;753;p39" descr="Safari - Apr 2, 2019 at 250 AM.pdf - Adobe Reader"/>
          <p:cNvPicPr preferRelativeResize="0"/>
          <p:nvPr/>
        </p:nvPicPr>
        <p:blipFill rotWithShape="1">
          <a:blip r:embed="rId3"/>
          <a:srcRect l="15219" t="12244" r="10714" b="1786"/>
          <a:stretch>
            <a:fillRect/>
          </a:stretch>
        </p:blipFill>
        <p:spPr>
          <a:xfrm>
            <a:off x="2062572" y="643467"/>
            <a:ext cx="8066855" cy="5571065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39"/>
          <p:cNvSpPr/>
          <p:nvPr/>
        </p:nvSpPr>
        <p:spPr>
          <a:xfrm flipH="1">
            <a:off x="7604080" y="6453143"/>
            <a:ext cx="814903" cy="404857"/>
          </a:xfrm>
          <a:prstGeom prst="triangle">
            <a:avLst>
              <a:gd name="adj" fmla="val 50000"/>
            </a:avLst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spcFirstLastPara="1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 panose="020F0502020204030204"/>
              <a:buNone/>
            </a:pPr>
            <a:r>
              <a:rPr lang="es-CR" dirty="0"/>
              <a:t>Ya que hemos comprendido la agilidad, veamos un marco de trabajo ¨SCRUM¨</a:t>
            </a:r>
          </a:p>
        </p:txBody>
      </p:sp>
      <p:pic>
        <p:nvPicPr>
          <p:cNvPr id="763" name="Picture 762" descr="Piezas metálicas de tres en raya"/>
          <p:cNvPicPr>
            <a:picLocks noChangeAspect="1"/>
          </p:cNvPicPr>
          <p:nvPr/>
        </p:nvPicPr>
        <p:blipFill rotWithShape="1">
          <a:blip r:embed="rId3"/>
          <a:srcRect t="29153" b="15674"/>
          <a:stretch>
            <a:fillRect/>
          </a:stretch>
        </p:blipFill>
        <p:spPr>
          <a:xfrm>
            <a:off x="838200" y="1825625"/>
            <a:ext cx="10515600" cy="4351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1"/>
          <p:cNvSpPr/>
          <p:nvPr/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A5D4B">
              <a:alpha val="9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67" name="Google Shape;767;p41"/>
          <p:cNvSpPr txBox="1"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 panose="020F0502020204030204"/>
              <a:buNone/>
            </a:pPr>
            <a:r>
              <a:rPr lang="es-CR">
                <a:solidFill>
                  <a:srgbClr val="FFFFFF"/>
                </a:solidFill>
              </a:rPr>
              <a:t>Scrum.org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768" name="Google Shape;768;p41"/>
          <p:cNvPicPr preferRelativeResize="0"/>
          <p:nvPr/>
        </p:nvPicPr>
        <p:blipFill rotWithShape="1">
          <a:blip r:embed="rId3"/>
          <a:srcRect r="1" b="3417"/>
          <a:stretch>
            <a:fillRect/>
          </a:stretch>
        </p:blipFill>
        <p:spPr>
          <a:xfrm>
            <a:off x="327547" y="321733"/>
            <a:ext cx="7058306" cy="4107392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41"/>
          <p:cNvSpPr/>
          <p:nvPr/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70" name="Google Shape;770;p41"/>
          <p:cNvSpPr txBox="1">
            <a:spLocks noGrp="1"/>
          </p:cNvSpPr>
          <p:nvPr>
            <p:ph type="body" idx="1"/>
          </p:nvPr>
        </p:nvSpPr>
        <p:spPr>
          <a:xfrm>
            <a:off x="8029319" y="917725"/>
            <a:ext cx="3424739" cy="485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</a:pPr>
            <a:r>
              <a:rPr lang="es-CR" sz="2000">
                <a:solidFill>
                  <a:srgbClr val="FFFFFF"/>
                </a:solidFill>
              </a:rPr>
              <a:t>Fundado por  </a:t>
            </a:r>
            <a:r>
              <a:rPr lang="es-CR" sz="2000" u="sng">
                <a:solidFill>
                  <a:srgbClr val="FFFFFF"/>
                </a:solidFill>
                <a:hlinkClick r:id="rId4"/>
              </a:rPr>
              <a:t>Ken Schwaber</a:t>
            </a:r>
            <a:r>
              <a:rPr lang="es-CR" sz="2000">
                <a:solidFill>
                  <a:srgbClr val="FFFFFF"/>
                </a:solidFill>
              </a:rPr>
              <a:t> quien fue co-fundador de Scrum junto con Jeff Sutherland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</a:pPr>
            <a:r>
              <a:rPr lang="es-CR" sz="2000">
                <a:solidFill>
                  <a:srgbClr val="FFFFFF"/>
                </a:solidFill>
              </a:rPr>
              <a:t>Fue fundado desde 2009 </a:t>
            </a:r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es-CR"/>
              <a:t>¿Qué es Scrum?</a:t>
            </a:r>
          </a:p>
        </p:txBody>
      </p:sp>
      <p:sp>
        <p:nvSpPr>
          <p:cNvPr id="783" name="Google Shape;783;p43"/>
          <p:cNvSpPr txBox="1"/>
          <p:nvPr/>
        </p:nvSpPr>
        <p:spPr>
          <a:xfrm>
            <a:off x="3764280" y="1862131"/>
            <a:ext cx="4663440" cy="333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800" b="1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 Marco de Trabajo liviano para hacer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Producción Lean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800" b="1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Desde una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Perspectiva Ágil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800" b="1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Para dar valor 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Cliente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84" name="Google Shape;784;p43"/>
          <p:cNvGrpSpPr/>
          <p:nvPr/>
        </p:nvGrpSpPr>
        <p:grpSpPr>
          <a:xfrm>
            <a:off x="624599" y="2322915"/>
            <a:ext cx="3293457" cy="2869614"/>
            <a:chOff x="505482" y="0"/>
            <a:chExt cx="3293457" cy="2869614"/>
          </a:xfrm>
        </p:grpSpPr>
        <p:sp>
          <p:nvSpPr>
            <p:cNvPr id="785" name="Google Shape;785;p43"/>
            <p:cNvSpPr/>
            <p:nvPr/>
          </p:nvSpPr>
          <p:spPr>
            <a:xfrm>
              <a:off x="1068664" y="547235"/>
              <a:ext cx="1605560" cy="1605836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43"/>
            <p:cNvSpPr txBox="1"/>
            <p:nvPr/>
          </p:nvSpPr>
          <p:spPr>
            <a:xfrm>
              <a:off x="1303793" y="782404"/>
              <a:ext cx="1135302" cy="113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 panose="020F0502020204030204"/>
                <a:buNone/>
                <a:defRPr/>
              </a:pPr>
              <a:r>
                <a:rPr kumimoji="0" lang="es-CR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Eliminar Desperdicios e Impedimentos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7" name="Google Shape;787;p43"/>
            <p:cNvSpPr/>
            <p:nvPr/>
          </p:nvSpPr>
          <p:spPr>
            <a:xfrm>
              <a:off x="1562353" y="2033696"/>
              <a:ext cx="129432" cy="129419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8" name="Google Shape;788;p43"/>
            <p:cNvSpPr/>
            <p:nvPr/>
          </p:nvSpPr>
          <p:spPr>
            <a:xfrm>
              <a:off x="2777639" y="1198925"/>
              <a:ext cx="129432" cy="129419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43"/>
            <p:cNvSpPr/>
            <p:nvPr/>
          </p:nvSpPr>
          <p:spPr>
            <a:xfrm>
              <a:off x="2159127" y="2171437"/>
              <a:ext cx="178505" cy="178777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43"/>
            <p:cNvSpPr/>
            <p:nvPr/>
          </p:nvSpPr>
          <p:spPr>
            <a:xfrm>
              <a:off x="1598581" y="727734"/>
              <a:ext cx="129432" cy="129419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43"/>
            <p:cNvSpPr/>
            <p:nvPr/>
          </p:nvSpPr>
          <p:spPr>
            <a:xfrm>
              <a:off x="1191180" y="1468381"/>
              <a:ext cx="129432" cy="129419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43"/>
            <p:cNvSpPr/>
            <p:nvPr/>
          </p:nvSpPr>
          <p:spPr>
            <a:xfrm>
              <a:off x="566741" y="837066"/>
              <a:ext cx="652763" cy="652837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43"/>
            <p:cNvSpPr txBox="1"/>
            <p:nvPr/>
          </p:nvSpPr>
          <p:spPr>
            <a:xfrm>
              <a:off x="662336" y="932672"/>
              <a:ext cx="461573" cy="461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 panose="020F0502020204030204"/>
                <a:buNone/>
                <a:defRPr/>
              </a:pPr>
              <a:r>
                <a:rPr kumimoji="0" lang="es-CR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Mura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43"/>
            <p:cNvSpPr/>
            <p:nvPr/>
          </p:nvSpPr>
          <p:spPr>
            <a:xfrm>
              <a:off x="1804422" y="733473"/>
              <a:ext cx="178505" cy="178777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43"/>
            <p:cNvSpPr/>
            <p:nvPr/>
          </p:nvSpPr>
          <p:spPr>
            <a:xfrm>
              <a:off x="628328" y="1681020"/>
              <a:ext cx="322758" cy="322831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43"/>
            <p:cNvSpPr/>
            <p:nvPr/>
          </p:nvSpPr>
          <p:spPr>
            <a:xfrm>
              <a:off x="2839226" y="530017"/>
              <a:ext cx="652763" cy="652837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43"/>
            <p:cNvSpPr txBox="1"/>
            <p:nvPr/>
          </p:nvSpPr>
          <p:spPr>
            <a:xfrm>
              <a:off x="2934821" y="625623"/>
              <a:ext cx="461573" cy="461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 panose="020F0502020204030204"/>
                <a:buNone/>
                <a:defRPr/>
              </a:pPr>
              <a:r>
                <a:rPr kumimoji="0" lang="es-CR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Muda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8" name="Google Shape;798;p43"/>
            <p:cNvSpPr/>
            <p:nvPr/>
          </p:nvSpPr>
          <p:spPr>
            <a:xfrm>
              <a:off x="2547755" y="980547"/>
              <a:ext cx="178505" cy="178777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43"/>
            <p:cNvSpPr/>
            <p:nvPr/>
          </p:nvSpPr>
          <p:spPr>
            <a:xfrm>
              <a:off x="505482" y="2065261"/>
              <a:ext cx="129432" cy="129419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43"/>
            <p:cNvSpPr/>
            <p:nvPr/>
          </p:nvSpPr>
          <p:spPr>
            <a:xfrm>
              <a:off x="1795200" y="1881032"/>
              <a:ext cx="129432" cy="129419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1" name="Google Shape;801;p43"/>
            <p:cNvSpPr/>
            <p:nvPr/>
          </p:nvSpPr>
          <p:spPr>
            <a:xfrm>
              <a:off x="3146176" y="1658063"/>
              <a:ext cx="652763" cy="652837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2" name="Google Shape;802;p43"/>
            <p:cNvSpPr txBox="1"/>
            <p:nvPr/>
          </p:nvSpPr>
          <p:spPr>
            <a:xfrm>
              <a:off x="3241771" y="1753669"/>
              <a:ext cx="461573" cy="461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 panose="020F0502020204030204"/>
                <a:buNone/>
                <a:defRPr/>
              </a:pPr>
              <a:r>
                <a:rPr kumimoji="0" lang="es-CR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Muri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3" name="Google Shape;803;p43"/>
            <p:cNvSpPr/>
            <p:nvPr/>
          </p:nvSpPr>
          <p:spPr>
            <a:xfrm>
              <a:off x="2962072" y="1635393"/>
              <a:ext cx="129432" cy="129419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43"/>
            <p:cNvSpPr/>
            <p:nvPr/>
          </p:nvSpPr>
          <p:spPr>
            <a:xfrm>
              <a:off x="1272529" y="2216777"/>
              <a:ext cx="652763" cy="652837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43"/>
            <p:cNvSpPr txBox="1"/>
            <p:nvPr/>
          </p:nvSpPr>
          <p:spPr>
            <a:xfrm>
              <a:off x="1368124" y="2312383"/>
              <a:ext cx="461573" cy="461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 panose="020F0502020204030204"/>
                <a:buNone/>
                <a:defRPr/>
              </a:pPr>
              <a:r>
                <a:rPr kumimoji="0" lang="es-CR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Pull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6" name="Google Shape;806;p43"/>
            <p:cNvSpPr/>
            <p:nvPr/>
          </p:nvSpPr>
          <p:spPr>
            <a:xfrm>
              <a:off x="1855471" y="2194681"/>
              <a:ext cx="129432" cy="129419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7" name="Google Shape;807;p43"/>
            <p:cNvSpPr/>
            <p:nvPr/>
          </p:nvSpPr>
          <p:spPr>
            <a:xfrm>
              <a:off x="1894992" y="0"/>
              <a:ext cx="652763" cy="652837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8" name="Google Shape;808;p43"/>
            <p:cNvSpPr txBox="1"/>
            <p:nvPr/>
          </p:nvSpPr>
          <p:spPr>
            <a:xfrm>
              <a:off x="1990587" y="95606"/>
              <a:ext cx="461573" cy="461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 panose="020F0502020204030204"/>
                <a:buNone/>
                <a:defRPr/>
              </a:pPr>
              <a:r>
                <a:rPr kumimoji="0" lang="es-CR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Sprint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43"/>
            <p:cNvSpPr/>
            <p:nvPr/>
          </p:nvSpPr>
          <p:spPr>
            <a:xfrm>
              <a:off x="1090071" y="707647"/>
              <a:ext cx="129432" cy="129419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43"/>
            <p:cNvSpPr/>
            <p:nvPr/>
          </p:nvSpPr>
          <p:spPr>
            <a:xfrm>
              <a:off x="2597157" y="160698"/>
              <a:ext cx="129432" cy="129419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811" name="Google Shape;811;p43" descr="Flecha lineal: curva en sentido de las agujas del reloj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4064372" flipH="1">
            <a:off x="7303585" y="3520725"/>
            <a:ext cx="914400" cy="106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43" descr="Flecha lineal: curva en sentido contrario de las agujas del reloj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rot="-5400000">
            <a:off x="4095880" y="2392400"/>
            <a:ext cx="914400" cy="91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3" name="Google Shape;813;p43" descr="Piezas de rompecabezas"/>
          <p:cNvGrpSpPr/>
          <p:nvPr/>
        </p:nvGrpSpPr>
        <p:grpSpPr>
          <a:xfrm>
            <a:off x="9325454" y="3115574"/>
            <a:ext cx="1439945" cy="1410074"/>
            <a:chOff x="9325454" y="3115574"/>
            <a:chExt cx="1439945" cy="1410074"/>
          </a:xfrm>
        </p:grpSpPr>
        <p:sp>
          <p:nvSpPr>
            <p:cNvPr id="814" name="Google Shape;814;p43"/>
            <p:cNvSpPr/>
            <p:nvPr/>
          </p:nvSpPr>
          <p:spPr>
            <a:xfrm>
              <a:off x="9985546" y="3115574"/>
              <a:ext cx="779853" cy="699103"/>
            </a:xfrm>
            <a:custGeom>
              <a:avLst/>
              <a:gdLst/>
              <a:ahLst/>
              <a:cxnLst/>
              <a:rect l="l" t="t" r="r" b="b"/>
              <a:pathLst>
                <a:path w="779853" h="699103" extrusionOk="0">
                  <a:moveTo>
                    <a:pt x="79522" y="493690"/>
                  </a:moveTo>
                  <a:lnTo>
                    <a:pt x="79522" y="493690"/>
                  </a:lnTo>
                  <a:lnTo>
                    <a:pt x="194709" y="541361"/>
                  </a:lnTo>
                  <a:cubicBezTo>
                    <a:pt x="198823" y="465767"/>
                    <a:pt x="263441" y="407821"/>
                    <a:pt x="339037" y="411935"/>
                  </a:cubicBezTo>
                  <a:cubicBezTo>
                    <a:pt x="391698" y="414802"/>
                    <a:pt x="438045" y="447625"/>
                    <a:pt x="458229" y="496349"/>
                  </a:cubicBezTo>
                  <a:cubicBezTo>
                    <a:pt x="477757" y="545133"/>
                    <a:pt x="468530" y="600728"/>
                    <a:pt x="434291" y="640590"/>
                  </a:cubicBezTo>
                  <a:lnTo>
                    <a:pt x="573007" y="698081"/>
                  </a:lnTo>
                  <a:lnTo>
                    <a:pt x="575462" y="699104"/>
                  </a:lnTo>
                  <a:lnTo>
                    <a:pt x="779853" y="204596"/>
                  </a:lnTo>
                  <a:lnTo>
                    <a:pt x="283913" y="0"/>
                  </a:lnTo>
                  <a:lnTo>
                    <a:pt x="206780" y="189660"/>
                  </a:lnTo>
                  <a:lnTo>
                    <a:pt x="206780" y="189660"/>
                  </a:lnTo>
                  <a:lnTo>
                    <a:pt x="200847" y="203777"/>
                  </a:lnTo>
                  <a:lnTo>
                    <a:pt x="199210" y="197230"/>
                  </a:lnTo>
                  <a:cubicBezTo>
                    <a:pt x="176690" y="143139"/>
                    <a:pt x="114675" y="117436"/>
                    <a:pt x="60494" y="139739"/>
                  </a:cubicBezTo>
                  <a:cubicBezTo>
                    <a:pt x="36741" y="149995"/>
                    <a:pt x="17386" y="168333"/>
                    <a:pt x="5867" y="191502"/>
                  </a:cubicBezTo>
                  <a:cubicBezTo>
                    <a:pt x="-13291" y="246808"/>
                    <a:pt x="16011" y="307176"/>
                    <a:pt x="71319" y="326334"/>
                  </a:cubicBezTo>
                  <a:cubicBezTo>
                    <a:pt x="95850" y="334833"/>
                    <a:pt x="122648" y="334031"/>
                    <a:pt x="146629" y="324080"/>
                  </a:cubicBezTo>
                  <a:lnTo>
                    <a:pt x="153176" y="321420"/>
                  </a:lnTo>
                  <a:lnTo>
                    <a:pt x="149289" y="330831"/>
                  </a:lnTo>
                  <a:lnTo>
                    <a:pt x="149289" y="33083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15" name="Google Shape;815;p43"/>
            <p:cNvSpPr/>
            <p:nvPr/>
          </p:nvSpPr>
          <p:spPr>
            <a:xfrm>
              <a:off x="9325454" y="3993699"/>
              <a:ext cx="758041" cy="531949"/>
            </a:xfrm>
            <a:custGeom>
              <a:avLst/>
              <a:gdLst/>
              <a:ahLst/>
              <a:cxnLst/>
              <a:rect l="l" t="t" r="r" b="b"/>
              <a:pathLst>
                <a:path w="758041" h="531949" extrusionOk="0">
                  <a:moveTo>
                    <a:pt x="687851" y="341266"/>
                  </a:moveTo>
                  <a:cubicBezTo>
                    <a:pt x="741488" y="323517"/>
                    <a:pt x="770584" y="265647"/>
                    <a:pt x="752835" y="212010"/>
                  </a:cubicBezTo>
                  <a:cubicBezTo>
                    <a:pt x="735086" y="158374"/>
                    <a:pt x="677216" y="129280"/>
                    <a:pt x="623579" y="147027"/>
                  </a:cubicBezTo>
                  <a:cubicBezTo>
                    <a:pt x="603202" y="153770"/>
                    <a:pt x="585459" y="166752"/>
                    <a:pt x="572868" y="184136"/>
                  </a:cubicBezTo>
                  <a:lnTo>
                    <a:pt x="572868" y="0"/>
                  </a:lnTo>
                  <a:lnTo>
                    <a:pt x="448679" y="0"/>
                  </a:lnTo>
                  <a:cubicBezTo>
                    <a:pt x="449577" y="6784"/>
                    <a:pt x="450056" y="13616"/>
                    <a:pt x="450111" y="20460"/>
                  </a:cubicBezTo>
                  <a:cubicBezTo>
                    <a:pt x="450111" y="110856"/>
                    <a:pt x="376831" y="184136"/>
                    <a:pt x="286434" y="184136"/>
                  </a:cubicBezTo>
                  <a:cubicBezTo>
                    <a:pt x="196038" y="184136"/>
                    <a:pt x="122758" y="110856"/>
                    <a:pt x="122758" y="20460"/>
                  </a:cubicBezTo>
                  <a:cubicBezTo>
                    <a:pt x="122813" y="13616"/>
                    <a:pt x="123292" y="6784"/>
                    <a:pt x="124190" y="0"/>
                  </a:cubicBezTo>
                  <a:lnTo>
                    <a:pt x="0" y="0"/>
                  </a:lnTo>
                  <a:lnTo>
                    <a:pt x="0" y="531949"/>
                  </a:lnTo>
                  <a:lnTo>
                    <a:pt x="572868" y="531949"/>
                  </a:lnTo>
                  <a:lnTo>
                    <a:pt x="572868" y="306894"/>
                  </a:lnTo>
                  <a:cubicBezTo>
                    <a:pt x="575150" y="310034"/>
                    <a:pt x="577609" y="313040"/>
                    <a:pt x="580234" y="315896"/>
                  </a:cubicBezTo>
                  <a:cubicBezTo>
                    <a:pt x="581337" y="317993"/>
                    <a:pt x="582638" y="319980"/>
                    <a:pt x="584121" y="321829"/>
                  </a:cubicBezTo>
                  <a:cubicBezTo>
                    <a:pt x="608304" y="344987"/>
                    <a:pt x="642791" y="353902"/>
                    <a:pt x="675166" y="345358"/>
                  </a:cubicBezTo>
                  <a:cubicBezTo>
                    <a:pt x="678644" y="345358"/>
                    <a:pt x="681918" y="343312"/>
                    <a:pt x="685192" y="3422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16" name="Google Shape;816;p43"/>
            <p:cNvSpPr/>
            <p:nvPr/>
          </p:nvSpPr>
          <p:spPr>
            <a:xfrm>
              <a:off x="9959701" y="3810405"/>
              <a:ext cx="531949" cy="714834"/>
            </a:xfrm>
            <a:custGeom>
              <a:avLst/>
              <a:gdLst/>
              <a:ahLst/>
              <a:cxnLst/>
              <a:rect l="l" t="t" r="r" b="b"/>
              <a:pathLst>
                <a:path w="531949" h="714834" extrusionOk="0">
                  <a:moveTo>
                    <a:pt x="306894" y="182885"/>
                  </a:moveTo>
                  <a:cubicBezTo>
                    <a:pt x="310069" y="180575"/>
                    <a:pt x="313077" y="178046"/>
                    <a:pt x="315896" y="175315"/>
                  </a:cubicBezTo>
                  <a:cubicBezTo>
                    <a:pt x="318130" y="174462"/>
                    <a:pt x="320156" y="173136"/>
                    <a:pt x="321829" y="171428"/>
                  </a:cubicBezTo>
                  <a:cubicBezTo>
                    <a:pt x="346978" y="144476"/>
                    <a:pt x="355305" y="105898"/>
                    <a:pt x="343516" y="70971"/>
                  </a:cubicBezTo>
                  <a:lnTo>
                    <a:pt x="343516" y="67902"/>
                  </a:lnTo>
                  <a:cubicBezTo>
                    <a:pt x="324505" y="14699"/>
                    <a:pt x="265964" y="-13018"/>
                    <a:pt x="212761" y="5993"/>
                  </a:cubicBezTo>
                  <a:cubicBezTo>
                    <a:pt x="159558" y="25004"/>
                    <a:pt x="131842" y="83546"/>
                    <a:pt x="150853" y="136749"/>
                  </a:cubicBezTo>
                  <a:cubicBezTo>
                    <a:pt x="157361" y="154966"/>
                    <a:pt x="168902" y="170963"/>
                    <a:pt x="184136" y="182885"/>
                  </a:cubicBezTo>
                  <a:lnTo>
                    <a:pt x="0" y="182885"/>
                  </a:lnTo>
                  <a:lnTo>
                    <a:pt x="0" y="266769"/>
                  </a:lnTo>
                  <a:cubicBezTo>
                    <a:pt x="6788" y="265947"/>
                    <a:pt x="13622" y="265538"/>
                    <a:pt x="20460" y="265542"/>
                  </a:cubicBezTo>
                  <a:cubicBezTo>
                    <a:pt x="110856" y="265542"/>
                    <a:pt x="184136" y="338822"/>
                    <a:pt x="184136" y="429218"/>
                  </a:cubicBezTo>
                  <a:cubicBezTo>
                    <a:pt x="184136" y="519615"/>
                    <a:pt x="110856" y="592895"/>
                    <a:pt x="20460" y="592895"/>
                  </a:cubicBezTo>
                  <a:cubicBezTo>
                    <a:pt x="13618" y="592832"/>
                    <a:pt x="6784" y="592355"/>
                    <a:pt x="0" y="591463"/>
                  </a:cubicBezTo>
                  <a:lnTo>
                    <a:pt x="0" y="714834"/>
                  </a:lnTo>
                  <a:lnTo>
                    <a:pt x="531949" y="714834"/>
                  </a:lnTo>
                  <a:lnTo>
                    <a:pt x="531949" y="1828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17" name="Google Shape;817;p43"/>
            <p:cNvSpPr/>
            <p:nvPr/>
          </p:nvSpPr>
          <p:spPr>
            <a:xfrm>
              <a:off x="9325454" y="3359043"/>
              <a:ext cx="572868" cy="757004"/>
            </a:xfrm>
            <a:custGeom>
              <a:avLst/>
              <a:gdLst/>
              <a:ahLst/>
              <a:cxnLst/>
              <a:rect l="l" t="t" r="r" b="b"/>
              <a:pathLst>
                <a:path w="572868" h="757004" extrusionOk="0">
                  <a:moveTo>
                    <a:pt x="572868" y="212370"/>
                  </a:moveTo>
                  <a:lnTo>
                    <a:pt x="572868" y="0"/>
                  </a:lnTo>
                  <a:lnTo>
                    <a:pt x="0" y="0"/>
                  </a:lnTo>
                  <a:lnTo>
                    <a:pt x="0" y="572868"/>
                  </a:lnTo>
                  <a:lnTo>
                    <a:pt x="225055" y="572868"/>
                  </a:lnTo>
                  <a:cubicBezTo>
                    <a:pt x="199297" y="592188"/>
                    <a:pt x="184136" y="622507"/>
                    <a:pt x="184136" y="654707"/>
                  </a:cubicBezTo>
                  <a:cubicBezTo>
                    <a:pt x="184136" y="711204"/>
                    <a:pt x="229937" y="757005"/>
                    <a:pt x="286434" y="757005"/>
                  </a:cubicBezTo>
                  <a:cubicBezTo>
                    <a:pt x="342931" y="757005"/>
                    <a:pt x="388732" y="711204"/>
                    <a:pt x="388732" y="654707"/>
                  </a:cubicBezTo>
                  <a:cubicBezTo>
                    <a:pt x="388732" y="622507"/>
                    <a:pt x="373572" y="592188"/>
                    <a:pt x="347813" y="572868"/>
                  </a:cubicBezTo>
                  <a:lnTo>
                    <a:pt x="572868" y="572868"/>
                  </a:lnTo>
                  <a:lnTo>
                    <a:pt x="572868" y="362544"/>
                  </a:lnTo>
                  <a:cubicBezTo>
                    <a:pt x="528866" y="403833"/>
                    <a:pt x="460355" y="403833"/>
                    <a:pt x="416353" y="362544"/>
                  </a:cubicBezTo>
                  <a:cubicBezTo>
                    <a:pt x="374883" y="322042"/>
                    <a:pt x="374099" y="255591"/>
                    <a:pt x="414601" y="214122"/>
                  </a:cubicBezTo>
                  <a:cubicBezTo>
                    <a:pt x="415178" y="213531"/>
                    <a:pt x="415761" y="212947"/>
                    <a:pt x="416353" y="212370"/>
                  </a:cubicBezTo>
                  <a:cubicBezTo>
                    <a:pt x="460355" y="171081"/>
                    <a:pt x="528866" y="171081"/>
                    <a:pt x="572868" y="2123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818" name="Google Shape;818;p43"/>
          <p:cNvSpPr txBox="1"/>
          <p:nvPr/>
        </p:nvSpPr>
        <p:spPr>
          <a:xfrm>
            <a:off x="8909237" y="2795553"/>
            <a:ext cx="197817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Trabajar con el Cliente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 panose="020F0502020204030204"/>
              <a:buNone/>
            </a:pPr>
            <a:r>
              <a:rPr lang="es-CR" dirty="0"/>
              <a:t>Pilares de scrum</a:t>
            </a:r>
          </a:p>
        </p:txBody>
      </p:sp>
      <p:pic>
        <p:nvPicPr>
          <p:cNvPr id="4" name="Google Shape;830;p45"/>
          <p:cNvPicPr preferRelativeResize="0"/>
          <p:nvPr/>
        </p:nvPicPr>
        <p:blipFill rotWithShape="1">
          <a:blip r:embed="rId3"/>
          <a:stretch>
            <a:fillRect/>
          </a:stretch>
        </p:blipFill>
        <p:spPr>
          <a:xfrm>
            <a:off x="3074237" y="1825625"/>
            <a:ext cx="6043526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s-CR" sz="4000" dirty="0">
                <a:solidFill>
                  <a:srgbClr val="0070C0"/>
                </a:solidFill>
              </a:rPr>
              <a:t>¿Qué vamos a desarrollar para pasar el examen?</a:t>
            </a:r>
            <a:endParaRPr lang="es-CR" sz="4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Google Shape;177;p6"/>
          <p:cNvCxnSpPr>
            <a:stCxn id="34" idx="6"/>
          </p:cNvCxnSpPr>
          <p:nvPr/>
        </p:nvCxnSpPr>
        <p:spPr>
          <a:xfrm>
            <a:off x="2621844" y="2869920"/>
            <a:ext cx="3279000" cy="2640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" name="Google Shape;179;p6"/>
          <p:cNvGrpSpPr/>
          <p:nvPr/>
        </p:nvGrpSpPr>
        <p:grpSpPr>
          <a:xfrm>
            <a:off x="5858217" y="2763668"/>
            <a:ext cx="251670" cy="260059"/>
            <a:chOff x="1031846" y="3338818"/>
            <a:chExt cx="251670" cy="260059"/>
          </a:xfrm>
        </p:grpSpPr>
        <p:sp>
          <p:nvSpPr>
            <p:cNvPr id="9" name="Google Shape;180;p6"/>
            <p:cNvSpPr/>
            <p:nvPr/>
          </p:nvSpPr>
          <p:spPr>
            <a:xfrm>
              <a:off x="1031846" y="3338818"/>
              <a:ext cx="251670" cy="260059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" name="Google Shape;181;p6"/>
            <p:cNvSpPr/>
            <p:nvPr/>
          </p:nvSpPr>
          <p:spPr>
            <a:xfrm>
              <a:off x="1077339" y="3395496"/>
              <a:ext cx="160684" cy="14670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cxnSp>
        <p:nvCxnSpPr>
          <p:cNvPr id="11" name="Google Shape;182;p6"/>
          <p:cNvCxnSpPr>
            <a:endCxn id="28" idx="2"/>
          </p:cNvCxnSpPr>
          <p:nvPr/>
        </p:nvCxnSpPr>
        <p:spPr>
          <a:xfrm rot="10800000" flipH="1">
            <a:off x="6107042" y="2878389"/>
            <a:ext cx="3294000" cy="1260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" name="Google Shape;184;p6"/>
          <p:cNvGrpSpPr/>
          <p:nvPr/>
        </p:nvGrpSpPr>
        <p:grpSpPr>
          <a:xfrm>
            <a:off x="5344035" y="1268836"/>
            <a:ext cx="1249554" cy="1255659"/>
            <a:chOff x="220484" y="2537406"/>
            <a:chExt cx="1249554" cy="1255659"/>
          </a:xfrm>
        </p:grpSpPr>
        <p:sp>
          <p:nvSpPr>
            <p:cNvPr id="13" name="Google Shape;185;p6"/>
            <p:cNvSpPr/>
            <p:nvPr/>
          </p:nvSpPr>
          <p:spPr>
            <a:xfrm rot="7926502">
              <a:off x="380441" y="2743200"/>
              <a:ext cx="929640" cy="844072"/>
            </a:xfrm>
            <a:prstGeom prst="teardrop">
              <a:avLst>
                <a:gd name="adj" fmla="val 13454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186;p6"/>
            <p:cNvSpPr/>
            <p:nvPr/>
          </p:nvSpPr>
          <p:spPr>
            <a:xfrm>
              <a:off x="504978" y="2804160"/>
              <a:ext cx="691362" cy="69342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15" name="Google Shape;187;p6" descr="Reunión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713135" y="1589485"/>
            <a:ext cx="541833" cy="54183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88;p6"/>
          <p:cNvSpPr txBox="1"/>
          <p:nvPr/>
        </p:nvSpPr>
        <p:spPr>
          <a:xfrm>
            <a:off x="1978660" y="3677920"/>
            <a:ext cx="1911985" cy="2213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16510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 panose="020F0502020204030204"/>
              <a:buNone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Empirismo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Valores de Scrum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Pilares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Roles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Eventos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Artifactos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Ready y Done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228600" marR="0" lvl="0" indent="-16510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 panose="020F0502020204030204"/>
              <a:buNone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7" name="Google Shape;189;p6"/>
          <p:cNvSpPr txBox="1"/>
          <p:nvPr/>
        </p:nvSpPr>
        <p:spPr>
          <a:xfrm>
            <a:off x="5086551" y="3053234"/>
            <a:ext cx="184726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600" b="1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Desarrollar personas y al equipo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8" name="Google Shape;190;p6"/>
          <p:cNvSpPr txBox="1"/>
          <p:nvPr/>
        </p:nvSpPr>
        <p:spPr>
          <a:xfrm>
            <a:off x="5033645" y="3908425"/>
            <a:ext cx="2567305" cy="1059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Autogestión  Facilitación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Estilos de liderazgo Coaching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Mentoring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9" name="Google Shape;191;p6"/>
          <p:cNvSpPr txBox="1"/>
          <p:nvPr/>
        </p:nvSpPr>
        <p:spPr>
          <a:xfrm>
            <a:off x="8434070" y="3874770"/>
            <a:ext cx="2895600" cy="1382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Forecasting</a:t>
            </a:r>
            <a:r>
              <a:rPr kumimoji="0" lang="es-C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&amp; </a:t>
            </a:r>
            <a:r>
              <a:rPr kumimoji="0" lang="es-C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Release</a:t>
            </a:r>
            <a:r>
              <a:rPr kumimoji="0" lang="es-C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kumimoji="0" lang="es-C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Planning</a:t>
            </a:r>
            <a:r>
              <a:rPr kumimoji="0" lang="es-C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Valor del </a:t>
            </a:r>
            <a:r>
              <a:rPr kumimoji="0" lang="es-C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product</a:t>
            </a:r>
            <a:r>
              <a:rPr kumimoji="0" lang="es-C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Gestión del </a:t>
            </a:r>
            <a:r>
              <a:rPr kumimoji="0" lang="es-C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Product</a:t>
            </a:r>
            <a:r>
              <a:rPr kumimoji="0" lang="es-C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kumimoji="0" lang="es-C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Backlog</a:t>
            </a:r>
            <a:r>
              <a:rPr kumimoji="0" lang="es-C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Gestión de involucrados y clientes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" name="Google Shape;192;p6"/>
          <p:cNvSpPr txBox="1"/>
          <p:nvPr/>
        </p:nvSpPr>
        <p:spPr>
          <a:xfrm>
            <a:off x="8599939" y="3053716"/>
            <a:ext cx="184726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600" b="1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Gestionando Productos con agilidad: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" name="Google Shape;193;p6"/>
          <p:cNvGrpSpPr/>
          <p:nvPr/>
        </p:nvGrpSpPr>
        <p:grpSpPr>
          <a:xfrm>
            <a:off x="1876139" y="1249625"/>
            <a:ext cx="1249554" cy="1255659"/>
            <a:chOff x="220484" y="2537406"/>
            <a:chExt cx="1249554" cy="1255659"/>
          </a:xfrm>
        </p:grpSpPr>
        <p:sp>
          <p:nvSpPr>
            <p:cNvPr id="22" name="Google Shape;194;p6"/>
            <p:cNvSpPr/>
            <p:nvPr/>
          </p:nvSpPr>
          <p:spPr>
            <a:xfrm rot="7926502">
              <a:off x="380441" y="2743200"/>
              <a:ext cx="929640" cy="844072"/>
            </a:xfrm>
            <a:prstGeom prst="teardrop">
              <a:avLst>
                <a:gd name="adj" fmla="val 134545"/>
              </a:avLst>
            </a:pr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195;p6"/>
            <p:cNvSpPr/>
            <p:nvPr/>
          </p:nvSpPr>
          <p:spPr>
            <a:xfrm>
              <a:off x="504978" y="2804160"/>
              <a:ext cx="691362" cy="69342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4" name="Google Shape;196;p6"/>
          <p:cNvSpPr txBox="1"/>
          <p:nvPr/>
        </p:nvSpPr>
        <p:spPr>
          <a:xfrm>
            <a:off x="749935" y="2967355"/>
            <a:ext cx="3140710" cy="82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16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Entender </a:t>
            </a:r>
            <a:r>
              <a:rPr lang="es-CR" sz="1600" b="1" kern="0" dirty="0">
                <a:solidFill>
                  <a:srgbClr val="54813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la filosofía de la Agilidad el </a:t>
            </a:r>
            <a:r>
              <a:rPr kumimoji="0" lang="es-CR" sz="16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marco de trabajo Scrum y poderlo aplicar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48135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5" name="Google Shape;197;p6" descr="Lista RTL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285457" y="1630747"/>
            <a:ext cx="430918" cy="430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oogle Shape;198;p6"/>
          <p:cNvGrpSpPr/>
          <p:nvPr/>
        </p:nvGrpSpPr>
        <p:grpSpPr>
          <a:xfrm>
            <a:off x="9355549" y="2748360"/>
            <a:ext cx="251670" cy="260059"/>
            <a:chOff x="1031846" y="3338818"/>
            <a:chExt cx="251670" cy="260059"/>
          </a:xfrm>
        </p:grpSpPr>
        <p:sp>
          <p:nvSpPr>
            <p:cNvPr id="27" name="Google Shape;199;p6"/>
            <p:cNvSpPr/>
            <p:nvPr/>
          </p:nvSpPr>
          <p:spPr>
            <a:xfrm>
              <a:off x="1031846" y="3338818"/>
              <a:ext cx="251670" cy="260059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183;p6"/>
            <p:cNvSpPr/>
            <p:nvPr/>
          </p:nvSpPr>
          <p:spPr>
            <a:xfrm>
              <a:off x="1077339" y="3395496"/>
              <a:ext cx="160684" cy="14670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9" name="Google Shape;200;p6"/>
          <p:cNvGrpSpPr/>
          <p:nvPr/>
        </p:nvGrpSpPr>
        <p:grpSpPr>
          <a:xfrm>
            <a:off x="8856606" y="1284243"/>
            <a:ext cx="1249554" cy="1255659"/>
            <a:chOff x="220484" y="2537406"/>
            <a:chExt cx="1249554" cy="1255659"/>
          </a:xfrm>
        </p:grpSpPr>
        <p:sp>
          <p:nvSpPr>
            <p:cNvPr id="30" name="Google Shape;201;p6"/>
            <p:cNvSpPr/>
            <p:nvPr/>
          </p:nvSpPr>
          <p:spPr>
            <a:xfrm rot="7926502">
              <a:off x="380441" y="2743200"/>
              <a:ext cx="929640" cy="844072"/>
            </a:xfrm>
            <a:prstGeom prst="teardrop">
              <a:avLst>
                <a:gd name="adj" fmla="val 134545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202;p6"/>
            <p:cNvSpPr/>
            <p:nvPr/>
          </p:nvSpPr>
          <p:spPr>
            <a:xfrm>
              <a:off x="504978" y="2804160"/>
              <a:ext cx="691362" cy="69342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32" name="Google Shape;203;p6" descr="Flujo de trabajo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214433" y="1606106"/>
            <a:ext cx="564504" cy="564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oogle Shape;204;p6"/>
          <p:cNvGrpSpPr/>
          <p:nvPr/>
        </p:nvGrpSpPr>
        <p:grpSpPr>
          <a:xfrm>
            <a:off x="2370174" y="2739891"/>
            <a:ext cx="251670" cy="260059"/>
            <a:chOff x="1031846" y="3338818"/>
            <a:chExt cx="251670" cy="260059"/>
          </a:xfrm>
        </p:grpSpPr>
        <p:sp>
          <p:nvSpPr>
            <p:cNvPr id="34" name="Google Shape;178;p6"/>
            <p:cNvSpPr/>
            <p:nvPr/>
          </p:nvSpPr>
          <p:spPr>
            <a:xfrm>
              <a:off x="1031846" y="3338818"/>
              <a:ext cx="251670" cy="260059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205;p6"/>
            <p:cNvSpPr/>
            <p:nvPr/>
          </p:nvSpPr>
          <p:spPr>
            <a:xfrm>
              <a:off x="1068527" y="3383979"/>
              <a:ext cx="160684" cy="146701"/>
            </a:xfrm>
            <a:prstGeom prst="ellipse">
              <a:avLst/>
            </a:pr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 panose="020F0502020204030204"/>
              <a:buNone/>
            </a:pPr>
            <a:r>
              <a:rPr lang="es-CR" dirty="0"/>
              <a:t>Valores de Scrum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950" y="1458919"/>
            <a:ext cx="8928100" cy="43688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 panose="020F0502020204030204"/>
              <a:buNone/>
            </a:pPr>
            <a:r>
              <a:rPr lang="es-CR" dirty="0"/>
              <a:t>¿Cómo es el proceso de Scrum?</a:t>
            </a:r>
          </a:p>
        </p:txBody>
      </p:sp>
      <p:graphicFrame>
        <p:nvGraphicFramePr>
          <p:cNvPr id="3" name="Diagram 2"/>
          <p:cNvGraphicFramePr/>
          <p:nvPr/>
        </p:nvGraphicFramePr>
        <p:xfrm>
          <a:off x="838200" y="1825625"/>
          <a:ext cx="4933950" cy="432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Google Shape;904;p52" descr="Image result for scrum">
            <a:hlinkClick r:id="rId8"/>
          </p:cNvPr>
          <p:cNvPicPr preferRelativeResize="0"/>
          <p:nvPr/>
        </p:nvPicPr>
        <p:blipFill rotWithShape="1">
          <a:blip r:embed="rId9"/>
          <a:srcRect b="4195"/>
          <a:stretch>
            <a:fillRect/>
          </a:stretch>
        </p:blipFill>
        <p:spPr>
          <a:xfrm>
            <a:off x="6272212" y="1690688"/>
            <a:ext cx="5476875" cy="4224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30;p36"/>
          <p:cNvSpPr txBox="1">
            <a:spLocks noGrp="1"/>
          </p:cNvSpPr>
          <p:nvPr>
            <p:ph type="title"/>
          </p:nvPr>
        </p:nvSpPr>
        <p:spPr>
          <a:xfrm>
            <a:off x="838200" y="227494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 panose="020F0502020204030204"/>
              <a:buNone/>
            </a:pPr>
            <a:r>
              <a:rPr lang="es-CR" sz="600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Ventajas y Desventajas</a:t>
            </a:r>
            <a:endParaRPr sz="600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8" name="Google Shape;858;p49"/>
          <p:cNvGrpSpPr/>
          <p:nvPr/>
        </p:nvGrpSpPr>
        <p:grpSpPr>
          <a:xfrm>
            <a:off x="1071563" y="288471"/>
            <a:ext cx="9568533" cy="6281058"/>
            <a:chOff x="2835728" y="2721"/>
            <a:chExt cx="4710793" cy="6281058"/>
          </a:xfrm>
        </p:grpSpPr>
        <p:sp>
          <p:nvSpPr>
            <p:cNvPr id="859" name="Google Shape;859;p49"/>
            <p:cNvSpPr/>
            <p:nvPr/>
          </p:nvSpPr>
          <p:spPr>
            <a:xfrm>
              <a:off x="2835728" y="2721"/>
              <a:ext cx="2093686" cy="1046843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49"/>
            <p:cNvSpPr txBox="1"/>
            <p:nvPr/>
          </p:nvSpPr>
          <p:spPr>
            <a:xfrm>
              <a:off x="2866389" y="33382"/>
              <a:ext cx="2032364" cy="9855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9050" tIns="39350" rIns="59050" bIns="393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100"/>
                <a:buFont typeface="Calibri" panose="020F0502020204030204"/>
                <a:buNone/>
                <a:defRPr/>
              </a:pPr>
              <a:r>
                <a:rPr kumimoji="0" lang="es-CR" sz="3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Ventajas</a:t>
              </a:r>
              <a:endParaRPr kumimoji="0" sz="3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61" name="Google Shape;861;p49"/>
            <p:cNvSpPr/>
            <p:nvPr/>
          </p:nvSpPr>
          <p:spPr>
            <a:xfrm>
              <a:off x="3045096" y="1049564"/>
              <a:ext cx="209368" cy="78513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862" name="Google Shape;862;p49"/>
            <p:cNvSpPr/>
            <p:nvPr/>
          </p:nvSpPr>
          <p:spPr>
            <a:xfrm>
              <a:off x="3254465" y="1311275"/>
              <a:ext cx="1674948" cy="104684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49"/>
            <p:cNvSpPr txBox="1"/>
            <p:nvPr/>
          </p:nvSpPr>
          <p:spPr>
            <a:xfrm>
              <a:off x="3285126" y="1341936"/>
              <a:ext cx="1613626" cy="9855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17775" rIns="26650" bIns="177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 panose="020F0502020204030204"/>
                <a:buNone/>
                <a:defRPr/>
              </a:pPr>
              <a:r>
                <a:rPr kumimoji="0" lang="es-CR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Gestión de las expectativas del usuario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64" name="Google Shape;864;p49"/>
            <p:cNvSpPr/>
            <p:nvPr/>
          </p:nvSpPr>
          <p:spPr>
            <a:xfrm>
              <a:off x="3045096" y="1049564"/>
              <a:ext cx="209368" cy="209368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865" name="Google Shape;865;p49"/>
            <p:cNvSpPr/>
            <p:nvPr/>
          </p:nvSpPr>
          <p:spPr>
            <a:xfrm>
              <a:off x="3254465" y="2619828"/>
              <a:ext cx="1674948" cy="104684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49"/>
            <p:cNvSpPr txBox="1"/>
            <p:nvPr/>
          </p:nvSpPr>
          <p:spPr>
            <a:xfrm>
              <a:off x="3285126" y="2650489"/>
              <a:ext cx="1613626" cy="9855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17775" rIns="26650" bIns="177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 panose="020F0502020204030204"/>
                <a:buNone/>
                <a:defRPr/>
              </a:pPr>
              <a:r>
                <a:rPr kumimoji="0" lang="es-CR" sz="14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Resultados anticipados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49"/>
            <p:cNvSpPr/>
            <p:nvPr/>
          </p:nvSpPr>
          <p:spPr>
            <a:xfrm>
              <a:off x="3045096" y="1049564"/>
              <a:ext cx="209368" cy="34022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868" name="Google Shape;868;p49"/>
            <p:cNvSpPr/>
            <p:nvPr/>
          </p:nvSpPr>
          <p:spPr>
            <a:xfrm>
              <a:off x="3254465" y="3928382"/>
              <a:ext cx="1674948" cy="104684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49"/>
            <p:cNvSpPr txBox="1"/>
            <p:nvPr/>
          </p:nvSpPr>
          <p:spPr>
            <a:xfrm>
              <a:off x="3285126" y="3959043"/>
              <a:ext cx="1613626" cy="9855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17775" rIns="26650" bIns="177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 panose="020F0502020204030204"/>
                <a:buNone/>
                <a:defRPr/>
              </a:pPr>
              <a:r>
                <a:rPr kumimoji="0" lang="es-CR" sz="14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Flexibilidad y adaptación a los contextos</a:t>
              </a:r>
              <a:endParaRPr kumimoji="0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70" name="Google Shape;870;p49"/>
            <p:cNvSpPr/>
            <p:nvPr/>
          </p:nvSpPr>
          <p:spPr>
            <a:xfrm>
              <a:off x="3045096" y="1049564"/>
              <a:ext cx="209368" cy="471079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871" name="Google Shape;871;p49"/>
            <p:cNvSpPr/>
            <p:nvPr/>
          </p:nvSpPr>
          <p:spPr>
            <a:xfrm>
              <a:off x="3254465" y="5236936"/>
              <a:ext cx="1674948" cy="104684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49"/>
            <p:cNvSpPr txBox="1"/>
            <p:nvPr/>
          </p:nvSpPr>
          <p:spPr>
            <a:xfrm>
              <a:off x="3285126" y="5267597"/>
              <a:ext cx="1613626" cy="9855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17775" rIns="26650" bIns="177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 panose="020F0502020204030204"/>
                <a:buNone/>
                <a:defRPr/>
              </a:pPr>
              <a:r>
                <a:rPr kumimoji="0" lang="es-CR" sz="14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Gestión sistemática de riesgos</a:t>
              </a:r>
              <a:endParaRPr kumimoji="0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73" name="Google Shape;873;p49"/>
            <p:cNvSpPr/>
            <p:nvPr/>
          </p:nvSpPr>
          <p:spPr>
            <a:xfrm>
              <a:off x="5452835" y="2721"/>
              <a:ext cx="2093686" cy="1046843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49"/>
            <p:cNvSpPr txBox="1"/>
            <p:nvPr/>
          </p:nvSpPr>
          <p:spPr>
            <a:xfrm>
              <a:off x="5483496" y="33382"/>
              <a:ext cx="2032364" cy="9855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9050" tIns="39350" rIns="59050" bIns="393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100"/>
                <a:buFont typeface="Calibri" panose="020F0502020204030204"/>
                <a:buNone/>
                <a:defRPr/>
              </a:pPr>
              <a:r>
                <a:rPr kumimoji="0" lang="es-CR" sz="3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Desventajas</a:t>
              </a:r>
              <a:endParaRPr kumimoji="0" sz="3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75" name="Google Shape;875;p49"/>
            <p:cNvSpPr/>
            <p:nvPr/>
          </p:nvSpPr>
          <p:spPr>
            <a:xfrm>
              <a:off x="5662204" y="1049564"/>
              <a:ext cx="209368" cy="78513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876" name="Google Shape;876;p49"/>
            <p:cNvSpPr/>
            <p:nvPr/>
          </p:nvSpPr>
          <p:spPr>
            <a:xfrm>
              <a:off x="5871573" y="1311275"/>
              <a:ext cx="1674948" cy="104684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49"/>
            <p:cNvSpPr txBox="1"/>
            <p:nvPr/>
          </p:nvSpPr>
          <p:spPr>
            <a:xfrm>
              <a:off x="5902234" y="1341936"/>
              <a:ext cx="1613626" cy="9855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17775" rIns="26650" bIns="177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 panose="020F0502020204030204"/>
                <a:buNone/>
                <a:defRPr/>
              </a:pPr>
              <a:r>
                <a:rPr kumimoji="0" lang="es-CR" sz="14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Funciona más que nada con equipos reducidos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78" name="Google Shape;878;p49"/>
            <p:cNvSpPr/>
            <p:nvPr/>
          </p:nvSpPr>
          <p:spPr>
            <a:xfrm>
              <a:off x="5662204" y="1049564"/>
              <a:ext cx="209368" cy="209368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879" name="Google Shape;879;p49"/>
            <p:cNvSpPr/>
            <p:nvPr/>
          </p:nvSpPr>
          <p:spPr>
            <a:xfrm>
              <a:off x="5871573" y="2619828"/>
              <a:ext cx="1674948" cy="104684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49"/>
            <p:cNvSpPr txBox="1"/>
            <p:nvPr/>
          </p:nvSpPr>
          <p:spPr>
            <a:xfrm>
              <a:off x="5902234" y="2650489"/>
              <a:ext cx="1613626" cy="9855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17775" rIns="26650" bIns="177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 panose="020F0502020204030204"/>
                <a:buNone/>
                <a:defRPr/>
              </a:pPr>
              <a:r>
                <a:rPr kumimoji="0" lang="es-CR" sz="14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Requiere una exhaustiva definición de las tareas y sus plazos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49"/>
            <p:cNvSpPr/>
            <p:nvPr/>
          </p:nvSpPr>
          <p:spPr>
            <a:xfrm>
              <a:off x="5662204" y="1049564"/>
              <a:ext cx="209368" cy="34022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882" name="Google Shape;882;p49"/>
            <p:cNvSpPr/>
            <p:nvPr/>
          </p:nvSpPr>
          <p:spPr>
            <a:xfrm>
              <a:off x="5871573" y="3928382"/>
              <a:ext cx="1674948" cy="104684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49"/>
            <p:cNvSpPr txBox="1"/>
            <p:nvPr/>
          </p:nvSpPr>
          <p:spPr>
            <a:xfrm>
              <a:off x="5902234" y="3959043"/>
              <a:ext cx="1613626" cy="9855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17775" rIns="26650" bIns="177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 panose="020F0502020204030204"/>
                <a:buNone/>
                <a:defRPr/>
              </a:pPr>
              <a:r>
                <a:rPr kumimoji="0" lang="es-CR" sz="14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Exige que quienes la utilicen cuenten con una alta cualificación o formación</a:t>
              </a:r>
              <a:endParaRPr kumimoji="0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8496" y="633776"/>
            <a:ext cx="9873343" cy="5070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CO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Bibliografía</a:t>
            </a:r>
          </a:p>
          <a:p>
            <a:pPr marL="0" indent="0" algn="ctr">
              <a:buNone/>
            </a:pPr>
            <a:r>
              <a:rPr lang="es-CR" altLang="es-C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s-CR" altLang="es-C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agilemanifesto.org</a:t>
            </a:r>
            <a:r>
              <a:rPr lang="es-CR" altLang="es-C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s-CR" altLang="es-C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iso</a:t>
            </a:r>
            <a:r>
              <a:rPr lang="es-CR" altLang="es-C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/es/</a:t>
            </a:r>
            <a:r>
              <a:rPr lang="es-CR" altLang="es-C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manifesto.html</a:t>
            </a:r>
            <a:endParaRPr lang="es-CR" altLang="es-C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600" dirty="0"/>
              <a:t>Carlos Castro Torres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6245860"/>
            <a:ext cx="3054985" cy="612140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endParaRPr lang="es-ES_tradnl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ES_tradnl" dirty="0"/>
              <a:t>t. +506 87130754</a:t>
            </a:r>
          </a:p>
          <a:p>
            <a:r>
              <a:rPr lang="es-ES_tradnl" dirty="0"/>
              <a:t>ccasto2512@gmail.com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061934" y="6251729"/>
            <a:ext cx="8983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70C0"/>
                </a:solidFill>
              </a:rPr>
              <a:t>Experiencias educativas de calidad en una comunidad de aprendizaje internacional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s-CR"/>
              <a:t>Historia de la agilidad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18" y="2200275"/>
            <a:ext cx="5835882" cy="3238912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 fontScale="72500"/>
          </a:bodyPr>
          <a:lstStyle/>
          <a:p>
            <a:r>
              <a:rPr lang="es-CR" sz="2600" dirty="0"/>
              <a:t>2001 Se reúnen varios impulsadores de marcos de trabajo diferente (Lean, Scrum) y forman el Manifiesto ágil como la respuesta a mejorar el proceso de desarrollo de proyectos.</a:t>
            </a:r>
          </a:p>
          <a:p>
            <a:r>
              <a:rPr lang="es-CR" sz="2600" dirty="0"/>
              <a:t>Años siguiente se unieron más creadores de marcos de trabajo y forman lo que conocemos hoy la Agilidad.  </a:t>
            </a:r>
          </a:p>
          <a:p>
            <a:r>
              <a:rPr lang="es-CR" sz="2600" dirty="0"/>
              <a:t>Concluyeron que la agilidad es una filosofía que permite enfocarse en el objetivo, optimización de medios y la eliminación de desperdicio.</a:t>
            </a:r>
            <a:r>
              <a:rPr lang="es-CR" sz="2800" dirty="0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s-CR" dirty="0"/>
              <a:t>4 Ciclos de vida de proyectos: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La </a:t>
            </a:r>
            <a:r>
              <a:rPr lang="en-US" dirty="0" err="1"/>
              <a:t>figura</a:t>
            </a:r>
            <a:r>
              <a:rPr lang="en-US" dirty="0"/>
              <a:t> </a:t>
            </a:r>
            <a:r>
              <a:rPr lang="en-US" dirty="0" err="1"/>
              <a:t>muestra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el </a:t>
            </a:r>
            <a:r>
              <a:rPr lang="en-US" dirty="0" err="1"/>
              <a:t>ciclo</a:t>
            </a:r>
            <a:r>
              <a:rPr lang="en-US" dirty="0"/>
              <a:t> de </a:t>
            </a:r>
            <a:r>
              <a:rPr lang="en-US" dirty="0" err="1"/>
              <a:t>vida</a:t>
            </a:r>
            <a:r>
              <a:rPr lang="en-US" dirty="0"/>
              <a:t> Adaptativo o Ágil </a:t>
            </a:r>
            <a:r>
              <a:rPr lang="en-US" dirty="0" err="1"/>
              <a:t>funciona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proyectos</a:t>
            </a:r>
            <a:r>
              <a:rPr lang="en-US" dirty="0"/>
              <a:t> </a:t>
            </a:r>
            <a:r>
              <a:rPr lang="en-US" dirty="0" err="1"/>
              <a:t>donde</a:t>
            </a:r>
            <a:r>
              <a:rPr lang="en-US" dirty="0"/>
              <a:t> se </a:t>
            </a:r>
            <a:r>
              <a:rPr lang="en-US" dirty="0" err="1"/>
              <a:t>espera</a:t>
            </a:r>
            <a:r>
              <a:rPr lang="en-US" dirty="0"/>
              <a:t> que los </a:t>
            </a:r>
            <a:r>
              <a:rPr lang="en-US" dirty="0" err="1"/>
              <a:t>cambios</a:t>
            </a:r>
            <a:r>
              <a:rPr lang="en-US" dirty="0"/>
              <a:t> </a:t>
            </a:r>
            <a:r>
              <a:rPr lang="en-US" dirty="0" err="1"/>
              <a:t>serán</a:t>
            </a:r>
            <a:r>
              <a:rPr lang="en-US" dirty="0"/>
              <a:t> </a:t>
            </a:r>
            <a:r>
              <a:rPr lang="en-US" dirty="0" err="1"/>
              <a:t>muy</a:t>
            </a:r>
            <a:r>
              <a:rPr lang="en-US" dirty="0"/>
              <a:t> </a:t>
            </a:r>
            <a:r>
              <a:rPr lang="en-US" dirty="0" err="1"/>
              <a:t>muchos</a:t>
            </a:r>
            <a:r>
              <a:rPr lang="en-US" dirty="0"/>
              <a:t> (por </a:t>
            </a:r>
            <a:r>
              <a:rPr lang="en-US" dirty="0" err="1"/>
              <a:t>buscar</a:t>
            </a:r>
            <a:r>
              <a:rPr lang="en-US" dirty="0"/>
              <a:t> la </a:t>
            </a:r>
            <a:r>
              <a:rPr lang="en-US" dirty="0" err="1"/>
              <a:t>ventaja</a:t>
            </a:r>
            <a:r>
              <a:rPr lang="en-US" dirty="0"/>
              <a:t> </a:t>
            </a:r>
            <a:r>
              <a:rPr lang="en-US" dirty="0" err="1"/>
              <a:t>competitiva</a:t>
            </a:r>
            <a:r>
              <a:rPr lang="en-US" dirty="0"/>
              <a:t>) lo que </a:t>
            </a:r>
            <a:r>
              <a:rPr lang="en-US" dirty="0" err="1"/>
              <a:t>permitirá</a:t>
            </a:r>
            <a:r>
              <a:rPr lang="en-US" dirty="0"/>
              <a:t> </a:t>
            </a:r>
            <a:r>
              <a:rPr lang="en-US" dirty="0" err="1"/>
              <a:t>gestionar</a:t>
            </a:r>
            <a:r>
              <a:rPr lang="en-US" dirty="0"/>
              <a:t> de </a:t>
            </a:r>
            <a:r>
              <a:rPr lang="en-US" dirty="0" err="1"/>
              <a:t>manera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eficiente</a:t>
            </a:r>
            <a:r>
              <a:rPr lang="en-US" dirty="0"/>
              <a:t> los </a:t>
            </a:r>
            <a:r>
              <a:rPr lang="en-US" dirty="0" err="1"/>
              <a:t>riesgos</a:t>
            </a:r>
            <a:r>
              <a:rPr lang="en-US" dirty="0"/>
              <a:t> del </a:t>
            </a:r>
            <a:r>
              <a:rPr lang="en-US" dirty="0" err="1"/>
              <a:t>mismo</a:t>
            </a:r>
            <a:r>
              <a:rPr lang="en-US" dirty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647601"/>
            <a:ext cx="5181600" cy="2707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s-C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Ágil es: </a:t>
            </a:r>
          </a:p>
        </p:txBody>
      </p:sp>
      <p:grpSp>
        <p:nvGrpSpPr>
          <p:cNvPr id="7" name="Google Shape;225;p9"/>
          <p:cNvGrpSpPr/>
          <p:nvPr/>
        </p:nvGrpSpPr>
        <p:grpSpPr>
          <a:xfrm>
            <a:off x="2761612" y="190740"/>
            <a:ext cx="6524758" cy="6287576"/>
            <a:chOff x="914084" y="2100"/>
            <a:chExt cx="6524758" cy="6287576"/>
          </a:xfrm>
        </p:grpSpPr>
        <p:sp>
          <p:nvSpPr>
            <p:cNvPr id="8" name="Google Shape;226;p9"/>
            <p:cNvSpPr/>
            <p:nvPr/>
          </p:nvSpPr>
          <p:spPr>
            <a:xfrm>
              <a:off x="1568328" y="781036"/>
              <a:ext cx="5216271" cy="5216271"/>
            </a:xfrm>
            <a:prstGeom prst="blockArc">
              <a:avLst>
                <a:gd name="adj1" fmla="val 11880000"/>
                <a:gd name="adj2" fmla="val 16200000"/>
                <a:gd name="adj3" fmla="val 4634"/>
              </a:avLst>
            </a:prstGeom>
            <a:gradFill>
              <a:gsLst>
                <a:gs pos="0">
                  <a:srgbClr val="5C417C"/>
                </a:gs>
                <a:gs pos="80000">
                  <a:srgbClr val="7955A4"/>
                </a:gs>
                <a:gs pos="100000">
                  <a:srgbClr val="7955A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227;p9"/>
            <p:cNvSpPr/>
            <p:nvPr/>
          </p:nvSpPr>
          <p:spPr>
            <a:xfrm>
              <a:off x="1568328" y="781036"/>
              <a:ext cx="5216271" cy="5216271"/>
            </a:xfrm>
            <a:prstGeom prst="blockArc">
              <a:avLst>
                <a:gd name="adj1" fmla="val 7560000"/>
                <a:gd name="adj2" fmla="val 11880000"/>
                <a:gd name="adj3" fmla="val 4634"/>
              </a:avLst>
            </a:prstGeom>
            <a:gradFill>
              <a:gsLst>
                <a:gs pos="0">
                  <a:srgbClr val="3E5582"/>
                </a:gs>
                <a:gs pos="80000">
                  <a:srgbClr val="5170AC"/>
                </a:gs>
                <a:gs pos="100000">
                  <a:srgbClr val="506FAF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228;p9"/>
            <p:cNvSpPr/>
            <p:nvPr/>
          </p:nvSpPr>
          <p:spPr>
            <a:xfrm>
              <a:off x="1568328" y="781036"/>
              <a:ext cx="5216271" cy="5216271"/>
            </a:xfrm>
            <a:prstGeom prst="blockArc">
              <a:avLst>
                <a:gd name="adj1" fmla="val 3240000"/>
                <a:gd name="adj2" fmla="val 7560000"/>
                <a:gd name="adj3" fmla="val 4634"/>
              </a:avLst>
            </a:prstGeom>
            <a:gradFill>
              <a:gsLst>
                <a:gs pos="0">
                  <a:srgbClr val="3A897F"/>
                </a:gs>
                <a:gs pos="80000">
                  <a:srgbClr val="4DB3A8"/>
                </a:gs>
                <a:gs pos="100000">
                  <a:srgbClr val="4CB6AA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229;p9"/>
            <p:cNvSpPr/>
            <p:nvPr/>
          </p:nvSpPr>
          <p:spPr>
            <a:xfrm>
              <a:off x="1568328" y="781036"/>
              <a:ext cx="5216271" cy="5216271"/>
            </a:xfrm>
            <a:prstGeom prst="blockArc">
              <a:avLst>
                <a:gd name="adj1" fmla="val 20520000"/>
                <a:gd name="adj2" fmla="val 3240000"/>
                <a:gd name="adj3" fmla="val 4634"/>
              </a:avLst>
            </a:prstGeom>
            <a:gradFill>
              <a:gsLst>
                <a:gs pos="0">
                  <a:srgbClr val="388D3F"/>
                </a:gs>
                <a:gs pos="80000">
                  <a:srgbClr val="49BB54"/>
                </a:gs>
                <a:gs pos="100000">
                  <a:srgbClr val="47BE5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230;p9"/>
            <p:cNvSpPr/>
            <p:nvPr/>
          </p:nvSpPr>
          <p:spPr>
            <a:xfrm>
              <a:off x="1568328" y="781036"/>
              <a:ext cx="5216271" cy="5216271"/>
            </a:xfrm>
            <a:prstGeom prst="blockArc">
              <a:avLst>
                <a:gd name="adj1" fmla="val 16200000"/>
                <a:gd name="adj2" fmla="val 20520000"/>
                <a:gd name="adj3" fmla="val 4634"/>
              </a:avLst>
            </a:prstGeom>
            <a:gradFill>
              <a:gsLst>
                <a:gs pos="0">
                  <a:srgbClr val="759336"/>
                </a:gs>
                <a:gs pos="80000">
                  <a:srgbClr val="99C247"/>
                </a:gs>
                <a:gs pos="100000">
                  <a:srgbClr val="9BC545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231;p9"/>
            <p:cNvSpPr/>
            <p:nvPr/>
          </p:nvSpPr>
          <p:spPr>
            <a:xfrm>
              <a:off x="2977362" y="2190070"/>
              <a:ext cx="2398203" cy="2398203"/>
            </a:xfrm>
            <a:prstGeom prst="ellipse">
              <a:avLst/>
            </a:prstGeom>
            <a:gradFill>
              <a:gsLst>
                <a:gs pos="0">
                  <a:srgbClr val="982D2B"/>
                </a:gs>
                <a:gs pos="80000">
                  <a:srgbClr val="C83D39"/>
                </a:gs>
                <a:gs pos="100000">
                  <a:srgbClr val="CC3A3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232;p9"/>
            <p:cNvSpPr txBox="1"/>
            <p:nvPr/>
          </p:nvSpPr>
          <p:spPr>
            <a:xfrm>
              <a:off x="3328571" y="2541279"/>
              <a:ext cx="1695785" cy="16957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0"/>
                <a:buFont typeface="Calibri" panose="020F0502020204030204"/>
                <a:buNone/>
                <a:defRPr/>
              </a:pPr>
              <a:r>
                <a:rPr kumimoji="0" lang="es-CR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Agile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233;p9"/>
            <p:cNvSpPr/>
            <p:nvPr/>
          </p:nvSpPr>
          <p:spPr>
            <a:xfrm>
              <a:off x="3222065" y="2100"/>
              <a:ext cx="1908797" cy="1678742"/>
            </a:xfrm>
            <a:prstGeom prst="ellipse">
              <a:avLst/>
            </a:prstGeom>
            <a:gradFill>
              <a:gsLst>
                <a:gs pos="0">
                  <a:srgbClr val="759336"/>
                </a:gs>
                <a:gs pos="80000">
                  <a:srgbClr val="99C247"/>
                </a:gs>
                <a:gs pos="100000">
                  <a:srgbClr val="9BC545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234;p9"/>
            <p:cNvSpPr txBox="1"/>
            <p:nvPr/>
          </p:nvSpPr>
          <p:spPr>
            <a:xfrm>
              <a:off x="3501602" y="247946"/>
              <a:ext cx="1349723" cy="1187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+</a:t>
              </a:r>
              <a:r>
                <a:rPr kumimoji="0" lang="es-CR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Colaboración</a:t>
              </a: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235;p9"/>
            <p:cNvSpPr/>
            <p:nvPr/>
          </p:nvSpPr>
          <p:spPr>
            <a:xfrm>
              <a:off x="5760100" y="1762518"/>
              <a:ext cx="1678742" cy="1678742"/>
            </a:xfrm>
            <a:prstGeom prst="ellipse">
              <a:avLst/>
            </a:prstGeom>
            <a:gradFill>
              <a:gsLst>
                <a:gs pos="0">
                  <a:srgbClr val="388D3F"/>
                </a:gs>
                <a:gs pos="80000">
                  <a:srgbClr val="49BB54"/>
                </a:gs>
                <a:gs pos="100000">
                  <a:srgbClr val="47BE5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236;p9"/>
            <p:cNvSpPr txBox="1"/>
            <p:nvPr/>
          </p:nvSpPr>
          <p:spPr>
            <a:xfrm>
              <a:off x="6005946" y="2008364"/>
              <a:ext cx="1187050" cy="1187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-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alibri" panose="020F0502020204030204"/>
                <a:buNone/>
                <a:defRPr/>
              </a:pPr>
              <a:r>
                <a:rPr kumimoji="0" lang="es-CR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Burocracia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237;p9"/>
            <p:cNvSpPr/>
            <p:nvPr/>
          </p:nvSpPr>
          <p:spPr>
            <a:xfrm>
              <a:off x="4834593" y="4610934"/>
              <a:ext cx="1678742" cy="1678742"/>
            </a:xfrm>
            <a:prstGeom prst="ellipse">
              <a:avLst/>
            </a:prstGeom>
            <a:gradFill>
              <a:gsLst>
                <a:gs pos="0">
                  <a:srgbClr val="3A897F"/>
                </a:gs>
                <a:gs pos="80000">
                  <a:srgbClr val="4DB3A8"/>
                </a:gs>
                <a:gs pos="100000">
                  <a:srgbClr val="4CB6AA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38;p9"/>
            <p:cNvSpPr txBox="1"/>
            <p:nvPr/>
          </p:nvSpPr>
          <p:spPr>
            <a:xfrm>
              <a:off x="5080439" y="4856780"/>
              <a:ext cx="1187050" cy="1187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+</a:t>
              </a:r>
              <a:r>
                <a:rPr kumimoji="0" lang="es-C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Calibri" panose="020F0502020204030204"/>
                <a:buNone/>
                <a:defRPr/>
              </a:pPr>
              <a:r>
                <a:rPr kumimoji="0" lang="es-CR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Adaptabilidad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39;p9"/>
            <p:cNvSpPr/>
            <p:nvPr/>
          </p:nvSpPr>
          <p:spPr>
            <a:xfrm>
              <a:off x="1839591" y="4610934"/>
              <a:ext cx="1678742" cy="1678742"/>
            </a:xfrm>
            <a:prstGeom prst="ellipse">
              <a:avLst/>
            </a:prstGeom>
            <a:gradFill>
              <a:gsLst>
                <a:gs pos="0">
                  <a:srgbClr val="3E5582"/>
                </a:gs>
                <a:gs pos="80000">
                  <a:srgbClr val="5170AC"/>
                </a:gs>
                <a:gs pos="100000">
                  <a:srgbClr val="506FAF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40;p9"/>
            <p:cNvSpPr txBox="1"/>
            <p:nvPr/>
          </p:nvSpPr>
          <p:spPr>
            <a:xfrm>
              <a:off x="2085437" y="4856780"/>
              <a:ext cx="1187050" cy="1187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900"/>
                <a:buFont typeface="Calibri" panose="020F0502020204030204"/>
                <a:buNone/>
                <a:defRPr/>
              </a:pPr>
              <a:r>
                <a:rPr kumimoji="0" lang="es-CR" sz="1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+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65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 panose="020F0502020204030204"/>
                <a:buNone/>
                <a:defRPr/>
              </a:pPr>
              <a:r>
                <a:rPr kumimoji="0" lang="es-C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Valor para el negocio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41;p9"/>
            <p:cNvSpPr/>
            <p:nvPr/>
          </p:nvSpPr>
          <p:spPr>
            <a:xfrm>
              <a:off x="914084" y="1762518"/>
              <a:ext cx="1678742" cy="1678742"/>
            </a:xfrm>
            <a:prstGeom prst="ellipse">
              <a:avLst/>
            </a:prstGeom>
            <a:gradFill>
              <a:gsLst>
                <a:gs pos="0">
                  <a:srgbClr val="5C417C"/>
                </a:gs>
                <a:gs pos="80000">
                  <a:srgbClr val="7955A4"/>
                </a:gs>
                <a:gs pos="100000">
                  <a:srgbClr val="7955A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2;p9"/>
            <p:cNvSpPr txBox="1"/>
            <p:nvPr/>
          </p:nvSpPr>
          <p:spPr>
            <a:xfrm>
              <a:off x="1159930" y="2008364"/>
              <a:ext cx="1187050" cy="1187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925" tIns="27925" rIns="27925" bIns="279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s-CR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+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77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 panose="020F0502020204030204"/>
                <a:buNone/>
                <a:defRPr/>
              </a:pPr>
              <a:r>
                <a:rPr kumimoji="0" lang="es-CR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Entregas continuas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s-C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Ágil esta compuesto de una serie de marcos de trabajo</a:t>
            </a:r>
          </a:p>
        </p:txBody>
      </p:sp>
      <p:pic>
        <p:nvPicPr>
          <p:cNvPr id="7" name="Google Shape;247;p10" descr="http://1.bp.blogspot.com/-D9O9QFni9Os/VJpbrNfl2lI/AAAAAAAAJL8/AdpJsffCGhc/s1600/agile-umbrella.png"/>
          <p:cNvPicPr preferRelativeResize="0">
            <a:picLocks noGrp="1"/>
          </p:cNvPicPr>
          <p:nvPr>
            <p:ph sz="half" idx="1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2300288" y="1843087"/>
            <a:ext cx="7600950" cy="425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s-C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Ágil se trata también de reforzar que la realidad es muy diferente a lo planeado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9178834" y="5651863"/>
            <a:ext cx="246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/>
              <a:t>¡Demasiado!</a:t>
            </a:r>
            <a:endParaRPr lang="en-US" dirty="0"/>
          </a:p>
        </p:txBody>
      </p:sp>
      <p:pic>
        <p:nvPicPr>
          <p:cNvPr id="8" name="Google Shape;257;p12" descr="C:\Users\csanchezdi\AppData\Local\Microsoft\Windows\Temporary Internet Files\Content.IE5\OOKPG5A4\Millet-Seed_Sandstone_Macro[1].jp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184232" y="4534273"/>
            <a:ext cx="2483768" cy="18628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58;p12"/>
          <p:cNvSpPr/>
          <p:nvPr/>
        </p:nvSpPr>
        <p:spPr>
          <a:xfrm>
            <a:off x="7896200" y="2627220"/>
            <a:ext cx="1440160" cy="792088"/>
          </a:xfrm>
          <a:prstGeom prst="cube">
            <a:avLst>
              <a:gd name="adj" fmla="val 25000"/>
            </a:avLst>
          </a:prstGeom>
          <a:solidFill>
            <a:srgbClr val="F6EB0A"/>
          </a:solidFill>
          <a:ln w="12700" cap="flat" cmpd="sng">
            <a:solidFill>
              <a:srgbClr val="F6EB0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" name="Google Shape;259;p12" descr="C:\Users\csanchezdi\AppData\Local\Microsoft\Windows\Temporary Internet Files\Content.IE5\12CV0FOG\ideas-millonarias[1].jp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207568" y="2627220"/>
            <a:ext cx="1152128" cy="11521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260;p12"/>
          <p:cNvCxnSpPr/>
          <p:nvPr/>
        </p:nvCxnSpPr>
        <p:spPr>
          <a:xfrm>
            <a:off x="3647728" y="3131276"/>
            <a:ext cx="4032448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dash"/>
            <a:miter lim="800000"/>
            <a:headEnd type="none" w="sm" len="sm"/>
            <a:tailEnd type="triangle" w="med" len="med"/>
          </a:ln>
        </p:spPr>
      </p:cxnSp>
      <p:pic>
        <p:nvPicPr>
          <p:cNvPr id="12" name="Google Shape;261;p12" descr="C:\Users\csanchezdi\AppData\Local\Microsoft\Windows\Temporary Internet Files\Content.IE5\12CV0FOG\ideas-millonarias[1].jp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063552" y="4616760"/>
            <a:ext cx="1152128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62;p12"/>
          <p:cNvSpPr/>
          <p:nvPr/>
        </p:nvSpPr>
        <p:spPr>
          <a:xfrm>
            <a:off x="3351207" y="4690571"/>
            <a:ext cx="5121057" cy="1211855"/>
          </a:xfrm>
          <a:custGeom>
            <a:avLst/>
            <a:gdLst/>
            <a:ahLst/>
            <a:cxnLst/>
            <a:rect l="l" t="t" r="r" b="b"/>
            <a:pathLst>
              <a:path w="4704202" h="1211855" extrusionOk="0">
                <a:moveTo>
                  <a:pt x="0" y="493923"/>
                </a:moveTo>
                <a:cubicBezTo>
                  <a:pt x="138629" y="852889"/>
                  <a:pt x="277258" y="1211855"/>
                  <a:pt x="649995" y="1143918"/>
                </a:cubicBezTo>
                <a:cubicBezTo>
                  <a:pt x="1022732" y="1075981"/>
                  <a:pt x="1803094" y="172598"/>
                  <a:pt x="2236424" y="86299"/>
                </a:cubicBezTo>
                <a:cubicBezTo>
                  <a:pt x="2669754" y="0"/>
                  <a:pt x="2954356" y="585730"/>
                  <a:pt x="3249975" y="626125"/>
                </a:cubicBezTo>
                <a:cubicBezTo>
                  <a:pt x="3545594" y="666520"/>
                  <a:pt x="3813672" y="336015"/>
                  <a:pt x="4010139" y="328670"/>
                </a:cubicBezTo>
                <a:cubicBezTo>
                  <a:pt x="4206607" y="321326"/>
                  <a:pt x="4313103" y="537991"/>
                  <a:pt x="4428780" y="582058"/>
                </a:cubicBezTo>
                <a:cubicBezTo>
                  <a:pt x="4544457" y="626125"/>
                  <a:pt x="4704202" y="593075"/>
                  <a:pt x="4704202" y="593075"/>
                </a:cubicBezTo>
              </a:path>
            </a:pathLst>
          </a:custGeom>
          <a:noFill/>
          <a:ln w="762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" name="Google Shape;263;p12"/>
          <p:cNvSpPr txBox="1"/>
          <p:nvPr/>
        </p:nvSpPr>
        <p:spPr>
          <a:xfrm>
            <a:off x="2311266" y="1907141"/>
            <a:ext cx="90441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Plan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264;p12"/>
          <p:cNvSpPr txBox="1"/>
          <p:nvPr/>
        </p:nvSpPr>
        <p:spPr>
          <a:xfrm>
            <a:off x="1849715" y="3886202"/>
            <a:ext cx="162012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s-C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Realidad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6" name="Google Shape;265;p12" descr="http://www.clker.com/cliparts/0/1/3/5/1220547309380591430portablejim_Greyscale_Smiley_Set.svg.hi.png">
            <a:hlinkClick r:id="rId4"/>
          </p:cNvPr>
          <p:cNvPicPr preferRelativeResize="0"/>
          <p:nvPr/>
        </p:nvPicPr>
        <p:blipFill rotWithShape="1">
          <a:blip r:embed="rId5"/>
          <a:srcRect r="79840" b="66678"/>
          <a:stretch>
            <a:fillRect/>
          </a:stretch>
        </p:blipFill>
        <p:spPr>
          <a:xfrm>
            <a:off x="8256240" y="1835132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66;p12" descr="http://www.clker.com/cliparts/0/1/3/5/1220547309380591430portablejim_Greyscale_Smiley_Set.svg.hi.png">
            <a:hlinkClick r:id="rId4"/>
          </p:cNvPr>
          <p:cNvPicPr preferRelativeResize="0"/>
          <p:nvPr/>
        </p:nvPicPr>
        <p:blipFill rotWithShape="1">
          <a:blip r:embed="rId5"/>
          <a:srcRect l="40319" t="33322" r="40781" b="33356"/>
          <a:stretch>
            <a:fillRect/>
          </a:stretch>
        </p:blipFill>
        <p:spPr>
          <a:xfrm>
            <a:off x="9552384" y="4462265"/>
            <a:ext cx="540060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67;p12" descr="http://www.clker.com/cliparts/0/1/3/5/1220547309380591430portablejim_Greyscale_Smiley_Set.svg.hi.png">
            <a:hlinkClick r:id="rId4"/>
          </p:cNvPr>
          <p:cNvPicPr preferRelativeResize="0"/>
          <p:nvPr/>
        </p:nvPicPr>
        <p:blipFill rotWithShape="1">
          <a:blip r:embed="rId5"/>
          <a:srcRect r="79840" b="66678"/>
          <a:stretch>
            <a:fillRect/>
          </a:stretch>
        </p:blipFill>
        <p:spPr>
          <a:xfrm>
            <a:off x="8472264" y="3419308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68;p12" descr="http://www.clker.com/cliparts/0/1/3/5/1220547309380591430portablejim_Greyscale_Smiley_Set.svg.hi.png">
            <a:hlinkClick r:id="rId4"/>
          </p:cNvPr>
          <p:cNvPicPr preferRelativeResize="0"/>
          <p:nvPr/>
        </p:nvPicPr>
        <p:blipFill rotWithShape="1">
          <a:blip r:embed="rId5"/>
          <a:srcRect r="79840" b="66678"/>
          <a:stretch>
            <a:fillRect/>
          </a:stretch>
        </p:blipFill>
        <p:spPr>
          <a:xfrm>
            <a:off x="9408368" y="2555212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69;p12" descr="http://www.clker.com/cliparts/0/1/3/5/1220547309380591430portablejim_Greyscale_Smiley_Set.svg.hi.png">
            <a:hlinkClick r:id="rId4"/>
          </p:cNvPr>
          <p:cNvPicPr preferRelativeResize="0"/>
          <p:nvPr/>
        </p:nvPicPr>
        <p:blipFill rotWithShape="1">
          <a:blip r:embed="rId5"/>
          <a:srcRect r="79840" b="66678"/>
          <a:stretch>
            <a:fillRect/>
          </a:stretch>
        </p:blipFill>
        <p:spPr>
          <a:xfrm>
            <a:off x="7248128" y="2195172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70;p12" descr="http://www.clker.com/cliparts/0/1/3/5/1220547309380591430portablejim_Greyscale_Smiley_Set.svg.hi.png">
            <a:hlinkClick r:id="rId4"/>
          </p:cNvPr>
          <p:cNvPicPr preferRelativeResize="0"/>
          <p:nvPr/>
        </p:nvPicPr>
        <p:blipFill rotWithShape="1">
          <a:blip r:embed="rId5"/>
          <a:srcRect r="79840" b="66678"/>
          <a:stretch>
            <a:fillRect/>
          </a:stretch>
        </p:blipFill>
        <p:spPr>
          <a:xfrm>
            <a:off x="9264352" y="1691116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71;p12" descr="http://www.clker.com/cliparts/0/1/3/5/1220547309380591430portablejim_Greyscale_Smiley_Set.svg.hi.png">
            <a:hlinkClick r:id="rId4"/>
          </p:cNvPr>
          <p:cNvPicPr preferRelativeResize="0"/>
          <p:nvPr/>
        </p:nvPicPr>
        <p:blipFill rotWithShape="1">
          <a:blip r:embed="rId5"/>
          <a:srcRect l="40319" t="33322" r="40781" b="33356"/>
          <a:stretch>
            <a:fillRect/>
          </a:stretch>
        </p:blipFill>
        <p:spPr>
          <a:xfrm>
            <a:off x="8616280" y="4318249"/>
            <a:ext cx="540060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72;p12" descr="http://www.clker.com/cliparts/0/1/3/5/1220547309380591430portablejim_Greyscale_Smiley_Set.svg.hi.png">
            <a:hlinkClick r:id="rId4"/>
          </p:cNvPr>
          <p:cNvPicPr preferRelativeResize="0"/>
          <p:nvPr/>
        </p:nvPicPr>
        <p:blipFill rotWithShape="1">
          <a:blip r:embed="rId5"/>
          <a:srcRect l="40319" t="33322" r="40781" b="33356"/>
          <a:stretch>
            <a:fillRect/>
          </a:stretch>
        </p:blipFill>
        <p:spPr>
          <a:xfrm>
            <a:off x="8328248" y="5902425"/>
            <a:ext cx="540060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73;p12" descr="http://www.clker.com/cliparts/0/1/3/5/1220547309380591430portablejim_Greyscale_Smiley_Set.svg.hi.png">
            <a:hlinkClick r:id="rId4"/>
          </p:cNvPr>
          <p:cNvPicPr preferRelativeResize="0"/>
          <p:nvPr/>
        </p:nvPicPr>
        <p:blipFill rotWithShape="1">
          <a:blip r:embed="rId5"/>
          <a:srcRect l="40319" t="33322" r="40781" b="33356"/>
          <a:stretch>
            <a:fillRect/>
          </a:stretch>
        </p:blipFill>
        <p:spPr>
          <a:xfrm>
            <a:off x="9624392" y="6262465"/>
            <a:ext cx="540060" cy="576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incipal Azul">
  <a:themeElements>
    <a:clrScheme name="UCI">
      <a:dk1>
        <a:srgbClr val="000000"/>
      </a:dk1>
      <a:lt1>
        <a:srgbClr val="FFFFFF"/>
      </a:lt1>
      <a:dk2>
        <a:srgbClr val="515354"/>
      </a:dk2>
      <a:lt2>
        <a:srgbClr val="E7E6E6"/>
      </a:lt2>
      <a:accent1>
        <a:srgbClr val="6BAE45"/>
      </a:accent1>
      <a:accent2>
        <a:srgbClr val="4179BB"/>
      </a:accent2>
      <a:accent3>
        <a:srgbClr val="A1A0A0"/>
      </a:accent3>
      <a:accent4>
        <a:srgbClr val="EE9120"/>
      </a:accent4>
      <a:accent5>
        <a:srgbClr val="9C247B"/>
      </a:accent5>
      <a:accent6>
        <a:srgbClr val="CE2041"/>
      </a:accent6>
      <a:hlink>
        <a:srgbClr val="305B8F"/>
      </a:hlink>
      <a:folHlink>
        <a:srgbClr val="80072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ción Anaranajada">
  <a:themeElements>
    <a:clrScheme name="UCI">
      <a:dk1>
        <a:srgbClr val="000000"/>
      </a:dk1>
      <a:lt1>
        <a:srgbClr val="FFFFFF"/>
      </a:lt1>
      <a:dk2>
        <a:srgbClr val="515354"/>
      </a:dk2>
      <a:lt2>
        <a:srgbClr val="E7E6E6"/>
      </a:lt2>
      <a:accent1>
        <a:srgbClr val="6BAE45"/>
      </a:accent1>
      <a:accent2>
        <a:srgbClr val="4179BB"/>
      </a:accent2>
      <a:accent3>
        <a:srgbClr val="A1A0A0"/>
      </a:accent3>
      <a:accent4>
        <a:srgbClr val="EE9120"/>
      </a:accent4>
      <a:accent5>
        <a:srgbClr val="9C247B"/>
      </a:accent5>
      <a:accent6>
        <a:srgbClr val="CE2041"/>
      </a:accent6>
      <a:hlink>
        <a:srgbClr val="305B8F"/>
      </a:hlink>
      <a:folHlink>
        <a:srgbClr val="80072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ción Morada">
  <a:themeElements>
    <a:clrScheme name="UCI">
      <a:dk1>
        <a:srgbClr val="000000"/>
      </a:dk1>
      <a:lt1>
        <a:srgbClr val="FFFFFF"/>
      </a:lt1>
      <a:dk2>
        <a:srgbClr val="515354"/>
      </a:dk2>
      <a:lt2>
        <a:srgbClr val="E7E6E6"/>
      </a:lt2>
      <a:accent1>
        <a:srgbClr val="6BAE45"/>
      </a:accent1>
      <a:accent2>
        <a:srgbClr val="4179BB"/>
      </a:accent2>
      <a:accent3>
        <a:srgbClr val="A1A0A0"/>
      </a:accent3>
      <a:accent4>
        <a:srgbClr val="EE9120"/>
      </a:accent4>
      <a:accent5>
        <a:srgbClr val="9C247B"/>
      </a:accent5>
      <a:accent6>
        <a:srgbClr val="CE2041"/>
      </a:accent6>
      <a:hlink>
        <a:srgbClr val="305B8F"/>
      </a:hlink>
      <a:folHlink>
        <a:srgbClr val="80072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ección Rojo Viv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UCI">
    <a:dk1>
      <a:srgbClr val="000000"/>
    </a:dk1>
    <a:lt1>
      <a:srgbClr val="FFFFFF"/>
    </a:lt1>
    <a:dk2>
      <a:srgbClr val="515354"/>
    </a:dk2>
    <a:lt2>
      <a:srgbClr val="E7E6E6"/>
    </a:lt2>
    <a:accent1>
      <a:srgbClr val="6BAE45"/>
    </a:accent1>
    <a:accent2>
      <a:srgbClr val="4179BB"/>
    </a:accent2>
    <a:accent3>
      <a:srgbClr val="A1A0A0"/>
    </a:accent3>
    <a:accent4>
      <a:srgbClr val="EE9120"/>
    </a:accent4>
    <a:accent5>
      <a:srgbClr val="9C247B"/>
    </a:accent5>
    <a:accent6>
      <a:srgbClr val="CE2041"/>
    </a:accent6>
    <a:hlink>
      <a:srgbClr val="305B8F"/>
    </a:hlink>
    <a:folHlink>
      <a:srgbClr val="80072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Principal Verde</Template>
  <TotalTime>8</TotalTime>
  <Words>1585</Words>
  <Application>Microsoft Office PowerPoint</Application>
  <PresentationFormat>Panorámica</PresentationFormat>
  <Paragraphs>323</Paragraphs>
  <Slides>45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45</vt:i4>
      </vt:variant>
    </vt:vector>
  </HeadingPairs>
  <TitlesOfParts>
    <vt:vector size="61" baseType="lpstr">
      <vt:lpstr>Abadi Extra Light</vt:lpstr>
      <vt:lpstr>Aharoni</vt:lpstr>
      <vt:lpstr>Architects Daughter</vt:lpstr>
      <vt:lpstr>Arial</vt:lpstr>
      <vt:lpstr>Barlow</vt:lpstr>
      <vt:lpstr>Barlow Medium</vt:lpstr>
      <vt:lpstr>Barlow SemiBold</vt:lpstr>
      <vt:lpstr>Calibri</vt:lpstr>
      <vt:lpstr>Open Sans</vt:lpstr>
      <vt:lpstr>Roboto</vt:lpstr>
      <vt:lpstr>Times New Roman</vt:lpstr>
      <vt:lpstr>Principal Azul</vt:lpstr>
      <vt:lpstr>Sección Anaranajada</vt:lpstr>
      <vt:lpstr>Sección Morada</vt:lpstr>
      <vt:lpstr>Sección Rojo Vivo</vt:lpstr>
      <vt:lpstr>Tema de Office</vt:lpstr>
      <vt:lpstr>Áreas de conocimiento para la AP II metodologías ágiles y preparación para la certificación Scrum Master  - Semana 1</vt:lpstr>
      <vt:lpstr>Índice</vt:lpstr>
      <vt:lpstr>¿Qué esperamos?</vt:lpstr>
      <vt:lpstr>¿Qué vamos a desarrollar para pasar el examen?</vt:lpstr>
      <vt:lpstr>Historia de la agilidad</vt:lpstr>
      <vt:lpstr>4 Ciclos de vida de proyectos:</vt:lpstr>
      <vt:lpstr>Ágil es: </vt:lpstr>
      <vt:lpstr>Ágil esta compuesto de una serie de marcos de trabajo</vt:lpstr>
      <vt:lpstr>Ágil se trata también de reforzar que la realidad es muy diferente a lo planeado</vt:lpstr>
      <vt:lpstr>En un ciclo predictivo de proyectos:</vt:lpstr>
      <vt:lpstr>Ejemplo de utilizar en desarrollo de software un ciclo predictivo: </vt:lpstr>
      <vt:lpstr>¿Porqué sucede esto?</vt:lpstr>
      <vt:lpstr>¿Cómo cambia las cosas en la agilidad?</vt:lpstr>
      <vt:lpstr>Logros en la agilidad</vt:lpstr>
      <vt:lpstr>Cambio de predictivo a Adaptable (Ágil)</vt:lpstr>
      <vt:lpstr>Presentación de PowerPoint</vt:lpstr>
      <vt:lpstr>Presentación de PowerPoint</vt:lpstr>
      <vt:lpstr>Presentación de PowerPoint</vt:lpstr>
      <vt:lpstr>Principios de la Agilidad</vt:lpstr>
      <vt:lpstr>El Marco trabajo Cynefin</vt:lpstr>
      <vt:lpstr>¿Dónde funciona Agilidad?</vt:lpstr>
      <vt:lpstr>Presentación de PowerPoint</vt:lpstr>
      <vt:lpstr>Mitos y realidades relacionados con procesos ágiles</vt:lpstr>
      <vt:lpstr>Presentación de PowerPoint</vt:lpstr>
      <vt:lpstr>Arquitectura organizacional</vt:lpstr>
      <vt:lpstr>Arquitectura Operacional – Cambio importante en la arquitectura es el liderazgo servicial</vt:lpstr>
      <vt:lpstr>CARÁCTERÍSTICAS DE LAS ORGANIZACIONES ÁGILES </vt:lpstr>
      <vt:lpstr>Arquitectura Operacional tradicional</vt:lpstr>
      <vt:lpstr>Arquitectura organizacional Ágil  Ejemplo: Banco Privado</vt:lpstr>
      <vt:lpstr>Liderazgo Ágil</vt:lpstr>
      <vt:lpstr>Evolución del Liderazgo</vt:lpstr>
      <vt:lpstr>Mindset que debo Desarrollar en un Entorno Ágil</vt:lpstr>
      <vt:lpstr>Marcos de trabajo Ágiles</vt:lpstr>
      <vt:lpstr>Diferentes Marcos de trabajo dentro de la filosofía de la agilidad</vt:lpstr>
      <vt:lpstr>Presentación de PowerPoint</vt:lpstr>
      <vt:lpstr>Ya que hemos comprendido la agilidad, veamos un marco de trabajo ¨SCRUM¨</vt:lpstr>
      <vt:lpstr>Scrum.org</vt:lpstr>
      <vt:lpstr>¿Qué es Scrum?</vt:lpstr>
      <vt:lpstr>Pilares de scrum</vt:lpstr>
      <vt:lpstr>Valores de Scrum</vt:lpstr>
      <vt:lpstr>¿Cómo es el proceso de Scrum?</vt:lpstr>
      <vt:lpstr>Ventajas y Desventajas</vt:lpstr>
      <vt:lpstr>Presentación de PowerPoint</vt:lpstr>
      <vt:lpstr>Presentación de PowerPoint</vt:lpstr>
      <vt:lpstr>Carlos Castro Torres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 de presentaciones</dc:title>
  <dc:creator>Microsoft Office User</dc:creator>
  <cp:lastModifiedBy>Wendy Vives</cp:lastModifiedBy>
  <cp:revision>36</cp:revision>
  <cp:lastPrinted>2018-06-20T11:59:00Z</cp:lastPrinted>
  <dcterms:created xsi:type="dcterms:W3CDTF">2018-06-20T21:30:00Z</dcterms:created>
  <dcterms:modified xsi:type="dcterms:W3CDTF">2023-07-03T22:47:30Z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7D0E65B13DBB46DCA8A65B869B30BCE1</vt:lpwstr>
  </property>
  <property fmtid="{D5CDD505-2E9C-101B-9397-08002B2CF9AE}" pid="3" name="KSOProductBuildVer">
    <vt:lpwstr>1033-11.2.0.11537</vt:lpwstr>
  </property>
</Properties>
</file>