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9.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0.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1.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2.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 id="2147483701" r:id="rId2"/>
    <p:sldMasterId id="2147483694" r:id="rId3"/>
    <p:sldMasterId id="2147483665" r:id="rId4"/>
    <p:sldMasterId id="2147483675" r:id="rId5"/>
    <p:sldMasterId id="2147483711" r:id="rId6"/>
    <p:sldMasterId id="2147483725" r:id="rId7"/>
    <p:sldMasterId id="2147483739" r:id="rId8"/>
    <p:sldMasterId id="2147483744" r:id="rId9"/>
    <p:sldMasterId id="2147483758" r:id="rId10"/>
    <p:sldMasterId id="2147483765" r:id="rId11"/>
    <p:sldMasterId id="2147483782" r:id="rId12"/>
    <p:sldMasterId id="2147483789" r:id="rId13"/>
  </p:sldMasterIdLst>
  <p:notesMasterIdLst>
    <p:notesMasterId r:id="rId58"/>
  </p:notesMasterIdLst>
  <p:handoutMasterIdLst>
    <p:handoutMasterId r:id="rId59"/>
  </p:handoutMasterIdLst>
  <p:sldIdLst>
    <p:sldId id="696" r:id="rId14"/>
    <p:sldId id="731" r:id="rId15"/>
    <p:sldId id="732" r:id="rId16"/>
    <p:sldId id="733" r:id="rId17"/>
    <p:sldId id="734" r:id="rId18"/>
    <p:sldId id="735" r:id="rId19"/>
    <p:sldId id="736" r:id="rId20"/>
    <p:sldId id="742" r:id="rId21"/>
    <p:sldId id="743" r:id="rId22"/>
    <p:sldId id="744" r:id="rId23"/>
    <p:sldId id="745" r:id="rId24"/>
    <p:sldId id="576" r:id="rId25"/>
    <p:sldId id="601" r:id="rId26"/>
    <p:sldId id="316" r:id="rId27"/>
    <p:sldId id="602" r:id="rId28"/>
    <p:sldId id="597" r:id="rId29"/>
    <p:sldId id="603" r:id="rId30"/>
    <p:sldId id="604" r:id="rId31"/>
    <p:sldId id="630" r:id="rId32"/>
    <p:sldId id="631" r:id="rId33"/>
    <p:sldId id="634" r:id="rId34"/>
    <p:sldId id="626" r:id="rId35"/>
    <p:sldId id="627" r:id="rId36"/>
    <p:sldId id="729" r:id="rId37"/>
    <p:sldId id="746" r:id="rId38"/>
    <p:sldId id="747" r:id="rId39"/>
    <p:sldId id="748" r:id="rId40"/>
    <p:sldId id="749" r:id="rId41"/>
    <p:sldId id="750" r:id="rId42"/>
    <p:sldId id="751" r:id="rId43"/>
    <p:sldId id="752" r:id="rId44"/>
    <p:sldId id="737" r:id="rId45"/>
    <p:sldId id="739" r:id="rId46"/>
    <p:sldId id="738" r:id="rId47"/>
    <p:sldId id="740" r:id="rId48"/>
    <p:sldId id="741" r:id="rId49"/>
    <p:sldId id="755" r:id="rId50"/>
    <p:sldId id="756" r:id="rId51"/>
    <p:sldId id="757" r:id="rId52"/>
    <p:sldId id="758" r:id="rId53"/>
    <p:sldId id="570" r:id="rId54"/>
    <p:sldId id="637" r:id="rId55"/>
    <p:sldId id="636" r:id="rId56"/>
    <p:sldId id="635" r:id="rId57"/>
  </p:sldIdLst>
  <p:sldSz cx="9144000" cy="6858000" type="screen4x3"/>
  <p:notesSz cx="9598025" cy="73120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303">
          <p15:clr>
            <a:srgbClr val="A4A3A4"/>
          </p15:clr>
        </p15:guide>
        <p15:guide id="2" pos="302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6C"/>
    <a:srgbClr val="00B3F0"/>
    <a:srgbClr val="FFDE65"/>
    <a:srgbClr val="ED145A"/>
    <a:srgbClr val="A3781E"/>
    <a:srgbClr val="FFDE11"/>
    <a:srgbClr val="EDB02E"/>
    <a:srgbClr val="FF9C03"/>
    <a:srgbClr val="F69AAD"/>
    <a:srgbClr val="86DCF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69" autoAdjust="0"/>
    <p:restoredTop sz="93850" autoAdjust="0"/>
  </p:normalViewPr>
  <p:slideViewPr>
    <p:cSldViewPr snapToGrid="0" snapToObjects="1">
      <p:cViewPr varScale="1">
        <p:scale>
          <a:sx n="61" d="100"/>
          <a:sy n="61" d="100"/>
        </p:scale>
        <p:origin x="856" y="60"/>
      </p:cViewPr>
      <p:guideLst>
        <p:guide orient="horz" pos="2160"/>
        <p:guide pos="2880"/>
      </p:guideLst>
    </p:cSldViewPr>
  </p:slideViewPr>
  <p:outlineViewPr>
    <p:cViewPr>
      <p:scale>
        <a:sx n="33" d="100"/>
        <a:sy n="33" d="100"/>
      </p:scale>
      <p:origin x="0" y="62844"/>
    </p:cViewPr>
  </p:outlineViewPr>
  <p:notesTextViewPr>
    <p:cViewPr>
      <p:scale>
        <a:sx n="3" d="2"/>
        <a:sy n="3" d="2"/>
      </p:scale>
      <p:origin x="0" y="0"/>
    </p:cViewPr>
  </p:notesTextViewPr>
  <p:sorterViewPr>
    <p:cViewPr>
      <p:scale>
        <a:sx n="110" d="100"/>
        <a:sy n="110" d="100"/>
      </p:scale>
      <p:origin x="0" y="-7596"/>
    </p:cViewPr>
  </p:sorterViewPr>
  <p:notesViewPr>
    <p:cSldViewPr snapToGrid="0" snapToObjects="1">
      <p:cViewPr varScale="1">
        <p:scale>
          <a:sx n="157" d="100"/>
          <a:sy n="157" d="100"/>
        </p:scale>
        <p:origin x="376" y="176"/>
      </p:cViewPr>
      <p:guideLst>
        <p:guide orient="horz" pos="2303"/>
        <p:guide pos="302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handoutMaster" Target="handoutMasters/handout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1DC286-A5E2-4FAC-B9A2-FE59146FC55D}" type="doc">
      <dgm:prSet loTypeId="urn:microsoft.com/office/officeart/2005/8/layout/cycle5" loCatId="cycle" qsTypeId="urn:microsoft.com/office/officeart/2005/8/quickstyle/simple1" qsCatId="simple" csTypeId="urn:microsoft.com/office/officeart/2005/8/colors/accent0_3" csCatId="mainScheme" phldr="1"/>
      <dgm:spPr/>
      <dgm:t>
        <a:bodyPr/>
        <a:lstStyle/>
        <a:p>
          <a:endParaRPr lang="es-CR"/>
        </a:p>
      </dgm:t>
    </dgm:pt>
    <dgm:pt modelId="{A0DE79B2-389F-4B00-8CE2-E73647D794FC}">
      <dgm:prSet phldrT="[Text]" custT="1"/>
      <dgm:spPr/>
      <dgm:t>
        <a:bodyPr/>
        <a:lstStyle/>
        <a:p>
          <a:r>
            <a:rPr lang="es-CR" sz="1200" b="1" dirty="0" smtClean="0"/>
            <a:t>Codifica-</a:t>
          </a:r>
          <a:r>
            <a:rPr lang="es-CR" sz="1200" b="1" dirty="0" err="1" smtClean="0"/>
            <a:t>ción</a:t>
          </a:r>
          <a:endParaRPr lang="es-CR" sz="1200" b="1" dirty="0"/>
        </a:p>
      </dgm:t>
    </dgm:pt>
    <dgm:pt modelId="{249148F7-D38D-4898-A467-A9959B716A51}" type="parTrans" cxnId="{C428FD4E-D65A-4E87-919C-09348DB304EB}">
      <dgm:prSet/>
      <dgm:spPr/>
      <dgm:t>
        <a:bodyPr/>
        <a:lstStyle/>
        <a:p>
          <a:endParaRPr lang="es-CR" b="1">
            <a:solidFill>
              <a:schemeClr val="tx1"/>
            </a:solidFill>
          </a:endParaRPr>
        </a:p>
      </dgm:t>
    </dgm:pt>
    <dgm:pt modelId="{FD2BFF58-0ACC-4FD7-A056-E7CB8174C4C5}" type="sibTrans" cxnId="{C428FD4E-D65A-4E87-919C-09348DB304EB}">
      <dgm:prSet/>
      <dgm:spPr/>
      <dgm:t>
        <a:bodyPr/>
        <a:lstStyle/>
        <a:p>
          <a:endParaRPr lang="es-CR" b="1">
            <a:solidFill>
              <a:schemeClr val="tx1"/>
            </a:solidFill>
          </a:endParaRPr>
        </a:p>
      </dgm:t>
    </dgm:pt>
    <dgm:pt modelId="{74CDDAD0-5309-4003-9486-EE652109B287}">
      <dgm:prSet phldrT="[Text]" custT="1"/>
      <dgm:spPr>
        <a:solidFill>
          <a:srgbClr val="006600"/>
        </a:solidFill>
      </dgm:spPr>
      <dgm:t>
        <a:bodyPr/>
        <a:lstStyle/>
        <a:p>
          <a:r>
            <a:rPr lang="es-CR" sz="1200" b="1" dirty="0" err="1" smtClean="0"/>
            <a:t>Decodifi-cación</a:t>
          </a:r>
          <a:endParaRPr lang="es-CR" sz="1200" b="1" dirty="0"/>
        </a:p>
      </dgm:t>
    </dgm:pt>
    <dgm:pt modelId="{586E77F6-ED9F-4DDF-A1C4-FE01144BB02F}" type="parTrans" cxnId="{C6996873-9491-4D30-8450-CE6FCF52DE1D}">
      <dgm:prSet/>
      <dgm:spPr/>
      <dgm:t>
        <a:bodyPr/>
        <a:lstStyle/>
        <a:p>
          <a:endParaRPr lang="es-CR" b="1">
            <a:solidFill>
              <a:schemeClr val="tx1"/>
            </a:solidFill>
          </a:endParaRPr>
        </a:p>
      </dgm:t>
    </dgm:pt>
    <dgm:pt modelId="{9D3A7A67-4033-4019-AFE8-9ACE4FC0A276}" type="sibTrans" cxnId="{C6996873-9491-4D30-8450-CE6FCF52DE1D}">
      <dgm:prSet/>
      <dgm:spPr/>
      <dgm:t>
        <a:bodyPr/>
        <a:lstStyle/>
        <a:p>
          <a:endParaRPr lang="es-CR" b="1">
            <a:solidFill>
              <a:schemeClr val="tx1"/>
            </a:solidFill>
          </a:endParaRPr>
        </a:p>
      </dgm:t>
    </dgm:pt>
    <dgm:pt modelId="{B7C47CA2-34CD-4CB1-8E8B-910CA1BF859E}">
      <dgm:prSet phldrT="[Text]" custT="1"/>
      <dgm:spPr>
        <a:solidFill>
          <a:srgbClr val="006600"/>
        </a:solidFill>
      </dgm:spPr>
      <dgm:t>
        <a:bodyPr/>
        <a:lstStyle/>
        <a:p>
          <a:r>
            <a:rPr lang="es-CR" sz="1200" b="1" dirty="0"/>
            <a:t>Respuesta</a:t>
          </a:r>
        </a:p>
      </dgm:t>
    </dgm:pt>
    <dgm:pt modelId="{B68E2C0D-9DDB-481F-B39E-16F390CCF9C4}" type="parTrans" cxnId="{A2D59F01-B08D-4CCE-9278-D3D80EF41C8C}">
      <dgm:prSet/>
      <dgm:spPr/>
      <dgm:t>
        <a:bodyPr/>
        <a:lstStyle/>
        <a:p>
          <a:endParaRPr lang="es-CR" b="1">
            <a:solidFill>
              <a:schemeClr val="tx1"/>
            </a:solidFill>
          </a:endParaRPr>
        </a:p>
      </dgm:t>
    </dgm:pt>
    <dgm:pt modelId="{A304472D-705D-4BCD-AB91-8E80F70E9AB1}" type="sibTrans" cxnId="{A2D59F01-B08D-4CCE-9278-D3D80EF41C8C}">
      <dgm:prSet/>
      <dgm:spPr/>
      <dgm:t>
        <a:bodyPr/>
        <a:lstStyle/>
        <a:p>
          <a:endParaRPr lang="es-CR" b="1">
            <a:solidFill>
              <a:schemeClr val="tx1"/>
            </a:solidFill>
          </a:endParaRPr>
        </a:p>
      </dgm:t>
    </dgm:pt>
    <dgm:pt modelId="{C5B562E1-C1B6-4BCE-9A58-ED56B2E131A2}">
      <dgm:prSet phldrT="[Text]" custT="1"/>
      <dgm:spPr/>
      <dgm:t>
        <a:bodyPr/>
        <a:lstStyle/>
        <a:p>
          <a:r>
            <a:rPr lang="es-CR" sz="1200" b="1" dirty="0" err="1" smtClean="0"/>
            <a:t>Decodif-icación</a:t>
          </a:r>
          <a:endParaRPr lang="es-CR" sz="1200" b="1" dirty="0"/>
        </a:p>
      </dgm:t>
    </dgm:pt>
    <dgm:pt modelId="{998CBB2B-1772-4DC1-9E9C-B260DA5BA009}" type="parTrans" cxnId="{ABC3540E-5760-4E3D-B369-E40EF3493DFD}">
      <dgm:prSet/>
      <dgm:spPr/>
      <dgm:t>
        <a:bodyPr/>
        <a:lstStyle/>
        <a:p>
          <a:endParaRPr lang="es-CR" b="1">
            <a:solidFill>
              <a:schemeClr val="tx1"/>
            </a:solidFill>
          </a:endParaRPr>
        </a:p>
      </dgm:t>
    </dgm:pt>
    <dgm:pt modelId="{076747BD-7926-421F-A14C-04782E7CE62A}" type="sibTrans" cxnId="{ABC3540E-5760-4E3D-B369-E40EF3493DFD}">
      <dgm:prSet/>
      <dgm:spPr/>
      <dgm:t>
        <a:bodyPr/>
        <a:lstStyle/>
        <a:p>
          <a:endParaRPr lang="es-CR" b="1">
            <a:solidFill>
              <a:schemeClr val="tx1"/>
            </a:solidFill>
          </a:endParaRPr>
        </a:p>
      </dgm:t>
    </dgm:pt>
    <dgm:pt modelId="{28E2628E-5D37-4927-AEAA-68AA62924A64}">
      <dgm:prSet phldrT="[Text]" custT="1"/>
      <dgm:spPr/>
      <dgm:t>
        <a:bodyPr/>
        <a:lstStyle/>
        <a:p>
          <a:r>
            <a:rPr lang="es-CR" sz="1200" b="1" dirty="0"/>
            <a:t>Mensaje</a:t>
          </a:r>
        </a:p>
      </dgm:t>
    </dgm:pt>
    <dgm:pt modelId="{E5232C4F-E1A8-4EFF-A948-1A2F1494BDF8}" type="parTrans" cxnId="{ED8B180F-548D-421B-8EEF-9D6029A762B5}">
      <dgm:prSet/>
      <dgm:spPr/>
      <dgm:t>
        <a:bodyPr/>
        <a:lstStyle/>
        <a:p>
          <a:endParaRPr lang="es-CR" b="1">
            <a:solidFill>
              <a:schemeClr val="tx1"/>
            </a:solidFill>
          </a:endParaRPr>
        </a:p>
      </dgm:t>
    </dgm:pt>
    <dgm:pt modelId="{1E1021CF-F0A9-4BDA-8CDD-8E48516D18C2}" type="sibTrans" cxnId="{ED8B180F-548D-421B-8EEF-9D6029A762B5}">
      <dgm:prSet/>
      <dgm:spPr/>
      <dgm:t>
        <a:bodyPr/>
        <a:lstStyle/>
        <a:p>
          <a:endParaRPr lang="es-CR" b="1">
            <a:solidFill>
              <a:schemeClr val="tx1"/>
            </a:solidFill>
          </a:endParaRPr>
        </a:p>
      </dgm:t>
    </dgm:pt>
    <dgm:pt modelId="{97E37EC3-FBC1-4B6C-84B0-AEB8C6F6FA90}">
      <dgm:prSet phldrT="[Text]" custT="1"/>
      <dgm:spPr>
        <a:solidFill>
          <a:schemeClr val="accent6">
            <a:lumMod val="50000"/>
          </a:schemeClr>
        </a:solidFill>
      </dgm:spPr>
      <dgm:t>
        <a:bodyPr/>
        <a:lstStyle/>
        <a:p>
          <a:r>
            <a:rPr lang="es-CR" sz="1200" b="1" dirty="0" smtClean="0"/>
            <a:t>Codifica-</a:t>
          </a:r>
          <a:r>
            <a:rPr lang="es-CR" sz="1200" b="1" dirty="0" err="1" smtClean="0"/>
            <a:t>ción</a:t>
          </a:r>
          <a:endParaRPr lang="es-CR" sz="1200" b="1" dirty="0"/>
        </a:p>
      </dgm:t>
    </dgm:pt>
    <dgm:pt modelId="{22AC1CD3-3D62-4F82-AE72-63243367485E}" type="parTrans" cxnId="{C811C0CE-6DA3-4256-BAB4-3487E11D7797}">
      <dgm:prSet/>
      <dgm:spPr/>
      <dgm:t>
        <a:bodyPr/>
        <a:lstStyle/>
        <a:p>
          <a:endParaRPr lang="es-CR" b="1">
            <a:solidFill>
              <a:schemeClr val="tx1"/>
            </a:solidFill>
          </a:endParaRPr>
        </a:p>
      </dgm:t>
    </dgm:pt>
    <dgm:pt modelId="{56798C2B-BEF0-4824-B5EF-0235C8D01E06}" type="sibTrans" cxnId="{C811C0CE-6DA3-4256-BAB4-3487E11D7797}">
      <dgm:prSet/>
      <dgm:spPr/>
      <dgm:t>
        <a:bodyPr/>
        <a:lstStyle/>
        <a:p>
          <a:endParaRPr lang="es-CR" b="1">
            <a:solidFill>
              <a:schemeClr val="tx1"/>
            </a:solidFill>
          </a:endParaRPr>
        </a:p>
      </dgm:t>
    </dgm:pt>
    <dgm:pt modelId="{347F2D28-76AF-484B-9507-D620A3B0A184}" type="pres">
      <dgm:prSet presAssocID="{F21DC286-A5E2-4FAC-B9A2-FE59146FC55D}" presName="cycle" presStyleCnt="0">
        <dgm:presLayoutVars>
          <dgm:dir/>
          <dgm:resizeHandles val="exact"/>
        </dgm:presLayoutVars>
      </dgm:prSet>
      <dgm:spPr/>
      <dgm:t>
        <a:bodyPr/>
        <a:lstStyle/>
        <a:p>
          <a:endParaRPr lang="es-ES"/>
        </a:p>
      </dgm:t>
    </dgm:pt>
    <dgm:pt modelId="{70D377C8-3EA5-4F90-80A6-2B5298D23FEF}" type="pres">
      <dgm:prSet presAssocID="{A0DE79B2-389F-4B00-8CE2-E73647D794FC}" presName="node" presStyleLbl="node1" presStyleIdx="0" presStyleCnt="6">
        <dgm:presLayoutVars>
          <dgm:bulletEnabled val="1"/>
        </dgm:presLayoutVars>
      </dgm:prSet>
      <dgm:spPr/>
      <dgm:t>
        <a:bodyPr/>
        <a:lstStyle/>
        <a:p>
          <a:endParaRPr lang="es-ES"/>
        </a:p>
      </dgm:t>
    </dgm:pt>
    <dgm:pt modelId="{B14BCBDD-ECE9-4E7F-82DE-FAB228FABB97}" type="pres">
      <dgm:prSet presAssocID="{A0DE79B2-389F-4B00-8CE2-E73647D794FC}" presName="spNode" presStyleCnt="0"/>
      <dgm:spPr/>
    </dgm:pt>
    <dgm:pt modelId="{4D415EBC-8018-4613-AE64-03F78F201064}" type="pres">
      <dgm:prSet presAssocID="{FD2BFF58-0ACC-4FD7-A056-E7CB8174C4C5}" presName="sibTrans" presStyleLbl="sibTrans1D1" presStyleIdx="0" presStyleCnt="6"/>
      <dgm:spPr/>
      <dgm:t>
        <a:bodyPr/>
        <a:lstStyle/>
        <a:p>
          <a:endParaRPr lang="es-ES"/>
        </a:p>
      </dgm:t>
    </dgm:pt>
    <dgm:pt modelId="{8E1208D6-519D-4988-86FA-D6790DEE565A}" type="pres">
      <dgm:prSet presAssocID="{74CDDAD0-5309-4003-9486-EE652109B287}" presName="node" presStyleLbl="node1" presStyleIdx="1" presStyleCnt="6">
        <dgm:presLayoutVars>
          <dgm:bulletEnabled val="1"/>
        </dgm:presLayoutVars>
      </dgm:prSet>
      <dgm:spPr/>
      <dgm:t>
        <a:bodyPr/>
        <a:lstStyle/>
        <a:p>
          <a:endParaRPr lang="es-ES"/>
        </a:p>
      </dgm:t>
    </dgm:pt>
    <dgm:pt modelId="{0419688D-4D08-43C7-ACFE-E8A5C868A839}" type="pres">
      <dgm:prSet presAssocID="{74CDDAD0-5309-4003-9486-EE652109B287}" presName="spNode" presStyleCnt="0"/>
      <dgm:spPr/>
    </dgm:pt>
    <dgm:pt modelId="{AA44F528-5238-495C-916D-DCE529A54A23}" type="pres">
      <dgm:prSet presAssocID="{9D3A7A67-4033-4019-AFE8-9ACE4FC0A276}" presName="sibTrans" presStyleLbl="sibTrans1D1" presStyleIdx="1" presStyleCnt="6"/>
      <dgm:spPr/>
      <dgm:t>
        <a:bodyPr/>
        <a:lstStyle/>
        <a:p>
          <a:endParaRPr lang="es-ES"/>
        </a:p>
      </dgm:t>
    </dgm:pt>
    <dgm:pt modelId="{E0CA3F4B-806F-4AC5-8C07-57D0903FA51A}" type="pres">
      <dgm:prSet presAssocID="{B7C47CA2-34CD-4CB1-8E8B-910CA1BF859E}" presName="node" presStyleLbl="node1" presStyleIdx="2" presStyleCnt="6" custRadScaleRad="102009" custRadScaleInc="2357">
        <dgm:presLayoutVars>
          <dgm:bulletEnabled val="1"/>
        </dgm:presLayoutVars>
      </dgm:prSet>
      <dgm:spPr/>
      <dgm:t>
        <a:bodyPr/>
        <a:lstStyle/>
        <a:p>
          <a:endParaRPr lang="es-ES"/>
        </a:p>
      </dgm:t>
    </dgm:pt>
    <dgm:pt modelId="{6C6A21D6-E51D-4F8C-A160-DE27B2E7CC7A}" type="pres">
      <dgm:prSet presAssocID="{B7C47CA2-34CD-4CB1-8E8B-910CA1BF859E}" presName="spNode" presStyleCnt="0"/>
      <dgm:spPr/>
    </dgm:pt>
    <dgm:pt modelId="{17CC8676-8E64-4D91-A217-09A815EA038E}" type="pres">
      <dgm:prSet presAssocID="{A304472D-705D-4BCD-AB91-8E80F70E9AB1}" presName="sibTrans" presStyleLbl="sibTrans1D1" presStyleIdx="2" presStyleCnt="6"/>
      <dgm:spPr/>
      <dgm:t>
        <a:bodyPr/>
        <a:lstStyle/>
        <a:p>
          <a:endParaRPr lang="es-ES"/>
        </a:p>
      </dgm:t>
    </dgm:pt>
    <dgm:pt modelId="{B0969843-AA60-4F4F-A82E-BBB13C5A2A4C}" type="pres">
      <dgm:prSet presAssocID="{97E37EC3-FBC1-4B6C-84B0-AEB8C6F6FA90}" presName="node" presStyleLbl="node1" presStyleIdx="3" presStyleCnt="6" custRadScaleRad="102009" custRadScaleInc="2357">
        <dgm:presLayoutVars>
          <dgm:bulletEnabled val="1"/>
        </dgm:presLayoutVars>
      </dgm:prSet>
      <dgm:spPr/>
      <dgm:t>
        <a:bodyPr/>
        <a:lstStyle/>
        <a:p>
          <a:endParaRPr lang="es-ES"/>
        </a:p>
      </dgm:t>
    </dgm:pt>
    <dgm:pt modelId="{9456FD11-3FEA-462B-9E8C-AD5436929B76}" type="pres">
      <dgm:prSet presAssocID="{97E37EC3-FBC1-4B6C-84B0-AEB8C6F6FA90}" presName="spNode" presStyleCnt="0"/>
      <dgm:spPr/>
    </dgm:pt>
    <dgm:pt modelId="{7F23A25D-7D24-43C2-8E6E-9FD7BA7E23CC}" type="pres">
      <dgm:prSet presAssocID="{56798C2B-BEF0-4824-B5EF-0235C8D01E06}" presName="sibTrans" presStyleLbl="sibTrans1D1" presStyleIdx="3" presStyleCnt="6"/>
      <dgm:spPr/>
      <dgm:t>
        <a:bodyPr/>
        <a:lstStyle/>
        <a:p>
          <a:endParaRPr lang="es-ES"/>
        </a:p>
      </dgm:t>
    </dgm:pt>
    <dgm:pt modelId="{7A4BA8D4-4724-479E-B144-DC32C76BA680}" type="pres">
      <dgm:prSet presAssocID="{C5B562E1-C1B6-4BCE-9A58-ED56B2E131A2}" presName="node" presStyleLbl="node1" presStyleIdx="4" presStyleCnt="6">
        <dgm:presLayoutVars>
          <dgm:bulletEnabled val="1"/>
        </dgm:presLayoutVars>
      </dgm:prSet>
      <dgm:spPr/>
      <dgm:t>
        <a:bodyPr/>
        <a:lstStyle/>
        <a:p>
          <a:endParaRPr lang="es-ES"/>
        </a:p>
      </dgm:t>
    </dgm:pt>
    <dgm:pt modelId="{9295E90B-92BB-4645-B46C-D58C8755AB3C}" type="pres">
      <dgm:prSet presAssocID="{C5B562E1-C1B6-4BCE-9A58-ED56B2E131A2}" presName="spNode" presStyleCnt="0"/>
      <dgm:spPr/>
    </dgm:pt>
    <dgm:pt modelId="{C276B320-E573-43DC-8294-BFFD0856CBCE}" type="pres">
      <dgm:prSet presAssocID="{076747BD-7926-421F-A14C-04782E7CE62A}" presName="sibTrans" presStyleLbl="sibTrans1D1" presStyleIdx="4" presStyleCnt="6"/>
      <dgm:spPr/>
      <dgm:t>
        <a:bodyPr/>
        <a:lstStyle/>
        <a:p>
          <a:endParaRPr lang="es-ES"/>
        </a:p>
      </dgm:t>
    </dgm:pt>
    <dgm:pt modelId="{0D8DE450-114C-447F-8967-46A41D753557}" type="pres">
      <dgm:prSet presAssocID="{28E2628E-5D37-4927-AEAA-68AA62924A64}" presName="node" presStyleLbl="node1" presStyleIdx="5" presStyleCnt="6">
        <dgm:presLayoutVars>
          <dgm:bulletEnabled val="1"/>
        </dgm:presLayoutVars>
      </dgm:prSet>
      <dgm:spPr/>
      <dgm:t>
        <a:bodyPr/>
        <a:lstStyle/>
        <a:p>
          <a:endParaRPr lang="es-ES"/>
        </a:p>
      </dgm:t>
    </dgm:pt>
    <dgm:pt modelId="{50BF61E3-E8E2-4005-8903-79E3EBCD0ECD}" type="pres">
      <dgm:prSet presAssocID="{28E2628E-5D37-4927-AEAA-68AA62924A64}" presName="spNode" presStyleCnt="0"/>
      <dgm:spPr/>
    </dgm:pt>
    <dgm:pt modelId="{51CDC977-E29F-4AE8-9721-574947685A16}" type="pres">
      <dgm:prSet presAssocID="{1E1021CF-F0A9-4BDA-8CDD-8E48516D18C2}" presName="sibTrans" presStyleLbl="sibTrans1D1" presStyleIdx="5" presStyleCnt="6"/>
      <dgm:spPr/>
      <dgm:t>
        <a:bodyPr/>
        <a:lstStyle/>
        <a:p>
          <a:endParaRPr lang="es-ES"/>
        </a:p>
      </dgm:t>
    </dgm:pt>
  </dgm:ptLst>
  <dgm:cxnLst>
    <dgm:cxn modelId="{ED8B180F-548D-421B-8EEF-9D6029A762B5}" srcId="{F21DC286-A5E2-4FAC-B9A2-FE59146FC55D}" destId="{28E2628E-5D37-4927-AEAA-68AA62924A64}" srcOrd="5" destOrd="0" parTransId="{E5232C4F-E1A8-4EFF-A948-1A2F1494BDF8}" sibTransId="{1E1021CF-F0A9-4BDA-8CDD-8E48516D18C2}"/>
    <dgm:cxn modelId="{87C0FEB3-1E8E-4792-94CE-69802602EC86}" type="presOf" srcId="{F21DC286-A5E2-4FAC-B9A2-FE59146FC55D}" destId="{347F2D28-76AF-484B-9507-D620A3B0A184}" srcOrd="0" destOrd="0" presId="urn:microsoft.com/office/officeart/2005/8/layout/cycle5"/>
    <dgm:cxn modelId="{EC17A771-6635-402A-8028-9344343F69F1}" type="presOf" srcId="{28E2628E-5D37-4927-AEAA-68AA62924A64}" destId="{0D8DE450-114C-447F-8967-46A41D753557}" srcOrd="0" destOrd="0" presId="urn:microsoft.com/office/officeart/2005/8/layout/cycle5"/>
    <dgm:cxn modelId="{E231D3E9-6757-4C8E-AF5F-C7C25A8F39DE}" type="presOf" srcId="{1E1021CF-F0A9-4BDA-8CDD-8E48516D18C2}" destId="{51CDC977-E29F-4AE8-9721-574947685A16}" srcOrd="0" destOrd="0" presId="urn:microsoft.com/office/officeart/2005/8/layout/cycle5"/>
    <dgm:cxn modelId="{F61EE29C-69D8-4A74-B5F1-4D7BE0D4F0D4}" type="presOf" srcId="{076747BD-7926-421F-A14C-04782E7CE62A}" destId="{C276B320-E573-43DC-8294-BFFD0856CBCE}" srcOrd="0" destOrd="0" presId="urn:microsoft.com/office/officeart/2005/8/layout/cycle5"/>
    <dgm:cxn modelId="{8CC8A40B-A063-43AD-955A-78DD88083923}" type="presOf" srcId="{97E37EC3-FBC1-4B6C-84B0-AEB8C6F6FA90}" destId="{B0969843-AA60-4F4F-A82E-BBB13C5A2A4C}" srcOrd="0" destOrd="0" presId="urn:microsoft.com/office/officeart/2005/8/layout/cycle5"/>
    <dgm:cxn modelId="{C6996873-9491-4D30-8450-CE6FCF52DE1D}" srcId="{F21DC286-A5E2-4FAC-B9A2-FE59146FC55D}" destId="{74CDDAD0-5309-4003-9486-EE652109B287}" srcOrd="1" destOrd="0" parTransId="{586E77F6-ED9F-4DDF-A1C4-FE01144BB02F}" sibTransId="{9D3A7A67-4033-4019-AFE8-9ACE4FC0A276}"/>
    <dgm:cxn modelId="{C811C0CE-6DA3-4256-BAB4-3487E11D7797}" srcId="{F21DC286-A5E2-4FAC-B9A2-FE59146FC55D}" destId="{97E37EC3-FBC1-4B6C-84B0-AEB8C6F6FA90}" srcOrd="3" destOrd="0" parTransId="{22AC1CD3-3D62-4F82-AE72-63243367485E}" sibTransId="{56798C2B-BEF0-4824-B5EF-0235C8D01E06}"/>
    <dgm:cxn modelId="{A3C6DFEE-E8F4-4E3E-9F06-7F4C6FF272DC}" type="presOf" srcId="{56798C2B-BEF0-4824-B5EF-0235C8D01E06}" destId="{7F23A25D-7D24-43C2-8E6E-9FD7BA7E23CC}" srcOrd="0" destOrd="0" presId="urn:microsoft.com/office/officeart/2005/8/layout/cycle5"/>
    <dgm:cxn modelId="{C428FD4E-D65A-4E87-919C-09348DB304EB}" srcId="{F21DC286-A5E2-4FAC-B9A2-FE59146FC55D}" destId="{A0DE79B2-389F-4B00-8CE2-E73647D794FC}" srcOrd="0" destOrd="0" parTransId="{249148F7-D38D-4898-A467-A9959B716A51}" sibTransId="{FD2BFF58-0ACC-4FD7-A056-E7CB8174C4C5}"/>
    <dgm:cxn modelId="{A2D59F01-B08D-4CCE-9278-D3D80EF41C8C}" srcId="{F21DC286-A5E2-4FAC-B9A2-FE59146FC55D}" destId="{B7C47CA2-34CD-4CB1-8E8B-910CA1BF859E}" srcOrd="2" destOrd="0" parTransId="{B68E2C0D-9DDB-481F-B39E-16F390CCF9C4}" sibTransId="{A304472D-705D-4BCD-AB91-8E80F70E9AB1}"/>
    <dgm:cxn modelId="{85A6AD74-7C89-44F0-AEF3-A625B38AC872}" type="presOf" srcId="{B7C47CA2-34CD-4CB1-8E8B-910CA1BF859E}" destId="{E0CA3F4B-806F-4AC5-8C07-57D0903FA51A}" srcOrd="0" destOrd="0" presId="urn:microsoft.com/office/officeart/2005/8/layout/cycle5"/>
    <dgm:cxn modelId="{1D2121E6-A06D-4DFA-B336-0375208C8B36}" type="presOf" srcId="{A0DE79B2-389F-4B00-8CE2-E73647D794FC}" destId="{70D377C8-3EA5-4F90-80A6-2B5298D23FEF}" srcOrd="0" destOrd="0" presId="urn:microsoft.com/office/officeart/2005/8/layout/cycle5"/>
    <dgm:cxn modelId="{A2176487-04F3-45C8-865E-6B2778C1FB62}" type="presOf" srcId="{74CDDAD0-5309-4003-9486-EE652109B287}" destId="{8E1208D6-519D-4988-86FA-D6790DEE565A}" srcOrd="0" destOrd="0" presId="urn:microsoft.com/office/officeart/2005/8/layout/cycle5"/>
    <dgm:cxn modelId="{E017C83A-6D8C-4D80-A26C-557594652809}" type="presOf" srcId="{9D3A7A67-4033-4019-AFE8-9ACE4FC0A276}" destId="{AA44F528-5238-495C-916D-DCE529A54A23}" srcOrd="0" destOrd="0" presId="urn:microsoft.com/office/officeart/2005/8/layout/cycle5"/>
    <dgm:cxn modelId="{66436326-3F7B-4204-A781-402E5CA96805}" type="presOf" srcId="{A304472D-705D-4BCD-AB91-8E80F70E9AB1}" destId="{17CC8676-8E64-4D91-A217-09A815EA038E}" srcOrd="0" destOrd="0" presId="urn:microsoft.com/office/officeart/2005/8/layout/cycle5"/>
    <dgm:cxn modelId="{ABC3540E-5760-4E3D-B369-E40EF3493DFD}" srcId="{F21DC286-A5E2-4FAC-B9A2-FE59146FC55D}" destId="{C5B562E1-C1B6-4BCE-9A58-ED56B2E131A2}" srcOrd="4" destOrd="0" parTransId="{998CBB2B-1772-4DC1-9E9C-B260DA5BA009}" sibTransId="{076747BD-7926-421F-A14C-04782E7CE62A}"/>
    <dgm:cxn modelId="{0416C6CB-5514-40CD-BC1B-493BB1CA4D55}" type="presOf" srcId="{C5B562E1-C1B6-4BCE-9A58-ED56B2E131A2}" destId="{7A4BA8D4-4724-479E-B144-DC32C76BA680}" srcOrd="0" destOrd="0" presId="urn:microsoft.com/office/officeart/2005/8/layout/cycle5"/>
    <dgm:cxn modelId="{DD06D339-5C1A-4F10-ABB9-19D91B271E57}" type="presOf" srcId="{FD2BFF58-0ACC-4FD7-A056-E7CB8174C4C5}" destId="{4D415EBC-8018-4613-AE64-03F78F201064}" srcOrd="0" destOrd="0" presId="urn:microsoft.com/office/officeart/2005/8/layout/cycle5"/>
    <dgm:cxn modelId="{54190300-0964-40BE-9232-27A5EC88274A}" type="presParOf" srcId="{347F2D28-76AF-484B-9507-D620A3B0A184}" destId="{70D377C8-3EA5-4F90-80A6-2B5298D23FEF}" srcOrd="0" destOrd="0" presId="urn:microsoft.com/office/officeart/2005/8/layout/cycle5"/>
    <dgm:cxn modelId="{B13F8201-B34B-4BFF-A48F-0B22823D3814}" type="presParOf" srcId="{347F2D28-76AF-484B-9507-D620A3B0A184}" destId="{B14BCBDD-ECE9-4E7F-82DE-FAB228FABB97}" srcOrd="1" destOrd="0" presId="urn:microsoft.com/office/officeart/2005/8/layout/cycle5"/>
    <dgm:cxn modelId="{D6EA1C4E-9E32-493C-9000-3F0CAC75CAC4}" type="presParOf" srcId="{347F2D28-76AF-484B-9507-D620A3B0A184}" destId="{4D415EBC-8018-4613-AE64-03F78F201064}" srcOrd="2" destOrd="0" presId="urn:microsoft.com/office/officeart/2005/8/layout/cycle5"/>
    <dgm:cxn modelId="{0B5F0913-921E-49E5-8894-1FB3A00C3694}" type="presParOf" srcId="{347F2D28-76AF-484B-9507-D620A3B0A184}" destId="{8E1208D6-519D-4988-86FA-D6790DEE565A}" srcOrd="3" destOrd="0" presId="urn:microsoft.com/office/officeart/2005/8/layout/cycle5"/>
    <dgm:cxn modelId="{773C0831-4538-4D63-A340-E1C018C798EB}" type="presParOf" srcId="{347F2D28-76AF-484B-9507-D620A3B0A184}" destId="{0419688D-4D08-43C7-ACFE-E8A5C868A839}" srcOrd="4" destOrd="0" presId="urn:microsoft.com/office/officeart/2005/8/layout/cycle5"/>
    <dgm:cxn modelId="{FDA20AD4-00FB-446C-ADAE-729150B0FC90}" type="presParOf" srcId="{347F2D28-76AF-484B-9507-D620A3B0A184}" destId="{AA44F528-5238-495C-916D-DCE529A54A23}" srcOrd="5" destOrd="0" presId="urn:microsoft.com/office/officeart/2005/8/layout/cycle5"/>
    <dgm:cxn modelId="{9C012F63-F4F9-449C-BC58-203179539F3D}" type="presParOf" srcId="{347F2D28-76AF-484B-9507-D620A3B0A184}" destId="{E0CA3F4B-806F-4AC5-8C07-57D0903FA51A}" srcOrd="6" destOrd="0" presId="urn:microsoft.com/office/officeart/2005/8/layout/cycle5"/>
    <dgm:cxn modelId="{C1888508-B453-433A-AE3F-58FBD4294228}" type="presParOf" srcId="{347F2D28-76AF-484B-9507-D620A3B0A184}" destId="{6C6A21D6-E51D-4F8C-A160-DE27B2E7CC7A}" srcOrd="7" destOrd="0" presId="urn:microsoft.com/office/officeart/2005/8/layout/cycle5"/>
    <dgm:cxn modelId="{4EBE5EFE-E30E-46A2-BB67-9A1083CF4622}" type="presParOf" srcId="{347F2D28-76AF-484B-9507-D620A3B0A184}" destId="{17CC8676-8E64-4D91-A217-09A815EA038E}" srcOrd="8" destOrd="0" presId="urn:microsoft.com/office/officeart/2005/8/layout/cycle5"/>
    <dgm:cxn modelId="{936968EE-D18F-46B3-A90A-791C0F77A267}" type="presParOf" srcId="{347F2D28-76AF-484B-9507-D620A3B0A184}" destId="{B0969843-AA60-4F4F-A82E-BBB13C5A2A4C}" srcOrd="9" destOrd="0" presId="urn:microsoft.com/office/officeart/2005/8/layout/cycle5"/>
    <dgm:cxn modelId="{ED79DACE-4344-413E-A115-0531283FD3AC}" type="presParOf" srcId="{347F2D28-76AF-484B-9507-D620A3B0A184}" destId="{9456FD11-3FEA-462B-9E8C-AD5436929B76}" srcOrd="10" destOrd="0" presId="urn:microsoft.com/office/officeart/2005/8/layout/cycle5"/>
    <dgm:cxn modelId="{A04C7EB6-0032-49B3-8EDB-96A2C6F6F70E}" type="presParOf" srcId="{347F2D28-76AF-484B-9507-D620A3B0A184}" destId="{7F23A25D-7D24-43C2-8E6E-9FD7BA7E23CC}" srcOrd="11" destOrd="0" presId="urn:microsoft.com/office/officeart/2005/8/layout/cycle5"/>
    <dgm:cxn modelId="{012842B3-654F-44BC-A605-B84306FC7F1B}" type="presParOf" srcId="{347F2D28-76AF-484B-9507-D620A3B0A184}" destId="{7A4BA8D4-4724-479E-B144-DC32C76BA680}" srcOrd="12" destOrd="0" presId="urn:microsoft.com/office/officeart/2005/8/layout/cycle5"/>
    <dgm:cxn modelId="{908F0E89-34F6-45A6-BBA8-482FA66FE9F1}" type="presParOf" srcId="{347F2D28-76AF-484B-9507-D620A3B0A184}" destId="{9295E90B-92BB-4645-B46C-D58C8755AB3C}" srcOrd="13" destOrd="0" presId="urn:microsoft.com/office/officeart/2005/8/layout/cycle5"/>
    <dgm:cxn modelId="{19917E43-342A-4AE7-AAD7-A0F725F65639}" type="presParOf" srcId="{347F2D28-76AF-484B-9507-D620A3B0A184}" destId="{C276B320-E573-43DC-8294-BFFD0856CBCE}" srcOrd="14" destOrd="0" presId="urn:microsoft.com/office/officeart/2005/8/layout/cycle5"/>
    <dgm:cxn modelId="{48C31840-61DE-4047-93CB-97259F283561}" type="presParOf" srcId="{347F2D28-76AF-484B-9507-D620A3B0A184}" destId="{0D8DE450-114C-447F-8967-46A41D753557}" srcOrd="15" destOrd="0" presId="urn:microsoft.com/office/officeart/2005/8/layout/cycle5"/>
    <dgm:cxn modelId="{AECAD885-34C5-489E-B676-26D4F0E9F142}" type="presParOf" srcId="{347F2D28-76AF-484B-9507-D620A3B0A184}" destId="{50BF61E3-E8E2-4005-8903-79E3EBCD0ECD}" srcOrd="16" destOrd="0" presId="urn:microsoft.com/office/officeart/2005/8/layout/cycle5"/>
    <dgm:cxn modelId="{DE26F34A-17DE-479E-ACF0-8804D950155C}" type="presParOf" srcId="{347F2D28-76AF-484B-9507-D620A3B0A184}" destId="{51CDC977-E29F-4AE8-9721-574947685A16}"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D59275-CA41-4644-B9D5-39120A86CAE5}" type="doc">
      <dgm:prSet loTypeId="urn:microsoft.com/office/officeart/2005/8/layout/cycle5" loCatId="cycle" qsTypeId="urn:microsoft.com/office/officeart/2005/8/quickstyle/simple1" qsCatId="simple" csTypeId="urn:microsoft.com/office/officeart/2005/8/colors/accent3_1" csCatId="accent3" phldr="1"/>
      <dgm:spPr/>
      <dgm:t>
        <a:bodyPr/>
        <a:lstStyle/>
        <a:p>
          <a:endParaRPr lang="en-US"/>
        </a:p>
      </dgm:t>
    </dgm:pt>
    <dgm:pt modelId="{A4D21861-139B-41E8-89B4-41F5F6996B0E}">
      <dgm:prSet phldrT="[Text]" custT="1"/>
      <dgm:spPr/>
      <dgm:t>
        <a:bodyPr/>
        <a:lstStyle/>
        <a:p>
          <a:r>
            <a:rPr lang="en-US" sz="1600" dirty="0" err="1"/>
            <a:t>Escucha</a:t>
          </a:r>
          <a:r>
            <a:rPr lang="en-US" sz="1600" dirty="0"/>
            <a:t> </a:t>
          </a:r>
          <a:r>
            <a:rPr lang="en-US" sz="1600" dirty="0" err="1"/>
            <a:t>Activa</a:t>
          </a:r>
          <a:endParaRPr lang="en-US" sz="1600" dirty="0"/>
        </a:p>
      </dgm:t>
    </dgm:pt>
    <dgm:pt modelId="{A32C23FB-2856-4F94-9537-6A6792584373}" type="parTrans" cxnId="{8A0345C4-D07C-49A2-A5A4-66091C34053F}">
      <dgm:prSet/>
      <dgm:spPr/>
      <dgm:t>
        <a:bodyPr/>
        <a:lstStyle/>
        <a:p>
          <a:endParaRPr lang="en-US" sz="1600"/>
        </a:p>
      </dgm:t>
    </dgm:pt>
    <dgm:pt modelId="{1270F0F7-D7BC-4169-AEAE-7C01FD1F1BEE}" type="sibTrans" cxnId="{8A0345C4-D07C-49A2-A5A4-66091C34053F}">
      <dgm:prSet/>
      <dgm:spPr/>
      <dgm:t>
        <a:bodyPr/>
        <a:lstStyle/>
        <a:p>
          <a:endParaRPr lang="en-US" sz="1600"/>
        </a:p>
      </dgm:t>
    </dgm:pt>
    <dgm:pt modelId="{5A0808FA-6A25-47CA-85B6-1F897918C9CE}">
      <dgm:prSet phldrT="[Text]" custT="1"/>
      <dgm:spPr/>
      <dgm:t>
        <a:bodyPr/>
        <a:lstStyle/>
        <a:p>
          <a:r>
            <a:rPr lang="en-US" sz="1600" dirty="0" err="1"/>
            <a:t>Empatía</a:t>
          </a:r>
          <a:endParaRPr lang="en-US" sz="1600" dirty="0"/>
        </a:p>
      </dgm:t>
    </dgm:pt>
    <dgm:pt modelId="{C73A1AA9-19BF-4B12-98F8-82E641181382}" type="parTrans" cxnId="{C89CAE65-D970-4B43-BAB9-8BCD02200D25}">
      <dgm:prSet/>
      <dgm:spPr/>
      <dgm:t>
        <a:bodyPr/>
        <a:lstStyle/>
        <a:p>
          <a:endParaRPr lang="en-US" sz="1600"/>
        </a:p>
      </dgm:t>
    </dgm:pt>
    <dgm:pt modelId="{8D960EF4-A44F-4B7C-BEBD-9D8DA20764D3}" type="sibTrans" cxnId="{C89CAE65-D970-4B43-BAB9-8BCD02200D25}">
      <dgm:prSet/>
      <dgm:spPr/>
      <dgm:t>
        <a:bodyPr/>
        <a:lstStyle/>
        <a:p>
          <a:endParaRPr lang="en-US" sz="1600"/>
        </a:p>
      </dgm:t>
    </dgm:pt>
    <dgm:pt modelId="{8CC38D28-DA03-4034-9817-59535FD68926}">
      <dgm:prSet phldrT="[Text]" custT="1"/>
      <dgm:spPr/>
      <dgm:t>
        <a:bodyPr/>
        <a:lstStyle/>
        <a:p>
          <a:r>
            <a:rPr lang="es-CR" sz="1600" dirty="0"/>
            <a:t>Cura</a:t>
          </a:r>
          <a:endParaRPr lang="en-US" sz="1600" dirty="0"/>
        </a:p>
      </dgm:t>
    </dgm:pt>
    <dgm:pt modelId="{D92026D1-7206-4334-B85A-16942F614515}" type="parTrans" cxnId="{948B8FD8-93E8-4AEC-B3A6-C85A4844F9C4}">
      <dgm:prSet/>
      <dgm:spPr/>
      <dgm:t>
        <a:bodyPr/>
        <a:lstStyle/>
        <a:p>
          <a:endParaRPr lang="en-US" sz="1600"/>
        </a:p>
      </dgm:t>
    </dgm:pt>
    <dgm:pt modelId="{23BF0DC6-1884-433C-9F3F-EE09256A75DB}" type="sibTrans" cxnId="{948B8FD8-93E8-4AEC-B3A6-C85A4844F9C4}">
      <dgm:prSet/>
      <dgm:spPr/>
      <dgm:t>
        <a:bodyPr/>
        <a:lstStyle/>
        <a:p>
          <a:endParaRPr lang="en-US" sz="1600"/>
        </a:p>
      </dgm:t>
    </dgm:pt>
    <dgm:pt modelId="{D419774E-0B62-4FB2-83A2-8CBB5D09DFD7}">
      <dgm:prSet phldrT="[Text]" custT="1"/>
      <dgm:spPr/>
      <dgm:t>
        <a:bodyPr/>
        <a:lstStyle/>
        <a:p>
          <a:r>
            <a:rPr lang="es-CR" sz="1600" dirty="0"/>
            <a:t>Conciencia</a:t>
          </a:r>
          <a:endParaRPr lang="en-US" sz="1600" dirty="0"/>
        </a:p>
      </dgm:t>
    </dgm:pt>
    <dgm:pt modelId="{5A508E7E-EEA4-4501-939D-36F5EA49DACA}" type="parTrans" cxnId="{6FF9D439-06DD-44D4-A3BA-6094FD37F0AD}">
      <dgm:prSet/>
      <dgm:spPr/>
      <dgm:t>
        <a:bodyPr/>
        <a:lstStyle/>
        <a:p>
          <a:endParaRPr lang="en-US" sz="1600"/>
        </a:p>
      </dgm:t>
    </dgm:pt>
    <dgm:pt modelId="{048794C1-4D96-4007-A06B-31389E974CE6}" type="sibTrans" cxnId="{6FF9D439-06DD-44D4-A3BA-6094FD37F0AD}">
      <dgm:prSet/>
      <dgm:spPr/>
      <dgm:t>
        <a:bodyPr/>
        <a:lstStyle/>
        <a:p>
          <a:endParaRPr lang="en-US" sz="1600"/>
        </a:p>
      </dgm:t>
    </dgm:pt>
    <dgm:pt modelId="{EB2E7B1F-A46E-402C-B4EA-2B6B82888374}">
      <dgm:prSet phldrT="[Text]" custT="1"/>
      <dgm:spPr/>
      <dgm:t>
        <a:bodyPr/>
        <a:lstStyle/>
        <a:p>
          <a:r>
            <a:rPr lang="es-CR" sz="1600" dirty="0"/>
            <a:t>Persuasión</a:t>
          </a:r>
          <a:endParaRPr lang="en-US" sz="1600" dirty="0"/>
        </a:p>
      </dgm:t>
    </dgm:pt>
    <dgm:pt modelId="{FE2421BD-AE44-4595-AE4C-05C5427C4FA4}" type="parTrans" cxnId="{C9CD8F59-A53A-40A3-B217-9A10D37FD524}">
      <dgm:prSet/>
      <dgm:spPr/>
      <dgm:t>
        <a:bodyPr/>
        <a:lstStyle/>
        <a:p>
          <a:endParaRPr lang="en-US" sz="1600"/>
        </a:p>
      </dgm:t>
    </dgm:pt>
    <dgm:pt modelId="{FC9D29E4-8BC3-47CB-A70F-6F243CAA6730}" type="sibTrans" cxnId="{C9CD8F59-A53A-40A3-B217-9A10D37FD524}">
      <dgm:prSet/>
      <dgm:spPr/>
      <dgm:t>
        <a:bodyPr/>
        <a:lstStyle/>
        <a:p>
          <a:endParaRPr lang="en-US" sz="1600"/>
        </a:p>
      </dgm:t>
    </dgm:pt>
    <dgm:pt modelId="{6212310F-D4D1-4B67-B0B9-29A4BD48AA15}">
      <dgm:prSet phldrT="[Text]" custT="1"/>
      <dgm:spPr/>
      <dgm:t>
        <a:bodyPr/>
        <a:lstStyle/>
        <a:p>
          <a:r>
            <a:rPr lang="es-CR" sz="1600" dirty="0"/>
            <a:t>Conceptualización</a:t>
          </a:r>
          <a:endParaRPr lang="en-US" sz="1600" dirty="0"/>
        </a:p>
      </dgm:t>
    </dgm:pt>
    <dgm:pt modelId="{926526BB-B738-4950-B967-06F45B582EF3}" type="parTrans" cxnId="{1895C813-F279-4393-9707-5F82996216D7}">
      <dgm:prSet/>
      <dgm:spPr/>
      <dgm:t>
        <a:bodyPr/>
        <a:lstStyle/>
        <a:p>
          <a:endParaRPr lang="en-US" sz="1600"/>
        </a:p>
      </dgm:t>
    </dgm:pt>
    <dgm:pt modelId="{85D6D815-3172-4B88-952A-E1F2221B71A4}" type="sibTrans" cxnId="{1895C813-F279-4393-9707-5F82996216D7}">
      <dgm:prSet/>
      <dgm:spPr/>
      <dgm:t>
        <a:bodyPr/>
        <a:lstStyle/>
        <a:p>
          <a:endParaRPr lang="en-US" sz="1600"/>
        </a:p>
      </dgm:t>
    </dgm:pt>
    <dgm:pt modelId="{77F65E4C-C33C-46FA-A85D-4AEA6EE9A83A}">
      <dgm:prSet phldrT="[Text]" custT="1"/>
      <dgm:spPr/>
      <dgm:t>
        <a:bodyPr/>
        <a:lstStyle/>
        <a:p>
          <a:r>
            <a:rPr lang="es-CR" sz="1600" dirty="0"/>
            <a:t>Prospectiva</a:t>
          </a:r>
          <a:endParaRPr lang="en-US" sz="1600" dirty="0"/>
        </a:p>
      </dgm:t>
    </dgm:pt>
    <dgm:pt modelId="{D42F5F6F-8F3D-464C-9450-D676E061E253}" type="parTrans" cxnId="{1F7F9961-0F7F-44A9-9240-B213148DFAC3}">
      <dgm:prSet/>
      <dgm:spPr/>
      <dgm:t>
        <a:bodyPr/>
        <a:lstStyle/>
        <a:p>
          <a:endParaRPr lang="en-US" sz="1600"/>
        </a:p>
      </dgm:t>
    </dgm:pt>
    <dgm:pt modelId="{CA8C50D2-ACF0-474E-8590-6D66F2C58FFD}" type="sibTrans" cxnId="{1F7F9961-0F7F-44A9-9240-B213148DFAC3}">
      <dgm:prSet/>
      <dgm:spPr/>
      <dgm:t>
        <a:bodyPr/>
        <a:lstStyle/>
        <a:p>
          <a:endParaRPr lang="en-US" sz="1600"/>
        </a:p>
      </dgm:t>
    </dgm:pt>
    <dgm:pt modelId="{9A9FA470-15B2-4336-A1F5-984495FEC455}">
      <dgm:prSet phldrT="[Text]" custT="1"/>
      <dgm:spPr/>
      <dgm:t>
        <a:bodyPr/>
        <a:lstStyle/>
        <a:p>
          <a:r>
            <a:rPr lang="es-CR" sz="1600" dirty="0"/>
            <a:t>Corresponsabilidad</a:t>
          </a:r>
          <a:endParaRPr lang="en-US" sz="1600" dirty="0"/>
        </a:p>
      </dgm:t>
    </dgm:pt>
    <dgm:pt modelId="{AFD2267B-D2F3-4F97-B2C3-00308C679F72}" type="parTrans" cxnId="{6D0587C2-F384-4FC9-9C10-231919B4CB6F}">
      <dgm:prSet/>
      <dgm:spPr/>
      <dgm:t>
        <a:bodyPr/>
        <a:lstStyle/>
        <a:p>
          <a:endParaRPr lang="en-US" sz="1600"/>
        </a:p>
      </dgm:t>
    </dgm:pt>
    <dgm:pt modelId="{29F25675-022D-4106-9770-BD9994B3FF82}" type="sibTrans" cxnId="{6D0587C2-F384-4FC9-9C10-231919B4CB6F}">
      <dgm:prSet/>
      <dgm:spPr/>
      <dgm:t>
        <a:bodyPr/>
        <a:lstStyle/>
        <a:p>
          <a:endParaRPr lang="en-US" sz="1600"/>
        </a:p>
      </dgm:t>
    </dgm:pt>
    <dgm:pt modelId="{B8C51903-E9C1-45CA-A3D1-FDBA883D80B4}">
      <dgm:prSet phldrT="[Text]" custT="1"/>
      <dgm:spPr/>
      <dgm:t>
        <a:bodyPr/>
        <a:lstStyle/>
        <a:p>
          <a:r>
            <a:rPr lang="es-CR" sz="1600" dirty="0"/>
            <a:t>Compromiso</a:t>
          </a:r>
          <a:endParaRPr lang="en-US" sz="1600" dirty="0"/>
        </a:p>
      </dgm:t>
    </dgm:pt>
    <dgm:pt modelId="{B0329CCF-3A04-46E0-82B6-C49411421610}" type="parTrans" cxnId="{A3BEC9EB-5BCD-4F6C-BD34-B0B20DB476C2}">
      <dgm:prSet/>
      <dgm:spPr/>
      <dgm:t>
        <a:bodyPr/>
        <a:lstStyle/>
        <a:p>
          <a:endParaRPr lang="en-US" sz="1600"/>
        </a:p>
      </dgm:t>
    </dgm:pt>
    <dgm:pt modelId="{066F6CDE-5DDE-4B72-BD69-6509B744AF68}" type="sibTrans" cxnId="{A3BEC9EB-5BCD-4F6C-BD34-B0B20DB476C2}">
      <dgm:prSet/>
      <dgm:spPr/>
      <dgm:t>
        <a:bodyPr/>
        <a:lstStyle/>
        <a:p>
          <a:endParaRPr lang="en-US" sz="1600"/>
        </a:p>
      </dgm:t>
    </dgm:pt>
    <dgm:pt modelId="{EF13B336-8B17-4EF2-AA98-FC285100D6ED}">
      <dgm:prSet phldrT="[Text]" custT="1"/>
      <dgm:spPr/>
      <dgm:t>
        <a:bodyPr/>
        <a:lstStyle/>
        <a:p>
          <a:r>
            <a:rPr lang="es-CR" sz="1600" dirty="0"/>
            <a:t>Comunidad</a:t>
          </a:r>
          <a:endParaRPr lang="en-US" sz="1600" dirty="0"/>
        </a:p>
      </dgm:t>
    </dgm:pt>
    <dgm:pt modelId="{7CBFDD3E-05E2-4A29-BBF8-3ADAF029C44F}" type="parTrans" cxnId="{4F0D0F88-E1E3-4230-BDEB-BD2C9CEC7670}">
      <dgm:prSet/>
      <dgm:spPr/>
      <dgm:t>
        <a:bodyPr/>
        <a:lstStyle/>
        <a:p>
          <a:endParaRPr lang="en-US" sz="1600"/>
        </a:p>
      </dgm:t>
    </dgm:pt>
    <dgm:pt modelId="{3B07A8AB-9E3B-4F0E-837B-EE693BC69C90}" type="sibTrans" cxnId="{4F0D0F88-E1E3-4230-BDEB-BD2C9CEC7670}">
      <dgm:prSet/>
      <dgm:spPr/>
      <dgm:t>
        <a:bodyPr/>
        <a:lstStyle/>
        <a:p>
          <a:endParaRPr lang="en-US" sz="1600"/>
        </a:p>
      </dgm:t>
    </dgm:pt>
    <dgm:pt modelId="{3FC4EA99-2657-4E84-9189-96CD6F472079}" type="pres">
      <dgm:prSet presAssocID="{2ED59275-CA41-4644-B9D5-39120A86CAE5}" presName="cycle" presStyleCnt="0">
        <dgm:presLayoutVars>
          <dgm:dir/>
          <dgm:resizeHandles val="exact"/>
        </dgm:presLayoutVars>
      </dgm:prSet>
      <dgm:spPr/>
      <dgm:t>
        <a:bodyPr/>
        <a:lstStyle/>
        <a:p>
          <a:endParaRPr lang="es-ES"/>
        </a:p>
      </dgm:t>
    </dgm:pt>
    <dgm:pt modelId="{6C95B2D7-FE30-4FDD-9CD3-3165CCCFEDBD}" type="pres">
      <dgm:prSet presAssocID="{A4D21861-139B-41E8-89B4-41F5F6996B0E}" presName="node" presStyleLbl="node1" presStyleIdx="0" presStyleCnt="10" custScaleX="213486" custScaleY="55851">
        <dgm:presLayoutVars>
          <dgm:bulletEnabled val="1"/>
        </dgm:presLayoutVars>
      </dgm:prSet>
      <dgm:spPr/>
      <dgm:t>
        <a:bodyPr/>
        <a:lstStyle/>
        <a:p>
          <a:endParaRPr lang="es-ES"/>
        </a:p>
      </dgm:t>
    </dgm:pt>
    <dgm:pt modelId="{83FEB614-B221-4B2F-A373-174FC6E0799D}" type="pres">
      <dgm:prSet presAssocID="{A4D21861-139B-41E8-89B4-41F5F6996B0E}" presName="spNode" presStyleCnt="0"/>
      <dgm:spPr/>
    </dgm:pt>
    <dgm:pt modelId="{FF231651-CA97-4754-BF78-4F7DBDC6B601}" type="pres">
      <dgm:prSet presAssocID="{1270F0F7-D7BC-4169-AEAE-7C01FD1F1BEE}" presName="sibTrans" presStyleLbl="sibTrans1D1" presStyleIdx="0" presStyleCnt="10"/>
      <dgm:spPr/>
      <dgm:t>
        <a:bodyPr/>
        <a:lstStyle/>
        <a:p>
          <a:endParaRPr lang="es-ES"/>
        </a:p>
      </dgm:t>
    </dgm:pt>
    <dgm:pt modelId="{32267275-F7D4-400C-9FB4-97E3C7673557}" type="pres">
      <dgm:prSet presAssocID="{5A0808FA-6A25-47CA-85B6-1F897918C9CE}" presName="node" presStyleLbl="node1" presStyleIdx="1" presStyleCnt="10" custScaleX="213486" custScaleY="55851">
        <dgm:presLayoutVars>
          <dgm:bulletEnabled val="1"/>
        </dgm:presLayoutVars>
      </dgm:prSet>
      <dgm:spPr/>
      <dgm:t>
        <a:bodyPr/>
        <a:lstStyle/>
        <a:p>
          <a:endParaRPr lang="es-ES"/>
        </a:p>
      </dgm:t>
    </dgm:pt>
    <dgm:pt modelId="{DF43680A-75C2-4A7B-8156-7B8E1E7FEE4F}" type="pres">
      <dgm:prSet presAssocID="{5A0808FA-6A25-47CA-85B6-1F897918C9CE}" presName="spNode" presStyleCnt="0"/>
      <dgm:spPr/>
    </dgm:pt>
    <dgm:pt modelId="{8097E149-3975-4193-B8A9-660C425A3F36}" type="pres">
      <dgm:prSet presAssocID="{8D960EF4-A44F-4B7C-BEBD-9D8DA20764D3}" presName="sibTrans" presStyleLbl="sibTrans1D1" presStyleIdx="1" presStyleCnt="10"/>
      <dgm:spPr/>
      <dgm:t>
        <a:bodyPr/>
        <a:lstStyle/>
        <a:p>
          <a:endParaRPr lang="es-ES"/>
        </a:p>
      </dgm:t>
    </dgm:pt>
    <dgm:pt modelId="{13D64982-3959-4705-A80D-E84A663B922C}" type="pres">
      <dgm:prSet presAssocID="{8CC38D28-DA03-4034-9817-59535FD68926}" presName="node" presStyleLbl="node1" presStyleIdx="2" presStyleCnt="10" custScaleX="213486" custScaleY="55851">
        <dgm:presLayoutVars>
          <dgm:bulletEnabled val="1"/>
        </dgm:presLayoutVars>
      </dgm:prSet>
      <dgm:spPr/>
      <dgm:t>
        <a:bodyPr/>
        <a:lstStyle/>
        <a:p>
          <a:endParaRPr lang="es-ES"/>
        </a:p>
      </dgm:t>
    </dgm:pt>
    <dgm:pt modelId="{FAF1262E-4E18-4D48-970E-AC10704533D2}" type="pres">
      <dgm:prSet presAssocID="{8CC38D28-DA03-4034-9817-59535FD68926}" presName="spNode" presStyleCnt="0"/>
      <dgm:spPr/>
    </dgm:pt>
    <dgm:pt modelId="{0ED8E79D-FF83-4CF1-B471-538EB27B3797}" type="pres">
      <dgm:prSet presAssocID="{23BF0DC6-1884-433C-9F3F-EE09256A75DB}" presName="sibTrans" presStyleLbl="sibTrans1D1" presStyleIdx="2" presStyleCnt="10"/>
      <dgm:spPr/>
      <dgm:t>
        <a:bodyPr/>
        <a:lstStyle/>
        <a:p>
          <a:endParaRPr lang="es-ES"/>
        </a:p>
      </dgm:t>
    </dgm:pt>
    <dgm:pt modelId="{89ADC4DB-93D3-4359-A629-9E839F7DFC2F}" type="pres">
      <dgm:prSet presAssocID="{D419774E-0B62-4FB2-83A2-8CBB5D09DFD7}" presName="node" presStyleLbl="node1" presStyleIdx="3" presStyleCnt="10" custScaleX="213486" custScaleY="55851">
        <dgm:presLayoutVars>
          <dgm:bulletEnabled val="1"/>
        </dgm:presLayoutVars>
      </dgm:prSet>
      <dgm:spPr/>
      <dgm:t>
        <a:bodyPr/>
        <a:lstStyle/>
        <a:p>
          <a:endParaRPr lang="es-ES"/>
        </a:p>
      </dgm:t>
    </dgm:pt>
    <dgm:pt modelId="{81736FB7-E111-46B1-9053-BD7BE3D987F0}" type="pres">
      <dgm:prSet presAssocID="{D419774E-0B62-4FB2-83A2-8CBB5D09DFD7}" presName="spNode" presStyleCnt="0"/>
      <dgm:spPr/>
    </dgm:pt>
    <dgm:pt modelId="{1283C9FC-EFD9-44BF-A5A3-F8CCE5AF6DE1}" type="pres">
      <dgm:prSet presAssocID="{048794C1-4D96-4007-A06B-31389E974CE6}" presName="sibTrans" presStyleLbl="sibTrans1D1" presStyleIdx="3" presStyleCnt="10"/>
      <dgm:spPr/>
      <dgm:t>
        <a:bodyPr/>
        <a:lstStyle/>
        <a:p>
          <a:endParaRPr lang="es-ES"/>
        </a:p>
      </dgm:t>
    </dgm:pt>
    <dgm:pt modelId="{65BEABD8-2916-4409-8E66-E38B5C48FE13}" type="pres">
      <dgm:prSet presAssocID="{EB2E7B1F-A46E-402C-B4EA-2B6B82888374}" presName="node" presStyleLbl="node1" presStyleIdx="4" presStyleCnt="10" custScaleX="213486" custScaleY="55851">
        <dgm:presLayoutVars>
          <dgm:bulletEnabled val="1"/>
        </dgm:presLayoutVars>
      </dgm:prSet>
      <dgm:spPr/>
      <dgm:t>
        <a:bodyPr/>
        <a:lstStyle/>
        <a:p>
          <a:endParaRPr lang="es-ES"/>
        </a:p>
      </dgm:t>
    </dgm:pt>
    <dgm:pt modelId="{C6DB3D78-4D47-462F-9212-C96BAB148322}" type="pres">
      <dgm:prSet presAssocID="{EB2E7B1F-A46E-402C-B4EA-2B6B82888374}" presName="spNode" presStyleCnt="0"/>
      <dgm:spPr/>
    </dgm:pt>
    <dgm:pt modelId="{853B0431-1810-4625-895A-353AE99AED67}" type="pres">
      <dgm:prSet presAssocID="{FC9D29E4-8BC3-47CB-A70F-6F243CAA6730}" presName="sibTrans" presStyleLbl="sibTrans1D1" presStyleIdx="4" presStyleCnt="10"/>
      <dgm:spPr/>
      <dgm:t>
        <a:bodyPr/>
        <a:lstStyle/>
        <a:p>
          <a:endParaRPr lang="es-ES"/>
        </a:p>
      </dgm:t>
    </dgm:pt>
    <dgm:pt modelId="{75FCD641-1085-464A-A452-649ECCAA25BF}" type="pres">
      <dgm:prSet presAssocID="{6212310F-D4D1-4B67-B0B9-29A4BD48AA15}" presName="node" presStyleLbl="node1" presStyleIdx="5" presStyleCnt="10" custScaleX="233253" custScaleY="29352">
        <dgm:presLayoutVars>
          <dgm:bulletEnabled val="1"/>
        </dgm:presLayoutVars>
      </dgm:prSet>
      <dgm:spPr/>
      <dgm:t>
        <a:bodyPr/>
        <a:lstStyle/>
        <a:p>
          <a:endParaRPr lang="es-ES"/>
        </a:p>
      </dgm:t>
    </dgm:pt>
    <dgm:pt modelId="{97F5A964-36EB-45C9-84B9-3B1006DC7CC8}" type="pres">
      <dgm:prSet presAssocID="{6212310F-D4D1-4B67-B0B9-29A4BD48AA15}" presName="spNode" presStyleCnt="0"/>
      <dgm:spPr/>
    </dgm:pt>
    <dgm:pt modelId="{9B7C7EC9-3766-4843-8F47-C0585A632980}" type="pres">
      <dgm:prSet presAssocID="{85D6D815-3172-4B88-952A-E1F2221B71A4}" presName="sibTrans" presStyleLbl="sibTrans1D1" presStyleIdx="5" presStyleCnt="10"/>
      <dgm:spPr/>
      <dgm:t>
        <a:bodyPr/>
        <a:lstStyle/>
        <a:p>
          <a:endParaRPr lang="es-ES"/>
        </a:p>
      </dgm:t>
    </dgm:pt>
    <dgm:pt modelId="{E2312657-C8EB-4488-8BB3-306105748591}" type="pres">
      <dgm:prSet presAssocID="{77F65E4C-C33C-46FA-A85D-4AEA6EE9A83A}" presName="node" presStyleLbl="node1" presStyleIdx="6" presStyleCnt="10" custScaleX="213486" custScaleY="55851">
        <dgm:presLayoutVars>
          <dgm:bulletEnabled val="1"/>
        </dgm:presLayoutVars>
      </dgm:prSet>
      <dgm:spPr/>
      <dgm:t>
        <a:bodyPr/>
        <a:lstStyle/>
        <a:p>
          <a:endParaRPr lang="es-ES"/>
        </a:p>
      </dgm:t>
    </dgm:pt>
    <dgm:pt modelId="{FC761302-285C-4045-A310-CD8B9B557877}" type="pres">
      <dgm:prSet presAssocID="{77F65E4C-C33C-46FA-A85D-4AEA6EE9A83A}" presName="spNode" presStyleCnt="0"/>
      <dgm:spPr/>
    </dgm:pt>
    <dgm:pt modelId="{78F24D4F-7C82-4CBB-9805-4B6A8410103D}" type="pres">
      <dgm:prSet presAssocID="{CA8C50D2-ACF0-474E-8590-6D66F2C58FFD}" presName="sibTrans" presStyleLbl="sibTrans1D1" presStyleIdx="6" presStyleCnt="10"/>
      <dgm:spPr/>
      <dgm:t>
        <a:bodyPr/>
        <a:lstStyle/>
        <a:p>
          <a:endParaRPr lang="es-ES"/>
        </a:p>
      </dgm:t>
    </dgm:pt>
    <dgm:pt modelId="{0F88AC1E-3BD0-43BC-8FE9-1BF0F9AACB52}" type="pres">
      <dgm:prSet presAssocID="{9A9FA470-15B2-4336-A1F5-984495FEC455}" presName="node" presStyleLbl="node1" presStyleIdx="7" presStyleCnt="10" custScaleX="236725" custScaleY="27220">
        <dgm:presLayoutVars>
          <dgm:bulletEnabled val="1"/>
        </dgm:presLayoutVars>
      </dgm:prSet>
      <dgm:spPr/>
      <dgm:t>
        <a:bodyPr/>
        <a:lstStyle/>
        <a:p>
          <a:endParaRPr lang="es-ES"/>
        </a:p>
      </dgm:t>
    </dgm:pt>
    <dgm:pt modelId="{44617FD1-E215-4C41-A54C-4706C07770D4}" type="pres">
      <dgm:prSet presAssocID="{9A9FA470-15B2-4336-A1F5-984495FEC455}" presName="spNode" presStyleCnt="0"/>
      <dgm:spPr/>
    </dgm:pt>
    <dgm:pt modelId="{85B7B7F4-FDE0-43FD-9AB0-F8C776A64F84}" type="pres">
      <dgm:prSet presAssocID="{29F25675-022D-4106-9770-BD9994B3FF82}" presName="sibTrans" presStyleLbl="sibTrans1D1" presStyleIdx="7" presStyleCnt="10"/>
      <dgm:spPr/>
      <dgm:t>
        <a:bodyPr/>
        <a:lstStyle/>
        <a:p>
          <a:endParaRPr lang="es-ES"/>
        </a:p>
      </dgm:t>
    </dgm:pt>
    <dgm:pt modelId="{9B7D9C03-42F4-4135-AC14-96EF8D73FA31}" type="pres">
      <dgm:prSet presAssocID="{B8C51903-E9C1-45CA-A3D1-FDBA883D80B4}" presName="node" presStyleLbl="node1" presStyleIdx="8" presStyleCnt="10" custScaleX="213486" custScaleY="55851">
        <dgm:presLayoutVars>
          <dgm:bulletEnabled val="1"/>
        </dgm:presLayoutVars>
      </dgm:prSet>
      <dgm:spPr/>
      <dgm:t>
        <a:bodyPr/>
        <a:lstStyle/>
        <a:p>
          <a:endParaRPr lang="es-ES"/>
        </a:p>
      </dgm:t>
    </dgm:pt>
    <dgm:pt modelId="{3497CEE9-82AD-45D8-BDBD-FDED8510C546}" type="pres">
      <dgm:prSet presAssocID="{B8C51903-E9C1-45CA-A3D1-FDBA883D80B4}" presName="spNode" presStyleCnt="0"/>
      <dgm:spPr/>
    </dgm:pt>
    <dgm:pt modelId="{6C440D55-0AB4-4862-9DAC-5E9366C3DCEC}" type="pres">
      <dgm:prSet presAssocID="{066F6CDE-5DDE-4B72-BD69-6509B744AF68}" presName="sibTrans" presStyleLbl="sibTrans1D1" presStyleIdx="8" presStyleCnt="10"/>
      <dgm:spPr/>
      <dgm:t>
        <a:bodyPr/>
        <a:lstStyle/>
        <a:p>
          <a:endParaRPr lang="es-ES"/>
        </a:p>
      </dgm:t>
    </dgm:pt>
    <dgm:pt modelId="{F6FAE5D9-9157-444C-916D-7E382B76A011}" type="pres">
      <dgm:prSet presAssocID="{EF13B336-8B17-4EF2-AA98-FC285100D6ED}" presName="node" presStyleLbl="node1" presStyleIdx="9" presStyleCnt="10" custScaleX="213486" custScaleY="55851">
        <dgm:presLayoutVars>
          <dgm:bulletEnabled val="1"/>
        </dgm:presLayoutVars>
      </dgm:prSet>
      <dgm:spPr/>
      <dgm:t>
        <a:bodyPr/>
        <a:lstStyle/>
        <a:p>
          <a:endParaRPr lang="es-ES"/>
        </a:p>
      </dgm:t>
    </dgm:pt>
    <dgm:pt modelId="{B0A19118-6B62-495B-8DB5-DA44B72AA93D}" type="pres">
      <dgm:prSet presAssocID="{EF13B336-8B17-4EF2-AA98-FC285100D6ED}" presName="spNode" presStyleCnt="0"/>
      <dgm:spPr/>
    </dgm:pt>
    <dgm:pt modelId="{FFAF7CB4-9F56-4106-8D7B-E61A3A3549DB}" type="pres">
      <dgm:prSet presAssocID="{3B07A8AB-9E3B-4F0E-837B-EE693BC69C90}" presName="sibTrans" presStyleLbl="sibTrans1D1" presStyleIdx="9" presStyleCnt="10"/>
      <dgm:spPr/>
      <dgm:t>
        <a:bodyPr/>
        <a:lstStyle/>
        <a:p>
          <a:endParaRPr lang="es-ES"/>
        </a:p>
      </dgm:t>
    </dgm:pt>
  </dgm:ptLst>
  <dgm:cxnLst>
    <dgm:cxn modelId="{58DD6D7F-6463-4F06-A358-41EF517131BD}" type="presOf" srcId="{B8C51903-E9C1-45CA-A3D1-FDBA883D80B4}" destId="{9B7D9C03-42F4-4135-AC14-96EF8D73FA31}" srcOrd="0" destOrd="0" presId="urn:microsoft.com/office/officeart/2005/8/layout/cycle5"/>
    <dgm:cxn modelId="{612DB8F6-26EB-4C86-BDDC-3DFB99E088C2}" type="presOf" srcId="{048794C1-4D96-4007-A06B-31389E974CE6}" destId="{1283C9FC-EFD9-44BF-A5A3-F8CCE5AF6DE1}" srcOrd="0" destOrd="0" presId="urn:microsoft.com/office/officeart/2005/8/layout/cycle5"/>
    <dgm:cxn modelId="{184225E7-FD6C-4F22-BB17-2250A671F5F1}" type="presOf" srcId="{EB2E7B1F-A46E-402C-B4EA-2B6B82888374}" destId="{65BEABD8-2916-4409-8E66-E38B5C48FE13}" srcOrd="0" destOrd="0" presId="urn:microsoft.com/office/officeart/2005/8/layout/cycle5"/>
    <dgm:cxn modelId="{4F0D0F88-E1E3-4230-BDEB-BD2C9CEC7670}" srcId="{2ED59275-CA41-4644-B9D5-39120A86CAE5}" destId="{EF13B336-8B17-4EF2-AA98-FC285100D6ED}" srcOrd="9" destOrd="0" parTransId="{7CBFDD3E-05E2-4A29-BBF8-3ADAF029C44F}" sibTransId="{3B07A8AB-9E3B-4F0E-837B-EE693BC69C90}"/>
    <dgm:cxn modelId="{DE363C0E-EBEC-467A-B27D-D455727E84F6}" type="presOf" srcId="{D419774E-0B62-4FB2-83A2-8CBB5D09DFD7}" destId="{89ADC4DB-93D3-4359-A629-9E839F7DFC2F}" srcOrd="0" destOrd="0" presId="urn:microsoft.com/office/officeart/2005/8/layout/cycle5"/>
    <dgm:cxn modelId="{A3BEC9EB-5BCD-4F6C-BD34-B0B20DB476C2}" srcId="{2ED59275-CA41-4644-B9D5-39120A86CAE5}" destId="{B8C51903-E9C1-45CA-A3D1-FDBA883D80B4}" srcOrd="8" destOrd="0" parTransId="{B0329CCF-3A04-46E0-82B6-C49411421610}" sibTransId="{066F6CDE-5DDE-4B72-BD69-6509B744AF68}"/>
    <dgm:cxn modelId="{6556E210-658A-467C-B302-3279292B65BB}" type="presOf" srcId="{EF13B336-8B17-4EF2-AA98-FC285100D6ED}" destId="{F6FAE5D9-9157-444C-916D-7E382B76A011}" srcOrd="0" destOrd="0" presId="urn:microsoft.com/office/officeart/2005/8/layout/cycle5"/>
    <dgm:cxn modelId="{A52E1158-BF3E-4F4D-AA4E-3D68FE96794A}" type="presOf" srcId="{3B07A8AB-9E3B-4F0E-837B-EE693BC69C90}" destId="{FFAF7CB4-9F56-4106-8D7B-E61A3A3549DB}" srcOrd="0" destOrd="0" presId="urn:microsoft.com/office/officeart/2005/8/layout/cycle5"/>
    <dgm:cxn modelId="{1895C813-F279-4393-9707-5F82996216D7}" srcId="{2ED59275-CA41-4644-B9D5-39120A86CAE5}" destId="{6212310F-D4D1-4B67-B0B9-29A4BD48AA15}" srcOrd="5" destOrd="0" parTransId="{926526BB-B738-4950-B967-06F45B582EF3}" sibTransId="{85D6D815-3172-4B88-952A-E1F2221B71A4}"/>
    <dgm:cxn modelId="{D2150967-9F49-4DF1-8B28-0C5D7084157F}" type="presOf" srcId="{23BF0DC6-1884-433C-9F3F-EE09256A75DB}" destId="{0ED8E79D-FF83-4CF1-B471-538EB27B3797}" srcOrd="0" destOrd="0" presId="urn:microsoft.com/office/officeart/2005/8/layout/cycle5"/>
    <dgm:cxn modelId="{4C0A3D8A-7D3D-4672-A50C-02306A6A9394}" type="presOf" srcId="{A4D21861-139B-41E8-89B4-41F5F6996B0E}" destId="{6C95B2D7-FE30-4FDD-9CD3-3165CCCFEDBD}" srcOrd="0" destOrd="0" presId="urn:microsoft.com/office/officeart/2005/8/layout/cycle5"/>
    <dgm:cxn modelId="{6FF9D439-06DD-44D4-A3BA-6094FD37F0AD}" srcId="{2ED59275-CA41-4644-B9D5-39120A86CAE5}" destId="{D419774E-0B62-4FB2-83A2-8CBB5D09DFD7}" srcOrd="3" destOrd="0" parTransId="{5A508E7E-EEA4-4501-939D-36F5EA49DACA}" sibTransId="{048794C1-4D96-4007-A06B-31389E974CE6}"/>
    <dgm:cxn modelId="{F2DE1102-DDAF-4BCF-AD37-41A7ED5E9959}" type="presOf" srcId="{9A9FA470-15B2-4336-A1F5-984495FEC455}" destId="{0F88AC1E-3BD0-43BC-8FE9-1BF0F9AACB52}" srcOrd="0" destOrd="0" presId="urn:microsoft.com/office/officeart/2005/8/layout/cycle5"/>
    <dgm:cxn modelId="{8A0345C4-D07C-49A2-A5A4-66091C34053F}" srcId="{2ED59275-CA41-4644-B9D5-39120A86CAE5}" destId="{A4D21861-139B-41E8-89B4-41F5F6996B0E}" srcOrd="0" destOrd="0" parTransId="{A32C23FB-2856-4F94-9537-6A6792584373}" sibTransId="{1270F0F7-D7BC-4169-AEAE-7C01FD1F1BEE}"/>
    <dgm:cxn modelId="{F67BFA3D-1E21-43DD-8D13-828FF03262C8}" type="presOf" srcId="{29F25675-022D-4106-9770-BD9994B3FF82}" destId="{85B7B7F4-FDE0-43FD-9AB0-F8C776A64F84}" srcOrd="0" destOrd="0" presId="urn:microsoft.com/office/officeart/2005/8/layout/cycle5"/>
    <dgm:cxn modelId="{98378180-3F28-407B-A690-D58717F609ED}" type="presOf" srcId="{5A0808FA-6A25-47CA-85B6-1F897918C9CE}" destId="{32267275-F7D4-400C-9FB4-97E3C7673557}" srcOrd="0" destOrd="0" presId="urn:microsoft.com/office/officeart/2005/8/layout/cycle5"/>
    <dgm:cxn modelId="{948B8FD8-93E8-4AEC-B3A6-C85A4844F9C4}" srcId="{2ED59275-CA41-4644-B9D5-39120A86CAE5}" destId="{8CC38D28-DA03-4034-9817-59535FD68926}" srcOrd="2" destOrd="0" parTransId="{D92026D1-7206-4334-B85A-16942F614515}" sibTransId="{23BF0DC6-1884-433C-9F3F-EE09256A75DB}"/>
    <dgm:cxn modelId="{B14476F8-9F86-4C76-8552-B2A687547AB5}" type="presOf" srcId="{8CC38D28-DA03-4034-9817-59535FD68926}" destId="{13D64982-3959-4705-A80D-E84A663B922C}" srcOrd="0" destOrd="0" presId="urn:microsoft.com/office/officeart/2005/8/layout/cycle5"/>
    <dgm:cxn modelId="{49E55C21-26ED-4A0C-A2CE-F3567301C634}" type="presOf" srcId="{CA8C50D2-ACF0-474E-8590-6D66F2C58FFD}" destId="{78F24D4F-7C82-4CBB-9805-4B6A8410103D}" srcOrd="0" destOrd="0" presId="urn:microsoft.com/office/officeart/2005/8/layout/cycle5"/>
    <dgm:cxn modelId="{5714C93F-17CD-4784-8A1C-98A796A393BF}" type="presOf" srcId="{066F6CDE-5DDE-4B72-BD69-6509B744AF68}" destId="{6C440D55-0AB4-4862-9DAC-5E9366C3DCEC}" srcOrd="0" destOrd="0" presId="urn:microsoft.com/office/officeart/2005/8/layout/cycle5"/>
    <dgm:cxn modelId="{5E52D324-176A-4424-912A-77DB831052AE}" type="presOf" srcId="{FC9D29E4-8BC3-47CB-A70F-6F243CAA6730}" destId="{853B0431-1810-4625-895A-353AE99AED67}" srcOrd="0" destOrd="0" presId="urn:microsoft.com/office/officeart/2005/8/layout/cycle5"/>
    <dgm:cxn modelId="{BED45587-AEAD-464E-9E1D-4F5BE76B8D77}" type="presOf" srcId="{2ED59275-CA41-4644-B9D5-39120A86CAE5}" destId="{3FC4EA99-2657-4E84-9189-96CD6F472079}" srcOrd="0" destOrd="0" presId="urn:microsoft.com/office/officeart/2005/8/layout/cycle5"/>
    <dgm:cxn modelId="{5E644B9A-BD78-4298-9A02-6438A89DF394}" type="presOf" srcId="{6212310F-D4D1-4B67-B0B9-29A4BD48AA15}" destId="{75FCD641-1085-464A-A452-649ECCAA25BF}" srcOrd="0" destOrd="0" presId="urn:microsoft.com/office/officeart/2005/8/layout/cycle5"/>
    <dgm:cxn modelId="{C9CD8F59-A53A-40A3-B217-9A10D37FD524}" srcId="{2ED59275-CA41-4644-B9D5-39120A86CAE5}" destId="{EB2E7B1F-A46E-402C-B4EA-2B6B82888374}" srcOrd="4" destOrd="0" parTransId="{FE2421BD-AE44-4595-AE4C-05C5427C4FA4}" sibTransId="{FC9D29E4-8BC3-47CB-A70F-6F243CAA6730}"/>
    <dgm:cxn modelId="{1F7F9961-0F7F-44A9-9240-B213148DFAC3}" srcId="{2ED59275-CA41-4644-B9D5-39120A86CAE5}" destId="{77F65E4C-C33C-46FA-A85D-4AEA6EE9A83A}" srcOrd="6" destOrd="0" parTransId="{D42F5F6F-8F3D-464C-9450-D676E061E253}" sibTransId="{CA8C50D2-ACF0-474E-8590-6D66F2C58FFD}"/>
    <dgm:cxn modelId="{6D0587C2-F384-4FC9-9C10-231919B4CB6F}" srcId="{2ED59275-CA41-4644-B9D5-39120A86CAE5}" destId="{9A9FA470-15B2-4336-A1F5-984495FEC455}" srcOrd="7" destOrd="0" parTransId="{AFD2267B-D2F3-4F97-B2C3-00308C679F72}" sibTransId="{29F25675-022D-4106-9770-BD9994B3FF82}"/>
    <dgm:cxn modelId="{C89CAE65-D970-4B43-BAB9-8BCD02200D25}" srcId="{2ED59275-CA41-4644-B9D5-39120A86CAE5}" destId="{5A0808FA-6A25-47CA-85B6-1F897918C9CE}" srcOrd="1" destOrd="0" parTransId="{C73A1AA9-19BF-4B12-98F8-82E641181382}" sibTransId="{8D960EF4-A44F-4B7C-BEBD-9D8DA20764D3}"/>
    <dgm:cxn modelId="{4F9493D3-32EE-41CB-B111-7CA1FE3293F8}" type="presOf" srcId="{1270F0F7-D7BC-4169-AEAE-7C01FD1F1BEE}" destId="{FF231651-CA97-4754-BF78-4F7DBDC6B601}" srcOrd="0" destOrd="0" presId="urn:microsoft.com/office/officeart/2005/8/layout/cycle5"/>
    <dgm:cxn modelId="{432ADE40-B120-459B-89A2-45768182246B}" type="presOf" srcId="{8D960EF4-A44F-4B7C-BEBD-9D8DA20764D3}" destId="{8097E149-3975-4193-B8A9-660C425A3F36}" srcOrd="0" destOrd="0" presId="urn:microsoft.com/office/officeart/2005/8/layout/cycle5"/>
    <dgm:cxn modelId="{A135EE48-24FB-480B-844B-C949478DC86B}" type="presOf" srcId="{77F65E4C-C33C-46FA-A85D-4AEA6EE9A83A}" destId="{E2312657-C8EB-4488-8BB3-306105748591}" srcOrd="0" destOrd="0" presId="urn:microsoft.com/office/officeart/2005/8/layout/cycle5"/>
    <dgm:cxn modelId="{B279A218-93CA-4E83-9570-8247607A0C78}" type="presOf" srcId="{85D6D815-3172-4B88-952A-E1F2221B71A4}" destId="{9B7C7EC9-3766-4843-8F47-C0585A632980}" srcOrd="0" destOrd="0" presId="urn:microsoft.com/office/officeart/2005/8/layout/cycle5"/>
    <dgm:cxn modelId="{EB425586-A227-4BD7-BAF5-3F1FCFA4E4FC}" type="presParOf" srcId="{3FC4EA99-2657-4E84-9189-96CD6F472079}" destId="{6C95B2D7-FE30-4FDD-9CD3-3165CCCFEDBD}" srcOrd="0" destOrd="0" presId="urn:microsoft.com/office/officeart/2005/8/layout/cycle5"/>
    <dgm:cxn modelId="{0534A0B6-A6B9-4E29-962D-22B40EAB395E}" type="presParOf" srcId="{3FC4EA99-2657-4E84-9189-96CD6F472079}" destId="{83FEB614-B221-4B2F-A373-174FC6E0799D}" srcOrd="1" destOrd="0" presId="urn:microsoft.com/office/officeart/2005/8/layout/cycle5"/>
    <dgm:cxn modelId="{FAB275DE-5536-40CC-8BE1-C9347C8D66F3}" type="presParOf" srcId="{3FC4EA99-2657-4E84-9189-96CD6F472079}" destId="{FF231651-CA97-4754-BF78-4F7DBDC6B601}" srcOrd="2" destOrd="0" presId="urn:microsoft.com/office/officeart/2005/8/layout/cycle5"/>
    <dgm:cxn modelId="{98A1DFB6-E106-402D-8046-F047C3658BBE}" type="presParOf" srcId="{3FC4EA99-2657-4E84-9189-96CD6F472079}" destId="{32267275-F7D4-400C-9FB4-97E3C7673557}" srcOrd="3" destOrd="0" presId="urn:microsoft.com/office/officeart/2005/8/layout/cycle5"/>
    <dgm:cxn modelId="{C545CE89-6FA2-4AF1-B0D3-53C2E64A021F}" type="presParOf" srcId="{3FC4EA99-2657-4E84-9189-96CD6F472079}" destId="{DF43680A-75C2-4A7B-8156-7B8E1E7FEE4F}" srcOrd="4" destOrd="0" presId="urn:microsoft.com/office/officeart/2005/8/layout/cycle5"/>
    <dgm:cxn modelId="{E45DFB5B-6F11-403B-87B8-8A6E6EAB1D8F}" type="presParOf" srcId="{3FC4EA99-2657-4E84-9189-96CD6F472079}" destId="{8097E149-3975-4193-B8A9-660C425A3F36}" srcOrd="5" destOrd="0" presId="urn:microsoft.com/office/officeart/2005/8/layout/cycle5"/>
    <dgm:cxn modelId="{F2BF0F28-AE51-411E-B9FB-8770F3EFF3A0}" type="presParOf" srcId="{3FC4EA99-2657-4E84-9189-96CD6F472079}" destId="{13D64982-3959-4705-A80D-E84A663B922C}" srcOrd="6" destOrd="0" presId="urn:microsoft.com/office/officeart/2005/8/layout/cycle5"/>
    <dgm:cxn modelId="{4185AFC0-45FF-4523-B9EE-3695A54523C9}" type="presParOf" srcId="{3FC4EA99-2657-4E84-9189-96CD6F472079}" destId="{FAF1262E-4E18-4D48-970E-AC10704533D2}" srcOrd="7" destOrd="0" presId="urn:microsoft.com/office/officeart/2005/8/layout/cycle5"/>
    <dgm:cxn modelId="{39ACDBA8-D015-4C07-A204-1F6976C4FC48}" type="presParOf" srcId="{3FC4EA99-2657-4E84-9189-96CD6F472079}" destId="{0ED8E79D-FF83-4CF1-B471-538EB27B3797}" srcOrd="8" destOrd="0" presId="urn:microsoft.com/office/officeart/2005/8/layout/cycle5"/>
    <dgm:cxn modelId="{6B0238DE-B46A-4485-9C2B-874C68C6A7D2}" type="presParOf" srcId="{3FC4EA99-2657-4E84-9189-96CD6F472079}" destId="{89ADC4DB-93D3-4359-A629-9E839F7DFC2F}" srcOrd="9" destOrd="0" presId="urn:microsoft.com/office/officeart/2005/8/layout/cycle5"/>
    <dgm:cxn modelId="{453D2C6D-1D50-4B3A-992A-53E9B755E4A0}" type="presParOf" srcId="{3FC4EA99-2657-4E84-9189-96CD6F472079}" destId="{81736FB7-E111-46B1-9053-BD7BE3D987F0}" srcOrd="10" destOrd="0" presId="urn:microsoft.com/office/officeart/2005/8/layout/cycle5"/>
    <dgm:cxn modelId="{576AB03F-2193-4AA3-8DF5-2AE726E0E578}" type="presParOf" srcId="{3FC4EA99-2657-4E84-9189-96CD6F472079}" destId="{1283C9FC-EFD9-44BF-A5A3-F8CCE5AF6DE1}" srcOrd="11" destOrd="0" presId="urn:microsoft.com/office/officeart/2005/8/layout/cycle5"/>
    <dgm:cxn modelId="{AF5CC301-C47C-41D7-95CD-2166A125E475}" type="presParOf" srcId="{3FC4EA99-2657-4E84-9189-96CD6F472079}" destId="{65BEABD8-2916-4409-8E66-E38B5C48FE13}" srcOrd="12" destOrd="0" presId="urn:microsoft.com/office/officeart/2005/8/layout/cycle5"/>
    <dgm:cxn modelId="{4B900696-232D-47B5-9375-CCC1892207FB}" type="presParOf" srcId="{3FC4EA99-2657-4E84-9189-96CD6F472079}" destId="{C6DB3D78-4D47-462F-9212-C96BAB148322}" srcOrd="13" destOrd="0" presId="urn:microsoft.com/office/officeart/2005/8/layout/cycle5"/>
    <dgm:cxn modelId="{8B993AC0-1F90-48D5-ACBB-B05F791D2838}" type="presParOf" srcId="{3FC4EA99-2657-4E84-9189-96CD6F472079}" destId="{853B0431-1810-4625-895A-353AE99AED67}" srcOrd="14" destOrd="0" presId="urn:microsoft.com/office/officeart/2005/8/layout/cycle5"/>
    <dgm:cxn modelId="{31A41735-4A59-4C8B-A43B-34A1290983A6}" type="presParOf" srcId="{3FC4EA99-2657-4E84-9189-96CD6F472079}" destId="{75FCD641-1085-464A-A452-649ECCAA25BF}" srcOrd="15" destOrd="0" presId="urn:microsoft.com/office/officeart/2005/8/layout/cycle5"/>
    <dgm:cxn modelId="{3613350A-DD09-429B-8797-B853F46A2F04}" type="presParOf" srcId="{3FC4EA99-2657-4E84-9189-96CD6F472079}" destId="{97F5A964-36EB-45C9-84B9-3B1006DC7CC8}" srcOrd="16" destOrd="0" presId="urn:microsoft.com/office/officeart/2005/8/layout/cycle5"/>
    <dgm:cxn modelId="{A2F29999-5186-40FD-B553-087701545B78}" type="presParOf" srcId="{3FC4EA99-2657-4E84-9189-96CD6F472079}" destId="{9B7C7EC9-3766-4843-8F47-C0585A632980}" srcOrd="17" destOrd="0" presId="urn:microsoft.com/office/officeart/2005/8/layout/cycle5"/>
    <dgm:cxn modelId="{36F911A9-C353-40DB-BF31-78AA5703B9B8}" type="presParOf" srcId="{3FC4EA99-2657-4E84-9189-96CD6F472079}" destId="{E2312657-C8EB-4488-8BB3-306105748591}" srcOrd="18" destOrd="0" presId="urn:microsoft.com/office/officeart/2005/8/layout/cycle5"/>
    <dgm:cxn modelId="{7A0AC313-6BCD-402A-8473-53D4B7A995A4}" type="presParOf" srcId="{3FC4EA99-2657-4E84-9189-96CD6F472079}" destId="{FC761302-285C-4045-A310-CD8B9B557877}" srcOrd="19" destOrd="0" presId="urn:microsoft.com/office/officeart/2005/8/layout/cycle5"/>
    <dgm:cxn modelId="{4673633E-E466-450B-88E0-A0EB18AEE0A0}" type="presParOf" srcId="{3FC4EA99-2657-4E84-9189-96CD6F472079}" destId="{78F24D4F-7C82-4CBB-9805-4B6A8410103D}" srcOrd="20" destOrd="0" presId="urn:microsoft.com/office/officeart/2005/8/layout/cycle5"/>
    <dgm:cxn modelId="{1FCDF25D-2A90-4CA8-8F4C-D8A478EAE876}" type="presParOf" srcId="{3FC4EA99-2657-4E84-9189-96CD6F472079}" destId="{0F88AC1E-3BD0-43BC-8FE9-1BF0F9AACB52}" srcOrd="21" destOrd="0" presId="urn:microsoft.com/office/officeart/2005/8/layout/cycle5"/>
    <dgm:cxn modelId="{AAE7DBB3-48C4-4144-9328-B4F18D738061}" type="presParOf" srcId="{3FC4EA99-2657-4E84-9189-96CD6F472079}" destId="{44617FD1-E215-4C41-A54C-4706C07770D4}" srcOrd="22" destOrd="0" presId="urn:microsoft.com/office/officeart/2005/8/layout/cycle5"/>
    <dgm:cxn modelId="{A9EA88E9-6C55-4ED8-9CAB-C5D5BA00BAC4}" type="presParOf" srcId="{3FC4EA99-2657-4E84-9189-96CD6F472079}" destId="{85B7B7F4-FDE0-43FD-9AB0-F8C776A64F84}" srcOrd="23" destOrd="0" presId="urn:microsoft.com/office/officeart/2005/8/layout/cycle5"/>
    <dgm:cxn modelId="{13ADF860-BD90-4E5C-870C-9ABAB1B8E6C1}" type="presParOf" srcId="{3FC4EA99-2657-4E84-9189-96CD6F472079}" destId="{9B7D9C03-42F4-4135-AC14-96EF8D73FA31}" srcOrd="24" destOrd="0" presId="urn:microsoft.com/office/officeart/2005/8/layout/cycle5"/>
    <dgm:cxn modelId="{CCDA1194-48C7-41F1-94F8-003F4F390CD2}" type="presParOf" srcId="{3FC4EA99-2657-4E84-9189-96CD6F472079}" destId="{3497CEE9-82AD-45D8-BDBD-FDED8510C546}" srcOrd="25" destOrd="0" presId="urn:microsoft.com/office/officeart/2005/8/layout/cycle5"/>
    <dgm:cxn modelId="{4DB3F439-9CEF-4122-AACA-6A88C2B6D8CB}" type="presParOf" srcId="{3FC4EA99-2657-4E84-9189-96CD6F472079}" destId="{6C440D55-0AB4-4862-9DAC-5E9366C3DCEC}" srcOrd="26" destOrd="0" presId="urn:microsoft.com/office/officeart/2005/8/layout/cycle5"/>
    <dgm:cxn modelId="{0E8998D6-D408-4993-A50D-49BC745CB907}" type="presParOf" srcId="{3FC4EA99-2657-4E84-9189-96CD6F472079}" destId="{F6FAE5D9-9157-444C-916D-7E382B76A011}" srcOrd="27" destOrd="0" presId="urn:microsoft.com/office/officeart/2005/8/layout/cycle5"/>
    <dgm:cxn modelId="{09D83439-943A-4853-99A5-CF74BEC8351D}" type="presParOf" srcId="{3FC4EA99-2657-4E84-9189-96CD6F472079}" destId="{B0A19118-6B62-495B-8DB5-DA44B72AA93D}" srcOrd="28" destOrd="0" presId="urn:microsoft.com/office/officeart/2005/8/layout/cycle5"/>
    <dgm:cxn modelId="{1C2EEA5A-2B50-4384-A150-35C4EA8D0BED}" type="presParOf" srcId="{3FC4EA99-2657-4E84-9189-96CD6F472079}" destId="{FFAF7CB4-9F56-4106-8D7B-E61A3A3549DB}" srcOrd="29"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377C8-3EA5-4F90-80A6-2B5298D23FEF}">
      <dsp:nvSpPr>
        <dsp:cNvPr id="0" name=""/>
        <dsp:cNvSpPr/>
      </dsp:nvSpPr>
      <dsp:spPr>
        <a:xfrm>
          <a:off x="2399834" y="1301"/>
          <a:ext cx="1009859" cy="656408"/>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CR" sz="1200" b="1" kern="1200" dirty="0" smtClean="0"/>
            <a:t>Codifica-</a:t>
          </a:r>
          <a:r>
            <a:rPr lang="es-CR" sz="1200" b="1" kern="1200" dirty="0" err="1" smtClean="0"/>
            <a:t>ción</a:t>
          </a:r>
          <a:endParaRPr lang="es-CR" sz="1200" b="1" kern="1200" dirty="0"/>
        </a:p>
      </dsp:txBody>
      <dsp:txXfrm>
        <a:off x="2431877" y="33344"/>
        <a:ext cx="945773" cy="592322"/>
      </dsp:txXfrm>
    </dsp:sp>
    <dsp:sp modelId="{4D415EBC-8018-4613-AE64-03F78F201064}">
      <dsp:nvSpPr>
        <dsp:cNvPr id="0" name=""/>
        <dsp:cNvSpPr/>
      </dsp:nvSpPr>
      <dsp:spPr>
        <a:xfrm>
          <a:off x="1357931" y="329505"/>
          <a:ext cx="3093666" cy="3093666"/>
        </a:xfrm>
        <a:custGeom>
          <a:avLst/>
          <a:gdLst/>
          <a:ahLst/>
          <a:cxnLst/>
          <a:rect l="0" t="0" r="0" b="0"/>
          <a:pathLst>
            <a:path>
              <a:moveTo>
                <a:pt x="2178872" y="135018"/>
              </a:moveTo>
              <a:arcTo wR="1546833" hR="1546833" stAng="17647023" swAng="924336"/>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E1208D6-519D-4988-86FA-D6790DEE565A}">
      <dsp:nvSpPr>
        <dsp:cNvPr id="0" name=""/>
        <dsp:cNvSpPr/>
      </dsp:nvSpPr>
      <dsp:spPr>
        <a:xfrm>
          <a:off x="3739431" y="774718"/>
          <a:ext cx="1009859" cy="656408"/>
        </a:xfrm>
        <a:prstGeom prst="roundRect">
          <a:avLst/>
        </a:prstGeom>
        <a:solidFill>
          <a:srgbClr val="00660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CR" sz="1200" b="1" kern="1200" dirty="0" err="1" smtClean="0"/>
            <a:t>Decodifi-cación</a:t>
          </a:r>
          <a:endParaRPr lang="es-CR" sz="1200" b="1" kern="1200" dirty="0"/>
        </a:p>
      </dsp:txBody>
      <dsp:txXfrm>
        <a:off x="3771474" y="806761"/>
        <a:ext cx="945773" cy="592322"/>
      </dsp:txXfrm>
    </dsp:sp>
    <dsp:sp modelId="{AA44F528-5238-495C-916D-DCE529A54A23}">
      <dsp:nvSpPr>
        <dsp:cNvPr id="0" name=""/>
        <dsp:cNvSpPr/>
      </dsp:nvSpPr>
      <dsp:spPr>
        <a:xfrm>
          <a:off x="1374732" y="381997"/>
          <a:ext cx="3093666" cy="3093666"/>
        </a:xfrm>
        <a:custGeom>
          <a:avLst/>
          <a:gdLst/>
          <a:ahLst/>
          <a:cxnLst/>
          <a:rect l="0" t="0" r="0" b="0"/>
          <a:pathLst>
            <a:path>
              <a:moveTo>
                <a:pt x="3060020" y="1225962"/>
              </a:moveTo>
              <a:arcTo wR="1546833" hR="1546833" stAng="20881667" swAng="1254595"/>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0CA3F4B-806F-4AC5-8C07-57D0903FA51A}">
      <dsp:nvSpPr>
        <dsp:cNvPr id="0" name=""/>
        <dsp:cNvSpPr/>
      </dsp:nvSpPr>
      <dsp:spPr>
        <a:xfrm>
          <a:off x="3759806" y="2348305"/>
          <a:ext cx="1009859" cy="656408"/>
        </a:xfrm>
        <a:prstGeom prst="roundRect">
          <a:avLst/>
        </a:prstGeom>
        <a:solidFill>
          <a:srgbClr val="00660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CR" sz="1200" b="1" kern="1200" dirty="0"/>
            <a:t>Respuesta</a:t>
          </a:r>
        </a:p>
      </dsp:txBody>
      <dsp:txXfrm>
        <a:off x="3791849" y="2380348"/>
        <a:ext cx="945773" cy="592322"/>
      </dsp:txXfrm>
    </dsp:sp>
    <dsp:sp modelId="{17CC8676-8E64-4D91-A217-09A815EA038E}">
      <dsp:nvSpPr>
        <dsp:cNvPr id="0" name=""/>
        <dsp:cNvSpPr/>
      </dsp:nvSpPr>
      <dsp:spPr>
        <a:xfrm>
          <a:off x="1423431" y="310567"/>
          <a:ext cx="3093666" cy="3093666"/>
        </a:xfrm>
        <a:custGeom>
          <a:avLst/>
          <a:gdLst/>
          <a:ahLst/>
          <a:cxnLst/>
          <a:rect l="0" t="0" r="0" b="0"/>
          <a:pathLst>
            <a:path>
              <a:moveTo>
                <a:pt x="2476520" y="2783107"/>
              </a:moveTo>
              <a:arcTo wR="1546833" hR="1546833" stAng="3183395" swAng="945695"/>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0969843-AA60-4F4F-A82E-BBB13C5A2A4C}">
      <dsp:nvSpPr>
        <dsp:cNvPr id="0" name=""/>
        <dsp:cNvSpPr/>
      </dsp:nvSpPr>
      <dsp:spPr>
        <a:xfrm>
          <a:off x="2386852" y="3096269"/>
          <a:ext cx="1009859" cy="656408"/>
        </a:xfrm>
        <a:prstGeom prst="roundRect">
          <a:avLst/>
        </a:prstGeom>
        <a:solidFill>
          <a:schemeClr val="accent6">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CR" sz="1200" b="1" kern="1200" dirty="0" smtClean="0"/>
            <a:t>Codifica-</a:t>
          </a:r>
          <a:r>
            <a:rPr lang="es-CR" sz="1200" b="1" kern="1200" dirty="0" err="1" smtClean="0"/>
            <a:t>ción</a:t>
          </a:r>
          <a:endParaRPr lang="es-CR" sz="1200" b="1" kern="1200" dirty="0"/>
        </a:p>
      </dsp:txBody>
      <dsp:txXfrm>
        <a:off x="2418895" y="3128312"/>
        <a:ext cx="945773" cy="592322"/>
      </dsp:txXfrm>
    </dsp:sp>
    <dsp:sp modelId="{7F23A25D-7D24-43C2-8E6E-9FD7BA7E23CC}">
      <dsp:nvSpPr>
        <dsp:cNvPr id="0" name=""/>
        <dsp:cNvSpPr/>
      </dsp:nvSpPr>
      <dsp:spPr>
        <a:xfrm>
          <a:off x="1360209" y="331756"/>
          <a:ext cx="3093666" cy="3093666"/>
        </a:xfrm>
        <a:custGeom>
          <a:avLst/>
          <a:gdLst/>
          <a:ahLst/>
          <a:cxnLst/>
          <a:rect l="0" t="0" r="0" b="0"/>
          <a:pathLst>
            <a:path>
              <a:moveTo>
                <a:pt x="902366" y="2953017"/>
              </a:moveTo>
              <a:arcTo wR="1546833" hR="1546833" stAng="6877343" swAng="906759"/>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A4BA8D4-4724-479E-B144-DC32C76BA680}">
      <dsp:nvSpPr>
        <dsp:cNvPr id="0" name=""/>
        <dsp:cNvSpPr/>
      </dsp:nvSpPr>
      <dsp:spPr>
        <a:xfrm>
          <a:off x="1060237" y="2321551"/>
          <a:ext cx="1009859" cy="656408"/>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CR" sz="1200" b="1" kern="1200" dirty="0" err="1" smtClean="0"/>
            <a:t>Decodif-icación</a:t>
          </a:r>
          <a:endParaRPr lang="es-CR" sz="1200" b="1" kern="1200" dirty="0"/>
        </a:p>
      </dsp:txBody>
      <dsp:txXfrm>
        <a:off x="1092280" y="2353594"/>
        <a:ext cx="945773" cy="592322"/>
      </dsp:txXfrm>
    </dsp:sp>
    <dsp:sp modelId="{C276B320-E573-43DC-8294-BFFD0856CBCE}">
      <dsp:nvSpPr>
        <dsp:cNvPr id="0" name=""/>
        <dsp:cNvSpPr/>
      </dsp:nvSpPr>
      <dsp:spPr>
        <a:xfrm>
          <a:off x="1357931" y="329505"/>
          <a:ext cx="3093666" cy="3093666"/>
        </a:xfrm>
        <a:custGeom>
          <a:avLst/>
          <a:gdLst/>
          <a:ahLst/>
          <a:cxnLst/>
          <a:rect l="0" t="0" r="0" b="0"/>
          <a:pathLst>
            <a:path>
              <a:moveTo>
                <a:pt x="24118" y="1818925"/>
              </a:moveTo>
              <a:arcTo wR="1546833" hR="1546833" stAng="10192128" swAng="1215744"/>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D8DE450-114C-447F-8967-46A41D753557}">
      <dsp:nvSpPr>
        <dsp:cNvPr id="0" name=""/>
        <dsp:cNvSpPr/>
      </dsp:nvSpPr>
      <dsp:spPr>
        <a:xfrm>
          <a:off x="1060237" y="774718"/>
          <a:ext cx="1009859" cy="656408"/>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CR" sz="1200" b="1" kern="1200" dirty="0"/>
            <a:t>Mensaje</a:t>
          </a:r>
        </a:p>
      </dsp:txBody>
      <dsp:txXfrm>
        <a:off x="1092280" y="806761"/>
        <a:ext cx="945773" cy="592322"/>
      </dsp:txXfrm>
    </dsp:sp>
    <dsp:sp modelId="{51CDC977-E29F-4AE8-9721-574947685A16}">
      <dsp:nvSpPr>
        <dsp:cNvPr id="0" name=""/>
        <dsp:cNvSpPr/>
      </dsp:nvSpPr>
      <dsp:spPr>
        <a:xfrm>
          <a:off x="1357931" y="329505"/>
          <a:ext cx="3093666" cy="3093666"/>
        </a:xfrm>
        <a:custGeom>
          <a:avLst/>
          <a:gdLst/>
          <a:ahLst/>
          <a:cxnLst/>
          <a:rect l="0" t="0" r="0" b="0"/>
          <a:pathLst>
            <a:path>
              <a:moveTo>
                <a:pt x="562454" y="353647"/>
              </a:moveTo>
              <a:arcTo wR="1546833" hR="1546833" stAng="13828641" swAng="924336"/>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95B2D7-FE30-4FDD-9CD3-3165CCCFEDBD}">
      <dsp:nvSpPr>
        <dsp:cNvPr id="0" name=""/>
        <dsp:cNvSpPr/>
      </dsp:nvSpPr>
      <dsp:spPr>
        <a:xfrm>
          <a:off x="3059415" y="177073"/>
          <a:ext cx="1988760" cy="338187"/>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a:t>Escucha</a:t>
          </a:r>
          <a:r>
            <a:rPr lang="en-US" sz="1600" kern="1200" dirty="0"/>
            <a:t> </a:t>
          </a:r>
          <a:r>
            <a:rPr lang="en-US" sz="1600" kern="1200" dirty="0" err="1"/>
            <a:t>Activa</a:t>
          </a:r>
          <a:endParaRPr lang="en-US" sz="1600" kern="1200" dirty="0"/>
        </a:p>
      </dsp:txBody>
      <dsp:txXfrm>
        <a:off x="3075924" y="193582"/>
        <a:ext cx="1955742" cy="305169"/>
      </dsp:txXfrm>
    </dsp:sp>
    <dsp:sp modelId="{FF231651-CA97-4754-BF78-4F7DBDC6B601}">
      <dsp:nvSpPr>
        <dsp:cNvPr id="0" name=""/>
        <dsp:cNvSpPr/>
      </dsp:nvSpPr>
      <dsp:spPr>
        <a:xfrm>
          <a:off x="1499949" y="453309"/>
          <a:ext cx="5038066" cy="5038066"/>
        </a:xfrm>
        <a:custGeom>
          <a:avLst/>
          <a:gdLst/>
          <a:ahLst/>
          <a:cxnLst/>
          <a:rect l="0" t="0" r="0" b="0"/>
          <a:pathLst>
            <a:path>
              <a:moveTo>
                <a:pt x="3164083" y="83989"/>
              </a:moveTo>
              <a:arcTo wR="2519033" hR="2519033" stAng="17090222" swAng="379556"/>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2267275-F7D4-400C-9FB4-97E3C7673557}">
      <dsp:nvSpPr>
        <dsp:cNvPr id="0" name=""/>
        <dsp:cNvSpPr/>
      </dsp:nvSpPr>
      <dsp:spPr>
        <a:xfrm>
          <a:off x="4540066" y="658166"/>
          <a:ext cx="1988760" cy="338187"/>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a:t>Empatía</a:t>
          </a:r>
          <a:endParaRPr lang="en-US" sz="1600" kern="1200" dirty="0"/>
        </a:p>
      </dsp:txBody>
      <dsp:txXfrm>
        <a:off x="4556575" y="674675"/>
        <a:ext cx="1955742" cy="305169"/>
      </dsp:txXfrm>
    </dsp:sp>
    <dsp:sp modelId="{8097E149-3975-4193-B8A9-660C425A3F36}">
      <dsp:nvSpPr>
        <dsp:cNvPr id="0" name=""/>
        <dsp:cNvSpPr/>
      </dsp:nvSpPr>
      <dsp:spPr>
        <a:xfrm>
          <a:off x="1534762" y="346167"/>
          <a:ext cx="5038066" cy="5038066"/>
        </a:xfrm>
        <a:custGeom>
          <a:avLst/>
          <a:gdLst/>
          <a:ahLst/>
          <a:cxnLst/>
          <a:rect l="0" t="0" r="0" b="0"/>
          <a:pathLst>
            <a:path>
              <a:moveTo>
                <a:pt x="4368020" y="808251"/>
              </a:moveTo>
              <a:arcTo wR="2519033" hR="2519033" stAng="19033401" swAng="933934"/>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3D64982-3959-4705-A80D-E84A663B922C}">
      <dsp:nvSpPr>
        <dsp:cNvPr id="0" name=""/>
        <dsp:cNvSpPr/>
      </dsp:nvSpPr>
      <dsp:spPr>
        <a:xfrm>
          <a:off x="5455158" y="1917682"/>
          <a:ext cx="1988760" cy="338187"/>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R" sz="1600" kern="1200" dirty="0"/>
            <a:t>Cura</a:t>
          </a:r>
          <a:endParaRPr lang="en-US" sz="1600" kern="1200" dirty="0"/>
        </a:p>
      </dsp:txBody>
      <dsp:txXfrm>
        <a:off x="5471667" y="1934191"/>
        <a:ext cx="1955742" cy="305169"/>
      </dsp:txXfrm>
    </dsp:sp>
    <dsp:sp modelId="{0ED8E79D-FF83-4CF1-B471-538EB27B3797}">
      <dsp:nvSpPr>
        <dsp:cNvPr id="0" name=""/>
        <dsp:cNvSpPr/>
      </dsp:nvSpPr>
      <dsp:spPr>
        <a:xfrm>
          <a:off x="1534762" y="346167"/>
          <a:ext cx="5038066" cy="5038066"/>
        </a:xfrm>
        <a:custGeom>
          <a:avLst/>
          <a:gdLst/>
          <a:ahLst/>
          <a:cxnLst/>
          <a:rect l="0" t="0" r="0" b="0"/>
          <a:pathLst>
            <a:path>
              <a:moveTo>
                <a:pt x="5010692" y="2148678"/>
              </a:moveTo>
              <a:arcTo wR="2519033" hR="2519033" stAng="21092734" swAng="1014531"/>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9ADC4DB-93D3-4359-A629-9E839F7DFC2F}">
      <dsp:nvSpPr>
        <dsp:cNvPr id="0" name=""/>
        <dsp:cNvSpPr/>
      </dsp:nvSpPr>
      <dsp:spPr>
        <a:xfrm>
          <a:off x="5455158" y="3474530"/>
          <a:ext cx="1988760" cy="338187"/>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R" sz="1600" kern="1200" dirty="0"/>
            <a:t>Conciencia</a:t>
          </a:r>
          <a:endParaRPr lang="en-US" sz="1600" kern="1200" dirty="0"/>
        </a:p>
      </dsp:txBody>
      <dsp:txXfrm>
        <a:off x="5471667" y="3491039"/>
        <a:ext cx="1955742" cy="305169"/>
      </dsp:txXfrm>
    </dsp:sp>
    <dsp:sp modelId="{1283C9FC-EFD9-44BF-A5A3-F8CCE5AF6DE1}">
      <dsp:nvSpPr>
        <dsp:cNvPr id="0" name=""/>
        <dsp:cNvSpPr/>
      </dsp:nvSpPr>
      <dsp:spPr>
        <a:xfrm>
          <a:off x="1534762" y="346167"/>
          <a:ext cx="5038066" cy="5038066"/>
        </a:xfrm>
        <a:custGeom>
          <a:avLst/>
          <a:gdLst/>
          <a:ahLst/>
          <a:cxnLst/>
          <a:rect l="0" t="0" r="0" b="0"/>
          <a:pathLst>
            <a:path>
              <a:moveTo>
                <a:pt x="4759280" y="3670911"/>
              </a:moveTo>
              <a:arcTo wR="2519033" hR="2519033" stAng="1632664" swAng="933934"/>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5BEABD8-2916-4409-8E66-E38B5C48FE13}">
      <dsp:nvSpPr>
        <dsp:cNvPr id="0" name=""/>
        <dsp:cNvSpPr/>
      </dsp:nvSpPr>
      <dsp:spPr>
        <a:xfrm>
          <a:off x="4540066" y="4734047"/>
          <a:ext cx="1988760" cy="338187"/>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R" sz="1600" kern="1200" dirty="0"/>
            <a:t>Persuasión</a:t>
          </a:r>
          <a:endParaRPr lang="en-US" sz="1600" kern="1200" dirty="0"/>
        </a:p>
      </dsp:txBody>
      <dsp:txXfrm>
        <a:off x="4556575" y="4750556"/>
        <a:ext cx="1955742" cy="305169"/>
      </dsp:txXfrm>
    </dsp:sp>
    <dsp:sp modelId="{853B0431-1810-4625-895A-353AE99AED67}">
      <dsp:nvSpPr>
        <dsp:cNvPr id="0" name=""/>
        <dsp:cNvSpPr/>
      </dsp:nvSpPr>
      <dsp:spPr>
        <a:xfrm>
          <a:off x="1381241" y="293759"/>
          <a:ext cx="5038066" cy="5038066"/>
        </a:xfrm>
        <a:custGeom>
          <a:avLst/>
          <a:gdLst/>
          <a:ahLst/>
          <a:cxnLst/>
          <a:rect l="0" t="0" r="0" b="0"/>
          <a:pathLst>
            <a:path>
              <a:moveTo>
                <a:pt x="3501496" y="4838579"/>
              </a:moveTo>
              <a:arcTo wR="2519033" hR="2519033" stAng="4022671" swAng="594658"/>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5FCD641-1085-464A-A452-649ECCAA25BF}">
      <dsp:nvSpPr>
        <dsp:cNvPr id="0" name=""/>
        <dsp:cNvSpPr/>
      </dsp:nvSpPr>
      <dsp:spPr>
        <a:xfrm>
          <a:off x="2967344" y="5295368"/>
          <a:ext cx="2172902" cy="177731"/>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R" sz="1600" kern="1200" dirty="0"/>
            <a:t>Conceptualización</a:t>
          </a:r>
          <a:endParaRPr lang="en-US" sz="1600" kern="1200" dirty="0"/>
        </a:p>
      </dsp:txBody>
      <dsp:txXfrm>
        <a:off x="2976020" y="5304044"/>
        <a:ext cx="2155550" cy="160379"/>
      </dsp:txXfrm>
    </dsp:sp>
    <dsp:sp modelId="{9B7C7EC9-3766-4843-8F47-C0585A632980}">
      <dsp:nvSpPr>
        <dsp:cNvPr id="0" name=""/>
        <dsp:cNvSpPr/>
      </dsp:nvSpPr>
      <dsp:spPr>
        <a:xfrm>
          <a:off x="1688282" y="293759"/>
          <a:ext cx="5038066" cy="5038066"/>
        </a:xfrm>
        <a:custGeom>
          <a:avLst/>
          <a:gdLst/>
          <a:ahLst/>
          <a:cxnLst/>
          <a:rect l="0" t="0" r="0" b="0"/>
          <a:pathLst>
            <a:path>
              <a:moveTo>
                <a:pt x="1950467" y="4973062"/>
              </a:moveTo>
              <a:arcTo wR="2519033" hR="2519033" stAng="6182671" swAng="594658"/>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2312657-C8EB-4488-8BB3-306105748591}">
      <dsp:nvSpPr>
        <dsp:cNvPr id="0" name=""/>
        <dsp:cNvSpPr/>
      </dsp:nvSpPr>
      <dsp:spPr>
        <a:xfrm>
          <a:off x="1578764" y="4734047"/>
          <a:ext cx="1988760" cy="338187"/>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R" sz="1600" kern="1200" dirty="0"/>
            <a:t>Prospectiva</a:t>
          </a:r>
          <a:endParaRPr lang="en-US" sz="1600" kern="1200" dirty="0"/>
        </a:p>
      </dsp:txBody>
      <dsp:txXfrm>
        <a:off x="1595273" y="4750556"/>
        <a:ext cx="1955742" cy="305169"/>
      </dsp:txXfrm>
    </dsp:sp>
    <dsp:sp modelId="{78F24D4F-7C82-4CBB-9805-4B6A8410103D}">
      <dsp:nvSpPr>
        <dsp:cNvPr id="0" name=""/>
        <dsp:cNvSpPr/>
      </dsp:nvSpPr>
      <dsp:spPr>
        <a:xfrm>
          <a:off x="1534762" y="346167"/>
          <a:ext cx="5038066" cy="5038066"/>
        </a:xfrm>
        <a:custGeom>
          <a:avLst/>
          <a:gdLst/>
          <a:ahLst/>
          <a:cxnLst/>
          <a:rect l="0" t="0" r="0" b="0"/>
          <a:pathLst>
            <a:path>
              <a:moveTo>
                <a:pt x="657822" y="4216509"/>
              </a:moveTo>
              <a:arcTo wR="2519033" hR="2519033" stAng="8258059" swAng="1011373"/>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F88AC1E-3BD0-43BC-8FE9-1BF0F9AACB52}">
      <dsp:nvSpPr>
        <dsp:cNvPr id="0" name=""/>
        <dsp:cNvSpPr/>
      </dsp:nvSpPr>
      <dsp:spPr>
        <a:xfrm>
          <a:off x="555429" y="3561213"/>
          <a:ext cx="2205246" cy="164821"/>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R" sz="1600" kern="1200" dirty="0"/>
            <a:t>Corresponsabilidad</a:t>
          </a:r>
          <a:endParaRPr lang="en-US" sz="1600" kern="1200" dirty="0"/>
        </a:p>
      </dsp:txBody>
      <dsp:txXfrm>
        <a:off x="563475" y="3569259"/>
        <a:ext cx="2189154" cy="148729"/>
      </dsp:txXfrm>
    </dsp:sp>
    <dsp:sp modelId="{85B7B7F4-FDE0-43FD-9AB0-F8C776A64F84}">
      <dsp:nvSpPr>
        <dsp:cNvPr id="0" name=""/>
        <dsp:cNvSpPr/>
      </dsp:nvSpPr>
      <dsp:spPr>
        <a:xfrm>
          <a:off x="1534762" y="346167"/>
          <a:ext cx="5038066" cy="5038066"/>
        </a:xfrm>
        <a:custGeom>
          <a:avLst/>
          <a:gdLst/>
          <a:ahLst/>
          <a:cxnLst/>
          <a:rect l="0" t="0" r="0" b="0"/>
          <a:pathLst>
            <a:path>
              <a:moveTo>
                <a:pt x="39041" y="2960814"/>
              </a:moveTo>
              <a:arcTo wR="2519033" hR="2519033" stAng="10193963" swAng="1089587"/>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B7D9C03-42F4-4135-AC14-96EF8D73FA31}">
      <dsp:nvSpPr>
        <dsp:cNvPr id="0" name=""/>
        <dsp:cNvSpPr/>
      </dsp:nvSpPr>
      <dsp:spPr>
        <a:xfrm>
          <a:off x="663672" y="1917682"/>
          <a:ext cx="1988760" cy="338187"/>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R" sz="1600" kern="1200" dirty="0"/>
            <a:t>Compromiso</a:t>
          </a:r>
          <a:endParaRPr lang="en-US" sz="1600" kern="1200" dirty="0"/>
        </a:p>
      </dsp:txBody>
      <dsp:txXfrm>
        <a:off x="680181" y="1934191"/>
        <a:ext cx="1955742" cy="305169"/>
      </dsp:txXfrm>
    </dsp:sp>
    <dsp:sp modelId="{6C440D55-0AB4-4862-9DAC-5E9366C3DCEC}">
      <dsp:nvSpPr>
        <dsp:cNvPr id="0" name=""/>
        <dsp:cNvSpPr/>
      </dsp:nvSpPr>
      <dsp:spPr>
        <a:xfrm>
          <a:off x="1534762" y="346167"/>
          <a:ext cx="5038066" cy="5038066"/>
        </a:xfrm>
        <a:custGeom>
          <a:avLst/>
          <a:gdLst/>
          <a:ahLst/>
          <a:cxnLst/>
          <a:rect l="0" t="0" r="0" b="0"/>
          <a:pathLst>
            <a:path>
              <a:moveTo>
                <a:pt x="278786" y="1367155"/>
              </a:moveTo>
              <a:arcTo wR="2519033" hR="2519033" stAng="12432664" swAng="933934"/>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6FAE5D9-9157-444C-916D-7E382B76A011}">
      <dsp:nvSpPr>
        <dsp:cNvPr id="0" name=""/>
        <dsp:cNvSpPr/>
      </dsp:nvSpPr>
      <dsp:spPr>
        <a:xfrm>
          <a:off x="1578764" y="658166"/>
          <a:ext cx="1988760" cy="338187"/>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R" sz="1600" kern="1200" dirty="0"/>
            <a:t>Comunidad</a:t>
          </a:r>
          <a:endParaRPr lang="en-US" sz="1600" kern="1200" dirty="0"/>
        </a:p>
      </dsp:txBody>
      <dsp:txXfrm>
        <a:off x="1595273" y="674675"/>
        <a:ext cx="1955742" cy="305169"/>
      </dsp:txXfrm>
    </dsp:sp>
    <dsp:sp modelId="{FFAF7CB4-9F56-4106-8D7B-E61A3A3549DB}">
      <dsp:nvSpPr>
        <dsp:cNvPr id="0" name=""/>
        <dsp:cNvSpPr/>
      </dsp:nvSpPr>
      <dsp:spPr>
        <a:xfrm>
          <a:off x="1569574" y="453309"/>
          <a:ext cx="5038066" cy="5038066"/>
        </a:xfrm>
        <a:custGeom>
          <a:avLst/>
          <a:gdLst/>
          <a:ahLst/>
          <a:cxnLst/>
          <a:rect l="0" t="0" r="0" b="0"/>
          <a:pathLst>
            <a:path>
              <a:moveTo>
                <a:pt x="1609607" y="169890"/>
              </a:moveTo>
              <a:arcTo wR="2519033" hR="2519033" stAng="14930222" swAng="379556"/>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159144" cy="36687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436662" y="0"/>
            <a:ext cx="4159144" cy="366871"/>
          </a:xfrm>
          <a:prstGeom prst="rect">
            <a:avLst/>
          </a:prstGeom>
        </p:spPr>
        <p:txBody>
          <a:bodyPr vert="horz" lIns="91440" tIns="45720" rIns="91440" bIns="45720" rtlCol="0"/>
          <a:lstStyle>
            <a:lvl1pPr algn="r">
              <a:defRPr sz="1200"/>
            </a:lvl1pPr>
          </a:lstStyle>
          <a:p>
            <a:fld id="{D8FD7ACA-344F-41AD-B75C-8BEF5C7BC26C}" type="datetimeFigureOut">
              <a:rPr lang="en-GB" smtClean="0"/>
              <a:t>11/11/2023</a:t>
            </a:fld>
            <a:endParaRPr lang="en-GB"/>
          </a:p>
        </p:txBody>
      </p:sp>
      <p:sp>
        <p:nvSpPr>
          <p:cNvPr id="4" name="Footer Placeholder 3"/>
          <p:cNvSpPr>
            <a:spLocks noGrp="1"/>
          </p:cNvSpPr>
          <p:nvPr>
            <p:ph type="ftr" sz="quarter" idx="2"/>
          </p:nvPr>
        </p:nvSpPr>
        <p:spPr>
          <a:xfrm>
            <a:off x="3" y="6945157"/>
            <a:ext cx="4159144" cy="36687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436662" y="6945157"/>
            <a:ext cx="4159144" cy="366870"/>
          </a:xfrm>
          <a:prstGeom prst="rect">
            <a:avLst/>
          </a:prstGeom>
        </p:spPr>
        <p:txBody>
          <a:bodyPr vert="horz" lIns="91440" tIns="45720" rIns="91440" bIns="45720" rtlCol="0" anchor="b"/>
          <a:lstStyle>
            <a:lvl1pPr algn="r">
              <a:defRPr sz="1200"/>
            </a:lvl1pPr>
          </a:lstStyle>
          <a:p>
            <a:fld id="{22B70D3D-F033-4F3D-8B45-CC510F30F48F}" type="slidenum">
              <a:rPr lang="en-GB" smtClean="0"/>
              <a:t>‹Nº›</a:t>
            </a:fld>
            <a:endParaRPr lang="en-GB"/>
          </a:p>
        </p:txBody>
      </p:sp>
    </p:spTree>
    <p:extLst>
      <p:ext uri="{BB962C8B-B14F-4D97-AF65-F5344CB8AC3E}">
        <p14:creationId xmlns:p14="http://schemas.microsoft.com/office/powerpoint/2010/main" val="3329856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4159144" cy="36560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436662" y="2"/>
            <a:ext cx="4159144" cy="365601"/>
          </a:xfrm>
          <a:prstGeom prst="rect">
            <a:avLst/>
          </a:prstGeom>
        </p:spPr>
        <p:txBody>
          <a:bodyPr vert="horz" lIns="91440" tIns="45720" rIns="91440" bIns="45720" rtlCol="0"/>
          <a:lstStyle>
            <a:lvl1pPr algn="r">
              <a:defRPr sz="1200"/>
            </a:lvl1pPr>
          </a:lstStyle>
          <a:p>
            <a:fld id="{FEBE940F-7884-974D-B78C-B55889C11F95}" type="datetimeFigureOut">
              <a:rPr lang="en-US" smtClean="0"/>
              <a:t>11/11/2023</a:t>
            </a:fld>
            <a:endParaRPr lang="en-US"/>
          </a:p>
        </p:txBody>
      </p:sp>
      <p:sp>
        <p:nvSpPr>
          <p:cNvPr id="4" name="Slide Image Placeholder 3"/>
          <p:cNvSpPr>
            <a:spLocks noGrp="1" noRot="1" noChangeAspect="1"/>
          </p:cNvSpPr>
          <p:nvPr>
            <p:ph type="sldImg" idx="2"/>
          </p:nvPr>
        </p:nvSpPr>
        <p:spPr>
          <a:xfrm>
            <a:off x="2971800" y="547688"/>
            <a:ext cx="3654425" cy="27416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59803" y="3473212"/>
            <a:ext cx="7678420" cy="329041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6945156"/>
            <a:ext cx="4159144" cy="36560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436662" y="6945156"/>
            <a:ext cx="4159144" cy="365601"/>
          </a:xfrm>
          <a:prstGeom prst="rect">
            <a:avLst/>
          </a:prstGeom>
        </p:spPr>
        <p:txBody>
          <a:bodyPr vert="horz" lIns="91440" tIns="45720" rIns="91440" bIns="45720" rtlCol="0" anchor="b"/>
          <a:lstStyle>
            <a:lvl1pPr algn="r">
              <a:defRPr sz="1200"/>
            </a:lvl1pPr>
          </a:lstStyle>
          <a:p>
            <a:fld id="{F6AEC18B-31E1-5842-8541-DA2942E19809}" type="slidenum">
              <a:rPr lang="en-US" smtClean="0"/>
              <a:t>‹Nº›</a:t>
            </a:fld>
            <a:endParaRPr lang="en-US"/>
          </a:p>
        </p:txBody>
      </p:sp>
    </p:spTree>
    <p:extLst>
      <p:ext uri="{BB962C8B-B14F-4D97-AF65-F5344CB8AC3E}">
        <p14:creationId xmlns:p14="http://schemas.microsoft.com/office/powerpoint/2010/main" val="249359013"/>
      </p:ext>
    </p:extLst>
  </p:cSld>
  <p:clrMap bg1="lt1" tx1="dk1" bg2="lt2" tx2="dk2" accent1="accent1" accent2="accent2" accent3="accent3" accent4="accent4" accent5="accent5" accent6="accent6" hlink="hlink" folHlink="folHlink"/>
  <p:notesStyle>
    <a:lvl1pPr marL="0" algn="l" defTabSz="457200" rtl="0" eaLnBrk="1" latinLnBrk="0" hangingPunct="1">
      <a:defRPr sz="2000" kern="1200">
        <a:solidFill>
          <a:schemeClr val="tx1"/>
        </a:solidFill>
        <a:latin typeface="+mn-lt"/>
        <a:ea typeface="+mn-ea"/>
        <a:cs typeface="+mn-cs"/>
      </a:defRPr>
    </a:lvl1pPr>
    <a:lvl2pPr marL="457200" algn="l" defTabSz="457200" rtl="0" eaLnBrk="1" latinLnBrk="0" hangingPunct="1">
      <a:defRPr sz="2000" kern="1200">
        <a:solidFill>
          <a:schemeClr val="tx1"/>
        </a:solidFill>
        <a:latin typeface="+mn-lt"/>
        <a:ea typeface="+mn-ea"/>
        <a:cs typeface="+mn-cs"/>
      </a:defRPr>
    </a:lvl2pPr>
    <a:lvl3pPr marL="914400" algn="l" defTabSz="457200" rtl="0" eaLnBrk="1" latinLnBrk="0" hangingPunct="1">
      <a:defRPr sz="2000" kern="1200">
        <a:solidFill>
          <a:schemeClr val="tx1"/>
        </a:solidFill>
        <a:latin typeface="+mn-lt"/>
        <a:ea typeface="+mn-ea"/>
        <a:cs typeface="+mn-cs"/>
      </a:defRPr>
    </a:lvl3pPr>
    <a:lvl4pPr marL="1371600" algn="l" defTabSz="457200" rtl="0" eaLnBrk="1" latinLnBrk="0" hangingPunct="1">
      <a:defRPr sz="2000" kern="1200">
        <a:solidFill>
          <a:schemeClr val="tx1"/>
        </a:solidFill>
        <a:latin typeface="+mn-lt"/>
        <a:ea typeface="+mn-ea"/>
        <a:cs typeface="+mn-cs"/>
      </a:defRPr>
    </a:lvl4pPr>
    <a:lvl5pPr marL="1828800" algn="l" defTabSz="457200" rtl="0" eaLnBrk="1" latinLnBrk="0" hangingPunct="1">
      <a:defRPr sz="20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Según</a:t>
            </a:r>
            <a:r>
              <a:rPr lang="en-US" baseline="0" dirty="0"/>
              <a:t> el Manual de </a:t>
            </a:r>
            <a:r>
              <a:rPr lang="en-US" baseline="0" dirty="0" err="1"/>
              <a:t>Facilitador</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AEC18B-31E1-5842-8541-DA2942E198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352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47500" lnSpcReduction="20000"/>
          </a:bodyPr>
          <a:lstStyle/>
          <a:p>
            <a:r>
              <a:rPr lang="es-ES" dirty="0"/>
              <a:t>Escucha activa. Demostrar al hablante que el oyente le ha entendido. Escuchar no sólo lo que la persona está expresando directamente, sino también los sentimientos, ideas o pensamientos que subyacen a lo que se está diciendo. </a:t>
            </a:r>
          </a:p>
          <a:p>
            <a:endParaRPr lang="es-ES" dirty="0"/>
          </a:p>
          <a:p>
            <a:r>
              <a:rPr lang="es-ES" dirty="0"/>
              <a:t>Empatía. Participación afectiva de una persona en los sentimientos de otra persona. </a:t>
            </a:r>
          </a:p>
          <a:p>
            <a:endParaRPr lang="es-ES" dirty="0"/>
          </a:p>
          <a:p>
            <a:r>
              <a:rPr lang="es-ES" dirty="0"/>
              <a:t>Cura. Ayudar a las personas a resolver sus problemas y conflictos en las relaciones para desarrollar las habilidades de cada individuo. </a:t>
            </a:r>
          </a:p>
          <a:p>
            <a:endParaRPr lang="es-ES" dirty="0"/>
          </a:p>
          <a:p>
            <a:r>
              <a:rPr lang="es-ES" dirty="0"/>
              <a:t>Conciencia. Capacidad de ver las situaciones desde un enfoque holístico para una mejor comprensión acerca de la ética y los valores. </a:t>
            </a:r>
          </a:p>
          <a:p>
            <a:endParaRPr lang="es-ES" dirty="0"/>
          </a:p>
          <a:p>
            <a:r>
              <a:rPr lang="es-ES" dirty="0"/>
              <a:t>Persuasión. Habilidad para convencer a una persona mediante razones o argumentos para que piense de una determinada manera o haga cierta cosa para ayudarlo a alcanzar sus objetivos, sin aprovecharse de su poder de coacción. </a:t>
            </a:r>
          </a:p>
          <a:p>
            <a:endParaRPr lang="es-ES" dirty="0"/>
          </a:p>
          <a:p>
            <a:r>
              <a:rPr lang="es-ES" dirty="0"/>
              <a:t>Conceptualización. Capacidad de ver más allá de los límites de la operación del negocio y centrarse en objetivos a largo plazo. </a:t>
            </a:r>
          </a:p>
          <a:p>
            <a:endParaRPr lang="es-ES" dirty="0"/>
          </a:p>
          <a:p>
            <a:r>
              <a:rPr lang="es-ES" dirty="0"/>
              <a:t>Prospectiva. Capacidad de prever el resultado probable de una situación. </a:t>
            </a:r>
          </a:p>
          <a:p>
            <a:endParaRPr lang="es-ES" dirty="0"/>
          </a:p>
          <a:p>
            <a:r>
              <a:rPr lang="es-ES" dirty="0"/>
              <a:t>Aprender sobre el pasado y comprender la actualidad para modelar el futuro. </a:t>
            </a:r>
          </a:p>
          <a:p>
            <a:endParaRPr lang="es-ES" dirty="0"/>
          </a:p>
          <a:p>
            <a:r>
              <a:rPr lang="es-ES" dirty="0"/>
              <a:t>Corresponsabilidad. Obligación de ayudar y servir a los demás para el mayor bienestar de la sociedad. </a:t>
            </a:r>
          </a:p>
          <a:p>
            <a:endParaRPr lang="es-ES" dirty="0"/>
          </a:p>
          <a:p>
            <a:r>
              <a:rPr lang="es-ES" dirty="0"/>
              <a:t>Compromiso con el crecimiento de las personas. Fomentar e invertir en el crecimiento personal, profesional y espiritual de los miembros del equipo. </a:t>
            </a:r>
          </a:p>
          <a:p>
            <a:endParaRPr lang="es-ES" dirty="0"/>
          </a:p>
          <a:p>
            <a:r>
              <a:rPr lang="es-ES" dirty="0"/>
              <a:t>Construcción de la comunidad. Construir una comunidad fuerte dentro de la organización y desarrollar una comunidad con otras empresas e instituciones. </a:t>
            </a:r>
            <a:endParaRPr lang="es-CR" dirty="0"/>
          </a:p>
        </p:txBody>
      </p:sp>
    </p:spTree>
    <p:extLst>
      <p:ext uri="{BB962C8B-B14F-4D97-AF65-F5344CB8AC3E}">
        <p14:creationId xmlns:p14="http://schemas.microsoft.com/office/powerpoint/2010/main" val="377444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Según</a:t>
            </a:r>
            <a:r>
              <a:rPr lang="en-US" baseline="0" dirty="0"/>
              <a:t> el Manual de </a:t>
            </a:r>
            <a:r>
              <a:rPr lang="en-US" baseline="0" dirty="0" err="1"/>
              <a:t>Facilitador</a:t>
            </a:r>
            <a:endParaRPr lang="en-US" dirty="0"/>
          </a:p>
          <a:p>
            <a:endParaRPr lang="en-US" dirty="0"/>
          </a:p>
        </p:txBody>
      </p:sp>
      <p:sp>
        <p:nvSpPr>
          <p:cNvPr id="4" name="Slide Number Placeholder 3"/>
          <p:cNvSpPr>
            <a:spLocks noGrp="1"/>
          </p:cNvSpPr>
          <p:nvPr>
            <p:ph type="sldNum" sz="quarter" idx="10"/>
          </p:nvPr>
        </p:nvSpPr>
        <p:spPr/>
        <p:txBody>
          <a:bodyPr/>
          <a:lstStyle/>
          <a:p>
            <a:fld id="{F6AEC18B-31E1-5842-8541-DA2942E19809}" type="slidenum">
              <a:rPr lang="en-US" smtClean="0"/>
              <a:t>41</a:t>
            </a:fld>
            <a:endParaRPr lang="en-US"/>
          </a:p>
        </p:txBody>
      </p:sp>
    </p:spTree>
    <p:extLst>
      <p:ext uri="{BB962C8B-B14F-4D97-AF65-F5344CB8AC3E}">
        <p14:creationId xmlns:p14="http://schemas.microsoft.com/office/powerpoint/2010/main" val="2600911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Según</a:t>
            </a:r>
            <a:r>
              <a:rPr lang="en-US" baseline="0" dirty="0"/>
              <a:t> el Manual de </a:t>
            </a:r>
            <a:r>
              <a:rPr lang="en-US" baseline="0" dirty="0" err="1"/>
              <a:t>Facilitador</a:t>
            </a:r>
            <a:endParaRPr lang="en-US" dirty="0"/>
          </a:p>
          <a:p>
            <a:endParaRPr lang="en-US" dirty="0"/>
          </a:p>
        </p:txBody>
      </p:sp>
      <p:sp>
        <p:nvSpPr>
          <p:cNvPr id="4" name="Slide Number Placeholder 3"/>
          <p:cNvSpPr>
            <a:spLocks noGrp="1"/>
          </p:cNvSpPr>
          <p:nvPr>
            <p:ph type="sldNum" sz="quarter" idx="10"/>
          </p:nvPr>
        </p:nvSpPr>
        <p:spPr/>
        <p:txBody>
          <a:bodyPr/>
          <a:lstStyle/>
          <a:p>
            <a:fld id="{F6AEC18B-31E1-5842-8541-DA2942E19809}" type="slidenum">
              <a:rPr lang="en-US" smtClean="0"/>
              <a:t>12</a:t>
            </a:fld>
            <a:endParaRPr lang="en-US"/>
          </a:p>
        </p:txBody>
      </p:sp>
    </p:spTree>
    <p:extLst>
      <p:ext uri="{BB962C8B-B14F-4D97-AF65-F5344CB8AC3E}">
        <p14:creationId xmlns:p14="http://schemas.microsoft.com/office/powerpoint/2010/main" val="1816698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Según</a:t>
            </a:r>
            <a:r>
              <a:rPr lang="en-US" baseline="0" dirty="0"/>
              <a:t> el Manual de </a:t>
            </a:r>
            <a:r>
              <a:rPr lang="en-US" baseline="0" dirty="0" err="1"/>
              <a:t>Facilitador</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AEC18B-31E1-5842-8541-DA2942E198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3728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Según</a:t>
            </a:r>
            <a:r>
              <a:rPr lang="en-US" baseline="0" dirty="0"/>
              <a:t> el Manual de </a:t>
            </a:r>
            <a:r>
              <a:rPr lang="en-US" baseline="0" dirty="0" err="1"/>
              <a:t>Facilitador</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AEC18B-31E1-5842-8541-DA2942E198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9717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AEC18B-31E1-5842-8541-DA2942E198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2392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F6AEC18B-31E1-5842-8541-DA2942E19809}" type="slidenum">
              <a:rPr lang="en-US" smtClean="0"/>
              <a:t>34</a:t>
            </a:fld>
            <a:endParaRPr lang="en-US"/>
          </a:p>
        </p:txBody>
      </p:sp>
    </p:spTree>
    <p:extLst>
      <p:ext uri="{BB962C8B-B14F-4D97-AF65-F5344CB8AC3E}">
        <p14:creationId xmlns:p14="http://schemas.microsoft.com/office/powerpoint/2010/main" val="4153308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47500" lnSpcReduction="20000"/>
          </a:bodyPr>
          <a:lstStyle/>
          <a:p>
            <a:r>
              <a:rPr lang="es-ES" dirty="0"/>
              <a:t>Escucha activa. Demostrar al hablante que el oyente le ha entendido. Escuchar no sólo lo que la persona está expresando directamente, sino también los sentimientos, ideas o pensamientos que subyacen a lo que se está diciendo. </a:t>
            </a:r>
          </a:p>
          <a:p>
            <a:endParaRPr lang="es-ES" dirty="0"/>
          </a:p>
          <a:p>
            <a:r>
              <a:rPr lang="es-ES" dirty="0"/>
              <a:t>Empatía. Participación afectiva de una persona en los sentimientos de otra persona. </a:t>
            </a:r>
          </a:p>
          <a:p>
            <a:endParaRPr lang="es-ES" dirty="0"/>
          </a:p>
          <a:p>
            <a:r>
              <a:rPr lang="es-ES" dirty="0"/>
              <a:t>Cura. Ayudar a las personas a resolver sus problemas y conflictos en las relaciones para desarrollar las habilidades de cada individuo. </a:t>
            </a:r>
          </a:p>
          <a:p>
            <a:endParaRPr lang="es-ES" dirty="0"/>
          </a:p>
          <a:p>
            <a:r>
              <a:rPr lang="es-ES" dirty="0"/>
              <a:t>Conciencia. Capacidad de ver las situaciones desde un enfoque holístico para una mejor comprensión acerca de la ética y los valores. </a:t>
            </a:r>
          </a:p>
          <a:p>
            <a:endParaRPr lang="es-ES" dirty="0"/>
          </a:p>
          <a:p>
            <a:r>
              <a:rPr lang="es-ES" dirty="0"/>
              <a:t>Persuasión. Habilidad para convencer a una persona mediante razones o argumentos para que piense de una determinada manera o haga cierta cosa para ayudarlo a alcanzar sus objetivos, sin aprovecharse de su poder de coacción. </a:t>
            </a:r>
          </a:p>
          <a:p>
            <a:endParaRPr lang="es-ES" dirty="0"/>
          </a:p>
          <a:p>
            <a:r>
              <a:rPr lang="es-ES" dirty="0"/>
              <a:t>Conceptualización. Capacidad de ver más allá de los límites de la operación del negocio y centrarse en objetivos a largo plazo. </a:t>
            </a:r>
          </a:p>
          <a:p>
            <a:endParaRPr lang="es-ES" dirty="0"/>
          </a:p>
          <a:p>
            <a:r>
              <a:rPr lang="es-ES" dirty="0"/>
              <a:t>Prospectiva. Capacidad de prever el resultado probable de una situación. </a:t>
            </a:r>
          </a:p>
          <a:p>
            <a:endParaRPr lang="es-ES" dirty="0"/>
          </a:p>
          <a:p>
            <a:r>
              <a:rPr lang="es-ES" dirty="0"/>
              <a:t>Aprender sobre el pasado y comprender la actualidad para modelar el futuro. </a:t>
            </a:r>
          </a:p>
          <a:p>
            <a:endParaRPr lang="es-ES" dirty="0"/>
          </a:p>
          <a:p>
            <a:r>
              <a:rPr lang="es-ES" dirty="0"/>
              <a:t>Corresponsabilidad. Obligación de ayudar y servir a los demás para el mayor bienestar de la sociedad. </a:t>
            </a:r>
          </a:p>
          <a:p>
            <a:endParaRPr lang="es-ES" dirty="0"/>
          </a:p>
          <a:p>
            <a:r>
              <a:rPr lang="es-ES" dirty="0"/>
              <a:t>Compromiso con el crecimiento de las personas. Fomentar e invertir en el crecimiento personal, profesional y espiritual de los miembros del equipo. </a:t>
            </a:r>
          </a:p>
          <a:p>
            <a:endParaRPr lang="es-ES" dirty="0"/>
          </a:p>
          <a:p>
            <a:r>
              <a:rPr lang="es-ES" dirty="0"/>
              <a:t>Construcción de la comunidad. Construir una comunidad fuerte dentro de la organización y desarrollar una comunidad con otras empresas e instituciones. </a:t>
            </a:r>
            <a:endParaRPr lang="es-CR" dirty="0"/>
          </a:p>
        </p:txBody>
      </p:sp>
    </p:spTree>
    <p:extLst>
      <p:ext uri="{BB962C8B-B14F-4D97-AF65-F5344CB8AC3E}">
        <p14:creationId xmlns:p14="http://schemas.microsoft.com/office/powerpoint/2010/main" val="2352844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47500" lnSpcReduction="20000"/>
          </a:bodyPr>
          <a:lstStyle/>
          <a:p>
            <a:r>
              <a:rPr lang="es-ES" dirty="0"/>
              <a:t>Escucha activa. Demostrar al hablante que el oyente le ha entendido. Escuchar no sólo lo que la persona está expresando directamente, sino también los sentimientos, ideas o pensamientos que subyacen a lo que se está diciendo. </a:t>
            </a:r>
          </a:p>
          <a:p>
            <a:endParaRPr lang="es-ES" dirty="0"/>
          </a:p>
          <a:p>
            <a:r>
              <a:rPr lang="es-ES" dirty="0"/>
              <a:t>Empatía. Participación afectiva de una persona en los sentimientos de otra persona. </a:t>
            </a:r>
          </a:p>
          <a:p>
            <a:endParaRPr lang="es-ES" dirty="0"/>
          </a:p>
          <a:p>
            <a:r>
              <a:rPr lang="es-ES" dirty="0"/>
              <a:t>Cura. Ayudar a las personas a resolver sus problemas y conflictos en las relaciones para desarrollar las habilidades de cada individuo. </a:t>
            </a:r>
          </a:p>
          <a:p>
            <a:endParaRPr lang="es-ES" dirty="0"/>
          </a:p>
          <a:p>
            <a:r>
              <a:rPr lang="es-ES" dirty="0"/>
              <a:t>Conciencia. Capacidad de ver las situaciones desde un enfoque holístico para una mejor comprensión acerca de la ética y los valores. </a:t>
            </a:r>
          </a:p>
          <a:p>
            <a:endParaRPr lang="es-ES" dirty="0"/>
          </a:p>
          <a:p>
            <a:r>
              <a:rPr lang="es-ES" dirty="0"/>
              <a:t>Persuasión. Habilidad para convencer a una persona mediante razones o argumentos para que piense de una determinada manera o haga cierta cosa para ayudarlo a alcanzar sus objetivos, sin aprovecharse de su poder de coacción. </a:t>
            </a:r>
          </a:p>
          <a:p>
            <a:endParaRPr lang="es-ES" dirty="0"/>
          </a:p>
          <a:p>
            <a:r>
              <a:rPr lang="es-ES" dirty="0"/>
              <a:t>Conceptualización. Capacidad de ver más allá de los límites de la operación del negocio y centrarse en objetivos a largo plazo. </a:t>
            </a:r>
          </a:p>
          <a:p>
            <a:endParaRPr lang="es-ES" dirty="0"/>
          </a:p>
          <a:p>
            <a:r>
              <a:rPr lang="es-ES" dirty="0"/>
              <a:t>Prospectiva. Capacidad de prever el resultado probable de una situación. </a:t>
            </a:r>
          </a:p>
          <a:p>
            <a:endParaRPr lang="es-ES" dirty="0"/>
          </a:p>
          <a:p>
            <a:r>
              <a:rPr lang="es-ES" dirty="0"/>
              <a:t>Aprender sobre el pasado y comprender la actualidad para modelar el futuro. </a:t>
            </a:r>
          </a:p>
          <a:p>
            <a:endParaRPr lang="es-ES" dirty="0"/>
          </a:p>
          <a:p>
            <a:r>
              <a:rPr lang="es-ES" dirty="0"/>
              <a:t>Corresponsabilidad. Obligación de ayudar y servir a los demás para el mayor bienestar de la sociedad. </a:t>
            </a:r>
          </a:p>
          <a:p>
            <a:endParaRPr lang="es-ES" dirty="0"/>
          </a:p>
          <a:p>
            <a:r>
              <a:rPr lang="es-ES" dirty="0"/>
              <a:t>Compromiso con el crecimiento de las personas. Fomentar e invertir en el crecimiento personal, profesional y espiritual de los miembros del equipo. </a:t>
            </a:r>
          </a:p>
          <a:p>
            <a:endParaRPr lang="es-ES" dirty="0"/>
          </a:p>
          <a:p>
            <a:r>
              <a:rPr lang="es-ES" dirty="0"/>
              <a:t>Construcción de la comunidad. Construir una comunidad fuerte dentro de la organización y desarrollar una comunidad con otras empresas e instituciones. </a:t>
            </a:r>
            <a:endParaRPr lang="es-CR" dirty="0"/>
          </a:p>
        </p:txBody>
      </p:sp>
    </p:spTree>
    <p:extLst>
      <p:ext uri="{BB962C8B-B14F-4D97-AF65-F5344CB8AC3E}">
        <p14:creationId xmlns:p14="http://schemas.microsoft.com/office/powerpoint/2010/main" val="1083177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47500" lnSpcReduction="20000"/>
          </a:bodyPr>
          <a:lstStyle/>
          <a:p>
            <a:r>
              <a:rPr lang="es-ES" dirty="0"/>
              <a:t>Escucha activa. Demostrar al hablante que el oyente le ha entendido. Escuchar no sólo lo que la persona está expresando directamente, sino también los sentimientos, ideas o pensamientos que subyacen a lo que se está diciendo. </a:t>
            </a:r>
          </a:p>
          <a:p>
            <a:endParaRPr lang="es-ES" dirty="0"/>
          </a:p>
          <a:p>
            <a:r>
              <a:rPr lang="es-ES" dirty="0"/>
              <a:t>Empatía. Participación afectiva de una persona en los sentimientos de otra persona. </a:t>
            </a:r>
          </a:p>
          <a:p>
            <a:endParaRPr lang="es-ES" dirty="0"/>
          </a:p>
          <a:p>
            <a:r>
              <a:rPr lang="es-ES" dirty="0"/>
              <a:t>Cura. Ayudar a las personas a resolver sus problemas y conflictos en las relaciones para desarrollar las habilidades de cada individuo. </a:t>
            </a:r>
          </a:p>
          <a:p>
            <a:endParaRPr lang="es-ES" dirty="0"/>
          </a:p>
          <a:p>
            <a:r>
              <a:rPr lang="es-ES" dirty="0"/>
              <a:t>Conciencia. Capacidad de ver las situaciones desde un enfoque holístico para una mejor comprensión acerca de la ética y los valores. </a:t>
            </a:r>
          </a:p>
          <a:p>
            <a:endParaRPr lang="es-ES" dirty="0"/>
          </a:p>
          <a:p>
            <a:r>
              <a:rPr lang="es-ES" dirty="0"/>
              <a:t>Persuasión. Habilidad para convencer a una persona mediante razones o argumentos para que piense de una determinada manera o haga cierta cosa para ayudarlo a alcanzar sus objetivos, sin aprovecharse de su poder de coacción. </a:t>
            </a:r>
          </a:p>
          <a:p>
            <a:endParaRPr lang="es-ES" dirty="0"/>
          </a:p>
          <a:p>
            <a:r>
              <a:rPr lang="es-ES" dirty="0"/>
              <a:t>Conceptualización. Capacidad de ver más allá de los límites de la operación del negocio y centrarse en objetivos a largo plazo. </a:t>
            </a:r>
          </a:p>
          <a:p>
            <a:endParaRPr lang="es-ES" dirty="0"/>
          </a:p>
          <a:p>
            <a:r>
              <a:rPr lang="es-ES" dirty="0"/>
              <a:t>Prospectiva. Capacidad de prever el resultado probable de una situación. </a:t>
            </a:r>
          </a:p>
          <a:p>
            <a:endParaRPr lang="es-ES" dirty="0"/>
          </a:p>
          <a:p>
            <a:r>
              <a:rPr lang="es-ES" dirty="0"/>
              <a:t>Aprender sobre el pasado y comprender la actualidad para modelar el futuro. </a:t>
            </a:r>
          </a:p>
          <a:p>
            <a:endParaRPr lang="es-ES" dirty="0"/>
          </a:p>
          <a:p>
            <a:r>
              <a:rPr lang="es-ES" dirty="0"/>
              <a:t>Corresponsabilidad. Obligación de ayudar y servir a los demás para el mayor bienestar de la sociedad. </a:t>
            </a:r>
          </a:p>
          <a:p>
            <a:endParaRPr lang="es-ES" dirty="0"/>
          </a:p>
          <a:p>
            <a:r>
              <a:rPr lang="es-ES" dirty="0"/>
              <a:t>Compromiso con el crecimiento de las personas. Fomentar e invertir en el crecimiento personal, profesional y espiritual de los miembros del equipo. </a:t>
            </a:r>
          </a:p>
          <a:p>
            <a:endParaRPr lang="es-ES" dirty="0"/>
          </a:p>
          <a:p>
            <a:r>
              <a:rPr lang="es-ES" dirty="0"/>
              <a:t>Construcción de la comunidad. Construir una comunidad fuerte dentro de la organización y desarrollar una comunidad con otras empresas e instituciones. </a:t>
            </a:r>
            <a:endParaRPr lang="es-CR" dirty="0"/>
          </a:p>
        </p:txBody>
      </p:sp>
    </p:spTree>
    <p:extLst>
      <p:ext uri="{BB962C8B-B14F-4D97-AF65-F5344CB8AC3E}">
        <p14:creationId xmlns:p14="http://schemas.microsoft.com/office/powerpoint/2010/main" val="51191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127" y="265999"/>
            <a:ext cx="7293747" cy="1613142"/>
          </a:xfrm>
        </p:spPr>
        <p:txBody>
          <a:bodyPr>
            <a:normAutofit/>
          </a:bodyPr>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1371600" y="2376812"/>
            <a:ext cx="6400800" cy="2240904"/>
          </a:xfrm>
        </p:spPr>
        <p:txBody>
          <a:bodyPr>
            <a:normAutofit/>
          </a:bodyPr>
          <a:lstStyle>
            <a:lvl1pPr marL="0" indent="0" algn="ctr">
              <a:buNone/>
              <a:defRPr sz="2000">
                <a:solidFill>
                  <a:srgbClr val="46464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42538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ido_A_TEC_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Marcador de contenido 2"/>
          <p:cNvSpPr>
            <a:spLocks noGrp="1"/>
          </p:cNvSpPr>
          <p:nvPr>
            <p:ph idx="1"/>
          </p:nvPr>
        </p:nvSpPr>
        <p:spPr>
          <a:xfrm>
            <a:off x="724903" y="1469029"/>
            <a:ext cx="7886700" cy="4498633"/>
          </a:xfrm>
        </p:spPr>
        <p:txBody>
          <a:body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8" name="Título 1"/>
          <p:cNvSpPr>
            <a:spLocks noGrp="1"/>
          </p:cNvSpPr>
          <p:nvPr>
            <p:ph type="title"/>
          </p:nvPr>
        </p:nvSpPr>
        <p:spPr>
          <a:xfrm>
            <a:off x="628650" y="365127"/>
            <a:ext cx="7886700" cy="838032"/>
          </a:xfrm>
        </p:spPr>
        <p:txBody>
          <a:bodyPr anchor="b">
            <a:normAutofit/>
          </a:bodyPr>
          <a:lstStyle>
            <a:lvl1pPr>
              <a:defRPr sz="3200" b="1">
                <a:solidFill>
                  <a:schemeClr val="tx1">
                    <a:lumMod val="65000"/>
                    <a:lumOff val="35000"/>
                  </a:schemeClr>
                </a:solidFill>
              </a:defRPr>
            </a:lvl1pPr>
          </a:lstStyle>
          <a:p>
            <a:r>
              <a:rPr lang="es-ES_tradnl" dirty="0" smtClean="0"/>
              <a:t>Clic para editar título</a:t>
            </a:r>
            <a:endParaRPr lang="es-ES_tradnl" dirty="0"/>
          </a:p>
        </p:txBody>
      </p:sp>
      <p:pic>
        <p:nvPicPr>
          <p:cNvPr id="4" name="Imagen 3"/>
          <p:cNvPicPr>
            <a:picLocks noChangeAspect="1"/>
          </p:cNvPicPr>
          <p:nvPr userDrawn="1"/>
        </p:nvPicPr>
        <p:blipFill>
          <a:blip r:embed="rId3"/>
          <a:stretch>
            <a:fillRect/>
          </a:stretch>
        </p:blipFill>
        <p:spPr>
          <a:xfrm>
            <a:off x="7620200" y="5946685"/>
            <a:ext cx="1257300" cy="561975"/>
          </a:xfrm>
          <a:prstGeom prst="rect">
            <a:avLst/>
          </a:prstGeom>
        </p:spPr>
      </p:pic>
      <p:sp>
        <p:nvSpPr>
          <p:cNvPr id="5" name="CuadroTexto 4"/>
          <p:cNvSpPr txBox="1"/>
          <p:nvPr userDrawn="1"/>
        </p:nvSpPr>
        <p:spPr>
          <a:xfrm>
            <a:off x="7976335" y="6487427"/>
            <a:ext cx="1078030" cy="369332"/>
          </a:xfrm>
          <a:prstGeom prst="rect">
            <a:avLst/>
          </a:prstGeom>
          <a:noFill/>
        </p:spPr>
        <p:txBody>
          <a:bodyPr wrap="square" rtlCol="0">
            <a:spAutoFit/>
          </a:bodyPr>
          <a:lstStyle/>
          <a:p>
            <a:fld id="{6AF87663-6DBC-414C-A050-36C66FFDCBF7}" type="slidenum">
              <a:rPr lang="en-US" smtClean="0"/>
              <a:t>‹Nº›</a:t>
            </a:fld>
            <a:endParaRPr lang="en-US" dirty="0"/>
          </a:p>
        </p:txBody>
      </p:sp>
    </p:spTree>
    <p:extLst>
      <p:ext uri="{BB962C8B-B14F-4D97-AF65-F5344CB8AC3E}">
        <p14:creationId xmlns:p14="http://schemas.microsoft.com/office/powerpoint/2010/main" val="39176980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2434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457378"/>
            <a:ext cx="5486400" cy="566738"/>
          </a:xfrm>
        </p:spPr>
        <p:txBody>
          <a:bodyPr anchor="b">
            <a:normAutofit/>
          </a:bodyPr>
          <a:lstStyle>
            <a:lvl1pPr algn="l">
              <a:defRPr sz="2200" b="0"/>
            </a:lvl1pPr>
          </a:lstStyle>
          <a:p>
            <a:r>
              <a:rPr lang="en-US"/>
              <a:t>Click to edit Master title style</a:t>
            </a:r>
            <a:endParaRPr lang="en-US" dirty="0"/>
          </a:p>
        </p:txBody>
      </p:sp>
      <p:sp>
        <p:nvSpPr>
          <p:cNvPr id="3" name="Picture Placeholder 2"/>
          <p:cNvSpPr>
            <a:spLocks noGrp="1"/>
          </p:cNvSpPr>
          <p:nvPr>
            <p:ph type="pic" idx="1"/>
          </p:nvPr>
        </p:nvSpPr>
        <p:spPr>
          <a:xfrm>
            <a:off x="1792288" y="269553"/>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836152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75715" y="96185"/>
            <a:ext cx="7886700" cy="1042334"/>
          </a:xfrm>
        </p:spPr>
        <p:txBody>
          <a:bodyPr/>
          <a:lstStyle>
            <a:lvl1pPr>
              <a:defRPr b="1"/>
            </a:lvl1pPr>
          </a:lstStyle>
          <a:p>
            <a:r>
              <a:rPr lang="es-ES" dirty="0" smtClean="0"/>
              <a:t>Haga clic para modificar el estilo de título </a:t>
            </a:r>
            <a:endParaRPr lang="en-US" dirty="0"/>
          </a:p>
        </p:txBody>
      </p:sp>
      <p:sp>
        <p:nvSpPr>
          <p:cNvPr id="3" name="Marcador de contenido 2"/>
          <p:cNvSpPr>
            <a:spLocks noGrp="1"/>
          </p:cNvSpPr>
          <p:nvPr>
            <p:ph idx="1"/>
          </p:nvPr>
        </p:nvSpPr>
        <p:spPr/>
        <p:txBody>
          <a:bodyPr/>
          <a:lstStyle/>
          <a:p>
            <a:pPr lvl="0"/>
            <a:r>
              <a:rPr lang="es-ES" dirty="0" smtClean="0"/>
              <a:t>Editar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Marcador de fecha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4358E40-242F-433D-BB74-C63B9819DFCD}" type="datetime1">
              <a:rPr kumimoji="0" lang="en-US" sz="1800" b="0" i="0" u="none" strike="noStrike" kern="1200" cap="none" spc="0" normalizeH="0" baseline="0" noProof="0" smtClean="0">
                <a:ln>
                  <a:noFill/>
                </a:ln>
                <a:solidFill>
                  <a:srgbClr val="464649"/>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11/11/2023</a:t>
            </a:fld>
            <a:endParaRPr kumimoji="0" lang="en-US" sz="1800" b="0" i="0" u="none" strike="noStrike" kern="1200" cap="none" spc="0" normalizeH="0" baseline="0" noProof="0">
              <a:ln>
                <a:noFill/>
              </a:ln>
              <a:solidFill>
                <a:srgbClr val="464649"/>
              </a:solidFill>
              <a:effectLst/>
              <a:uLnTx/>
              <a:uFillTx/>
              <a:latin typeface="Century Gothic"/>
              <a:ea typeface="+mn-ea"/>
              <a:cs typeface="+mn-cs"/>
            </a:endParaRPr>
          </a:p>
        </p:txBody>
      </p:sp>
      <p:sp>
        <p:nvSpPr>
          <p:cNvPr id="5" name="Marcador de pie de página 4"/>
          <p:cNvSpPr>
            <a:spLocks noGrp="1"/>
          </p:cNvSpPr>
          <p:nvPr>
            <p:ph type="ftr" sz="quarter" idx="11"/>
          </p:nvPr>
        </p:nvSpPr>
        <p:spPr/>
        <p:txBody>
          <a:bodyPr/>
          <a:lstStyle>
            <a:lvl1pPr>
              <a:defRPr b="1">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R" sz="1800" b="1" i="0" u="none" strike="noStrike" kern="1200" cap="none" spc="0" normalizeH="0" baseline="0" noProof="0" smtClean="0">
                <a:ln>
                  <a:noFill/>
                </a:ln>
                <a:solidFill>
                  <a:srgbClr val="464649"/>
                </a:solidFill>
                <a:effectLst/>
                <a:uLnTx/>
                <a:uFillTx/>
                <a:latin typeface="Century Gothic"/>
                <a:ea typeface="+mn-ea"/>
                <a:cs typeface="+mn-cs"/>
              </a:rPr>
              <a:t>Rolando Guevara Ruiz</a:t>
            </a:r>
            <a:endParaRPr kumimoji="0" lang="en-US" sz="1800" b="1" i="0" u="none" strike="noStrike" kern="1200" cap="none" spc="0" normalizeH="0" baseline="0" noProof="0" dirty="0">
              <a:ln>
                <a:noFill/>
              </a:ln>
              <a:solidFill>
                <a:srgbClr val="464649"/>
              </a:solidFill>
              <a:effectLst/>
              <a:uLnTx/>
              <a:uFillTx/>
              <a:latin typeface="Century Gothic"/>
              <a:ea typeface="+mn-ea"/>
              <a:cs typeface="+mn-cs"/>
            </a:endParaRPr>
          </a:p>
        </p:txBody>
      </p:sp>
      <p:sp>
        <p:nvSpPr>
          <p:cNvPr id="7" name="CuadroTexto 6"/>
          <p:cNvSpPr txBox="1"/>
          <p:nvPr userDrawn="1"/>
        </p:nvSpPr>
        <p:spPr>
          <a:xfrm>
            <a:off x="7913595" y="6352143"/>
            <a:ext cx="537883" cy="3000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64F169-54DF-4B8D-98F5-4652BD4039BB}" type="slidenum">
              <a:rPr kumimoji="0" lang="en-US" sz="1350" b="1" i="0" u="none" strike="noStrike" kern="1200" cap="none" spc="0" normalizeH="0" baseline="0" noProof="0" smtClean="0">
                <a:ln>
                  <a:noFill/>
                </a:ln>
                <a:solidFill>
                  <a:srgbClr val="464649"/>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‹Nº›</a:t>
            </a:fld>
            <a:endParaRPr kumimoji="0" lang="en-US" sz="1350" b="1" i="0" u="none" strike="noStrike" kern="1200" cap="none" spc="0" normalizeH="0" baseline="0" noProof="0" dirty="0">
              <a:ln>
                <a:noFill/>
              </a:ln>
              <a:solidFill>
                <a:srgbClr val="464649"/>
              </a:solidFill>
              <a:effectLst/>
              <a:uLnTx/>
              <a:uFillTx/>
              <a:latin typeface="Century Gothic"/>
              <a:ea typeface="+mn-ea"/>
              <a:cs typeface="+mn-cs"/>
            </a:endParaRPr>
          </a:p>
        </p:txBody>
      </p:sp>
      <p:cxnSp>
        <p:nvCxnSpPr>
          <p:cNvPr id="9" name="Conector recto 8"/>
          <p:cNvCxnSpPr/>
          <p:nvPr userDrawn="1"/>
        </p:nvCxnSpPr>
        <p:spPr>
          <a:xfrm>
            <a:off x="403412" y="1111625"/>
            <a:ext cx="8404412" cy="17929"/>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8464165"/>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Sección Morada: Título y Contenid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BFE55-5BEC-4C4E-A044-BF93FDAB953E}"/>
              </a:ext>
            </a:extLst>
          </p:cNvPr>
          <p:cNvSpPr>
            <a:spLocks noGrp="1"/>
          </p:cNvSpPr>
          <p:nvPr>
            <p:ph type="title"/>
          </p:nvPr>
        </p:nvSpPr>
        <p:spPr/>
        <p:txBody>
          <a:bodyPr/>
          <a:lstStyle>
            <a:lvl1pPr>
              <a:defRPr>
                <a:solidFill>
                  <a:srgbClr val="9C247B"/>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F13947-BBBE-C04E-AD62-B8F239714965}"/>
              </a:ext>
            </a:extLst>
          </p:cNvPr>
          <p:cNvSpPr>
            <a:spLocks noGrp="1"/>
          </p:cNvSpPr>
          <p:nvPr>
            <p:ph sz="half" idx="1"/>
          </p:nvPr>
        </p:nvSpPr>
        <p:spPr>
          <a:xfrm>
            <a:off x="628650" y="1825625"/>
            <a:ext cx="78867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a:extLst>
              <a:ext uri="{FF2B5EF4-FFF2-40B4-BE49-F238E27FC236}">
                <a16:creationId xmlns:a16="http://schemas.microsoft.com/office/drawing/2014/main" id="{65C8B017-DC40-C141-BE0D-DE8F8C6E17FC}"/>
              </a:ext>
            </a:extLst>
          </p:cNvPr>
          <p:cNvSpPr/>
          <p:nvPr userDrawn="1"/>
        </p:nvSpPr>
        <p:spPr>
          <a:xfrm flipH="1">
            <a:off x="-9494" y="6333512"/>
            <a:ext cx="9153494" cy="524488"/>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891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35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Freeform 8">
            <a:extLst>
              <a:ext uri="{FF2B5EF4-FFF2-40B4-BE49-F238E27FC236}">
                <a16:creationId xmlns:a16="http://schemas.microsoft.com/office/drawing/2014/main" id="{E9AE7244-A577-EC48-BC7D-472AE0A95B70}"/>
              </a:ext>
            </a:extLst>
          </p:cNvPr>
          <p:cNvSpPr/>
          <p:nvPr userDrawn="1"/>
        </p:nvSpPr>
        <p:spPr>
          <a:xfrm>
            <a:off x="-6972" y="6350924"/>
            <a:ext cx="9153494" cy="524488"/>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9C2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35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199127220"/>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5"/>
          <p:cNvSpPr>
            <a:spLocks noGrp="1"/>
          </p:cNvSpPr>
          <p:nvPr>
            <p:ph type="body" sz="quarter" idx="11"/>
          </p:nvPr>
        </p:nvSpPr>
        <p:spPr>
          <a:xfrm>
            <a:off x="685800" y="1676400"/>
            <a:ext cx="8229600" cy="44958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827033"/>
      </p:ext>
    </p:extLst>
  </p:cSld>
  <p:clrMapOvr>
    <a:masterClrMapping/>
  </p:clrMapOvr>
  <p:transition advClick="0" advTm="3000"/>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Grey MVS Triangl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46474" y="1724691"/>
            <a:ext cx="4238687" cy="1372887"/>
          </a:xfrm>
        </p:spPr>
        <p:txBody>
          <a:bodyPr>
            <a:normAutofit/>
          </a:bodyPr>
          <a:lstStyle>
            <a:lvl1pPr algn="l">
              <a:defRPr sz="3000">
                <a:solidFill>
                  <a:schemeClr val="tx2"/>
                </a:solidFill>
              </a:defRPr>
            </a:lvl1pPr>
          </a:lstStyle>
          <a:p>
            <a:r>
              <a:rPr lang="en-US" dirty="0" smtClean="0"/>
              <a:t>Click to edit Master title style</a:t>
            </a:r>
            <a:endParaRPr lang="en-US" dirty="0"/>
          </a:p>
        </p:txBody>
      </p:sp>
      <p:sp>
        <p:nvSpPr>
          <p:cNvPr id="4" name="Subtitle 2"/>
          <p:cNvSpPr>
            <a:spLocks noGrp="1"/>
          </p:cNvSpPr>
          <p:nvPr>
            <p:ph type="subTitle" idx="1"/>
          </p:nvPr>
        </p:nvSpPr>
        <p:spPr>
          <a:xfrm>
            <a:off x="446473" y="3900812"/>
            <a:ext cx="5611628" cy="2240904"/>
          </a:xfrm>
        </p:spPr>
        <p:txBody>
          <a:bodyPr>
            <a:normAutofit/>
          </a:bodyPr>
          <a:lstStyle>
            <a:lvl1pPr marL="0" indent="0" algn="l">
              <a:buNone/>
              <a:defRPr sz="1500">
                <a:solidFill>
                  <a:srgbClr val="46464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5" name="TextBox 4"/>
          <p:cNvSpPr txBox="1"/>
          <p:nvPr userDrawn="1"/>
        </p:nvSpPr>
        <p:spPr>
          <a:xfrm>
            <a:off x="6119629" y="5103628"/>
            <a:ext cx="283534" cy="196208"/>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smtClean="0">
                <a:ln>
                  <a:noFill/>
                </a:ln>
                <a:solidFill>
                  <a:srgbClr val="00AC6C"/>
                </a:solidFill>
                <a:effectLst/>
                <a:uLnTx/>
                <a:uFillTx/>
                <a:latin typeface="Century Gothic"/>
                <a:ea typeface="+mn-ea"/>
                <a:cs typeface="+mn-cs"/>
              </a:rPr>
              <a:t>®</a:t>
            </a:r>
            <a:endParaRPr kumimoji="0" lang="en-US" sz="675" b="0" i="0" u="none" strike="noStrike" kern="1200" cap="none" spc="0" normalizeH="0" baseline="0" noProof="0" dirty="0">
              <a:ln>
                <a:noFill/>
              </a:ln>
              <a:solidFill>
                <a:srgbClr val="00AC6C"/>
              </a:solidFill>
              <a:effectLst/>
              <a:uLnTx/>
              <a:uFillTx/>
              <a:latin typeface="Century Gothic"/>
              <a:ea typeface="+mn-ea"/>
              <a:cs typeface="+mn-cs"/>
            </a:endParaRPr>
          </a:p>
        </p:txBody>
      </p:sp>
    </p:spTree>
    <p:extLst>
      <p:ext uri="{BB962C8B-B14F-4D97-AF65-F5344CB8AC3E}">
        <p14:creationId xmlns:p14="http://schemas.microsoft.com/office/powerpoint/2010/main" val="3194910473"/>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Contenido_A_TEC_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Marcador de contenido 2"/>
          <p:cNvSpPr>
            <a:spLocks noGrp="1"/>
          </p:cNvSpPr>
          <p:nvPr>
            <p:ph idx="1"/>
          </p:nvPr>
        </p:nvSpPr>
        <p:spPr>
          <a:xfrm>
            <a:off x="724903" y="1469029"/>
            <a:ext cx="7886700" cy="4498633"/>
          </a:xfrm>
        </p:spPr>
        <p:txBody>
          <a:body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8" name="Título 1"/>
          <p:cNvSpPr>
            <a:spLocks noGrp="1"/>
          </p:cNvSpPr>
          <p:nvPr>
            <p:ph type="title"/>
          </p:nvPr>
        </p:nvSpPr>
        <p:spPr>
          <a:xfrm>
            <a:off x="628650" y="365127"/>
            <a:ext cx="7886700" cy="838032"/>
          </a:xfrm>
        </p:spPr>
        <p:txBody>
          <a:bodyPr anchor="b">
            <a:normAutofit/>
          </a:bodyPr>
          <a:lstStyle>
            <a:lvl1pPr>
              <a:defRPr sz="3200" b="1">
                <a:solidFill>
                  <a:schemeClr val="tx1">
                    <a:lumMod val="65000"/>
                    <a:lumOff val="35000"/>
                  </a:schemeClr>
                </a:solidFill>
              </a:defRPr>
            </a:lvl1pPr>
          </a:lstStyle>
          <a:p>
            <a:r>
              <a:rPr lang="es-ES_tradnl" dirty="0" smtClean="0"/>
              <a:t>Clic para editar título</a:t>
            </a:r>
            <a:endParaRPr lang="es-ES_tradnl" dirty="0"/>
          </a:p>
        </p:txBody>
      </p:sp>
      <p:pic>
        <p:nvPicPr>
          <p:cNvPr id="4" name="Imagen 3"/>
          <p:cNvPicPr>
            <a:picLocks noChangeAspect="1"/>
          </p:cNvPicPr>
          <p:nvPr userDrawn="1"/>
        </p:nvPicPr>
        <p:blipFill>
          <a:blip r:embed="rId3"/>
          <a:stretch>
            <a:fillRect/>
          </a:stretch>
        </p:blipFill>
        <p:spPr>
          <a:xfrm>
            <a:off x="7620200" y="5946685"/>
            <a:ext cx="1257300" cy="561975"/>
          </a:xfrm>
          <a:prstGeom prst="rect">
            <a:avLst/>
          </a:prstGeom>
        </p:spPr>
      </p:pic>
      <p:sp>
        <p:nvSpPr>
          <p:cNvPr id="5" name="CuadroTexto 4"/>
          <p:cNvSpPr txBox="1"/>
          <p:nvPr userDrawn="1"/>
        </p:nvSpPr>
        <p:spPr>
          <a:xfrm>
            <a:off x="7976335" y="6487427"/>
            <a:ext cx="1078030" cy="369332"/>
          </a:xfrm>
          <a:prstGeom prst="rect">
            <a:avLst/>
          </a:prstGeom>
          <a:noFill/>
        </p:spPr>
        <p:txBody>
          <a:bodyPr wrap="square" rtlCol="0">
            <a:spAutoFit/>
          </a:bodyPr>
          <a:lstStyle/>
          <a:p>
            <a:fld id="{6AF87663-6DBC-414C-A050-36C66FFDCBF7}" type="slidenum">
              <a:rPr lang="en-US" smtClean="0"/>
              <a:t>‹Nº›</a:t>
            </a:fld>
            <a:endParaRPr lang="en-US" dirty="0"/>
          </a:p>
        </p:txBody>
      </p:sp>
    </p:spTree>
    <p:extLst>
      <p:ext uri="{BB962C8B-B14F-4D97-AF65-F5344CB8AC3E}">
        <p14:creationId xmlns:p14="http://schemas.microsoft.com/office/powerpoint/2010/main" val="3638661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127" y="265999"/>
            <a:ext cx="7293747" cy="1613142"/>
          </a:xfrm>
        </p:spPr>
        <p:txBody>
          <a:bodyPr>
            <a:normAutofit/>
          </a:bodyPr>
          <a:lstStyle>
            <a:lvl1pPr>
              <a:defRPr sz="4800"/>
            </a:lvl1pPr>
          </a:lstStyle>
          <a:p>
            <a:r>
              <a:rPr lang="en-US" dirty="0"/>
              <a:t>Click to edit Master title style</a:t>
            </a:r>
          </a:p>
        </p:txBody>
      </p:sp>
      <p:sp>
        <p:nvSpPr>
          <p:cNvPr id="3" name="Subtitle 2"/>
          <p:cNvSpPr>
            <a:spLocks noGrp="1"/>
          </p:cNvSpPr>
          <p:nvPr>
            <p:ph type="subTitle" idx="1"/>
          </p:nvPr>
        </p:nvSpPr>
        <p:spPr>
          <a:xfrm>
            <a:off x="1371600" y="2376812"/>
            <a:ext cx="6400800" cy="2240904"/>
          </a:xfrm>
        </p:spPr>
        <p:txBody>
          <a:bodyPr>
            <a:normAutofit/>
          </a:bodyPr>
          <a:lstStyle>
            <a:lvl1pPr marL="0" indent="0" algn="ctr">
              <a:buNone/>
              <a:defRPr sz="2000">
                <a:solidFill>
                  <a:srgbClr val="46464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971515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25126" y="2419713"/>
            <a:ext cx="7293748" cy="2436875"/>
          </a:xfrm>
        </p:spPr>
        <p:txBody>
          <a:bodyPr>
            <a:normAutofit/>
          </a:bodyPr>
          <a:lstStyle>
            <a:lvl1pPr marL="342900" indent="-342900">
              <a:buFont typeface="Wingdings" charset="2"/>
              <a:buChar char="§"/>
              <a:defRPr sz="2200"/>
            </a:lvl1pPr>
            <a:lvl2pPr marL="800100" indent="-342900">
              <a:buFont typeface="Wingdings" charset="2"/>
              <a:buChar char="§"/>
              <a:defRPr sz="2200"/>
            </a:lvl2pPr>
            <a:lvl3pPr marL="1143000" indent="-228600">
              <a:buFont typeface="Wingdings" charset="2"/>
              <a:buChar char="§"/>
              <a:defRPr sz="2200"/>
            </a:lvl3pPr>
            <a:lvl4pPr marL="1600200" indent="-228600">
              <a:buFont typeface="Wingdings" charset="2"/>
              <a:buChar char="§"/>
              <a:defRPr sz="2200"/>
            </a:lvl4pPr>
            <a:lvl5pPr marL="2057400" indent="-228600">
              <a:buFont typeface="Wingdings" charset="2"/>
              <a:buChar char="§"/>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ctrTitle"/>
          </p:nvPr>
        </p:nvSpPr>
        <p:spPr>
          <a:xfrm>
            <a:off x="925127" y="265998"/>
            <a:ext cx="7293747" cy="1613142"/>
          </a:xfrm>
        </p:spPr>
        <p:txBody>
          <a:bodyPr>
            <a:normAutofit/>
          </a:bodyPr>
          <a:lstStyle>
            <a:lvl1pPr>
              <a:defRPr sz="4800"/>
            </a:lvl1pPr>
          </a:lstStyle>
          <a:p>
            <a:r>
              <a:rPr lang="en-US" dirty="0"/>
              <a:t>Click to edit Master title style</a:t>
            </a:r>
          </a:p>
        </p:txBody>
      </p:sp>
    </p:spTree>
    <p:extLst>
      <p:ext uri="{BB962C8B-B14F-4D97-AF65-F5344CB8AC3E}">
        <p14:creationId xmlns:p14="http://schemas.microsoft.com/office/powerpoint/2010/main" val="1441027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3368" y="2471197"/>
            <a:ext cx="4032431" cy="2633881"/>
          </a:xfrm>
        </p:spPr>
        <p:txBody>
          <a:bodyPr>
            <a:normAutofit/>
          </a:bodyPr>
          <a:lstStyle>
            <a:lvl1pPr marL="342900" indent="-342900">
              <a:buFont typeface="Wingdings" charset="2"/>
              <a:buChar char="§"/>
              <a:defRPr sz="2200"/>
            </a:lvl1pPr>
            <a:lvl2pPr marL="742950" indent="-285750">
              <a:buFont typeface="Wingdings" charset="2"/>
              <a:buChar char="§"/>
              <a:defRPr sz="2200"/>
            </a:lvl2pPr>
            <a:lvl3pPr marL="1143000" indent="-228600">
              <a:buFont typeface="Wingdings" charset="2"/>
              <a:buChar char="§"/>
              <a:defRPr sz="2200"/>
            </a:lvl3pPr>
            <a:lvl4pPr marL="1600200" indent="-228600">
              <a:buFont typeface="Wingdings" charset="2"/>
              <a:buChar char="§"/>
              <a:defRPr sz="2200"/>
            </a:lvl4pPr>
            <a:lvl5pPr marL="2057400" indent="-228600">
              <a:buFont typeface="Wingdings" charset="2"/>
              <a:buChar cha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4368" y="2471197"/>
            <a:ext cx="4032431" cy="2633881"/>
          </a:xfrm>
        </p:spPr>
        <p:txBody>
          <a:bodyPr>
            <a:normAutofit/>
          </a:bodyPr>
          <a:lstStyle>
            <a:lvl1pPr marL="342900" indent="-342900">
              <a:buFont typeface="Wingdings" charset="2"/>
              <a:buChar char="§"/>
              <a:defRPr sz="2200"/>
            </a:lvl1pPr>
            <a:lvl2pPr marL="742950" indent="-285750">
              <a:buFont typeface="Wingdings" charset="2"/>
              <a:buChar char="§"/>
              <a:defRPr sz="2200"/>
            </a:lvl2pPr>
            <a:lvl3pPr marL="1143000" indent="-228600">
              <a:buFont typeface="Wingdings" charset="2"/>
              <a:buChar char="§"/>
              <a:defRPr sz="2200"/>
            </a:lvl3pPr>
            <a:lvl4pPr marL="1600200" indent="-228600">
              <a:buFont typeface="Wingdings" charset="2"/>
              <a:buChar char="§"/>
              <a:defRPr sz="2200"/>
            </a:lvl4pPr>
            <a:lvl5pPr marL="2057400" indent="-228600">
              <a:buFont typeface="Wingdings" charset="2"/>
              <a:buChar cha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ctrTitle"/>
          </p:nvPr>
        </p:nvSpPr>
        <p:spPr>
          <a:xfrm>
            <a:off x="925127" y="265998"/>
            <a:ext cx="7293747" cy="1613142"/>
          </a:xfrm>
        </p:spPr>
        <p:txBody>
          <a:bodyPr>
            <a:normAutofit/>
          </a:bodyPr>
          <a:lstStyle>
            <a:lvl1pPr>
              <a:defRPr sz="4800"/>
            </a:lvl1pPr>
          </a:lstStyle>
          <a:p>
            <a:r>
              <a:rPr lang="en-US" dirty="0"/>
              <a:t>Click to edit Master title style</a:t>
            </a:r>
          </a:p>
        </p:txBody>
      </p:sp>
    </p:spTree>
    <p:extLst>
      <p:ext uri="{BB962C8B-B14F-4D97-AF65-F5344CB8AC3E}">
        <p14:creationId xmlns:p14="http://schemas.microsoft.com/office/powerpoint/2010/main" val="3305705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1"/>
          <p:cNvSpPr>
            <a:spLocks noGrp="1"/>
          </p:cNvSpPr>
          <p:nvPr>
            <p:ph type="ctrTitle"/>
          </p:nvPr>
        </p:nvSpPr>
        <p:spPr>
          <a:xfrm>
            <a:off x="925127" y="265998"/>
            <a:ext cx="7293747" cy="1613142"/>
          </a:xfrm>
        </p:spPr>
        <p:txBody>
          <a:bodyPr>
            <a:normAutofit/>
          </a:bodyPr>
          <a:lstStyle>
            <a:lvl1pPr>
              <a:defRPr sz="4800"/>
            </a:lvl1pPr>
          </a:lstStyle>
          <a:p>
            <a:r>
              <a:rPr lang="en-US" dirty="0"/>
              <a:t>Click to edit Master title style</a:t>
            </a:r>
          </a:p>
        </p:txBody>
      </p:sp>
    </p:spTree>
    <p:extLst>
      <p:ext uri="{BB962C8B-B14F-4D97-AF65-F5344CB8AC3E}">
        <p14:creationId xmlns:p14="http://schemas.microsoft.com/office/powerpoint/2010/main" val="2943672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1442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457378"/>
            <a:ext cx="5486400" cy="566738"/>
          </a:xfrm>
        </p:spPr>
        <p:txBody>
          <a:bodyPr anchor="b">
            <a:normAutofit/>
          </a:bodyPr>
          <a:lstStyle>
            <a:lvl1pPr algn="l">
              <a:defRPr sz="2200" b="0"/>
            </a:lvl1pPr>
          </a:lstStyle>
          <a:p>
            <a:r>
              <a:rPr lang="en-US" dirty="0"/>
              <a:t>Click to edit Master title style</a:t>
            </a:r>
          </a:p>
        </p:txBody>
      </p:sp>
      <p:sp>
        <p:nvSpPr>
          <p:cNvPr id="3" name="Picture Placeholder 2"/>
          <p:cNvSpPr>
            <a:spLocks noGrp="1"/>
          </p:cNvSpPr>
          <p:nvPr>
            <p:ph type="pic" idx="1"/>
          </p:nvPr>
        </p:nvSpPr>
        <p:spPr>
          <a:xfrm>
            <a:off x="1792288" y="269553"/>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668844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75715" y="96185"/>
            <a:ext cx="7886700" cy="1042334"/>
          </a:xfrm>
        </p:spPr>
        <p:txBody>
          <a:bodyPr/>
          <a:lstStyle>
            <a:lvl1pPr>
              <a:defRPr b="1"/>
            </a:lvl1pPr>
          </a:lstStyle>
          <a:p>
            <a:r>
              <a:rPr lang="es-ES" dirty="0" smtClean="0"/>
              <a:t>Haga clic para modificar el estilo de título </a:t>
            </a:r>
            <a:endParaRPr lang="en-US" dirty="0"/>
          </a:p>
        </p:txBody>
      </p:sp>
      <p:sp>
        <p:nvSpPr>
          <p:cNvPr id="3" name="Marcador de contenido 2"/>
          <p:cNvSpPr>
            <a:spLocks noGrp="1"/>
          </p:cNvSpPr>
          <p:nvPr>
            <p:ph idx="1"/>
          </p:nvPr>
        </p:nvSpPr>
        <p:spPr/>
        <p:txBody>
          <a:bodyPr/>
          <a:lstStyle/>
          <a:p>
            <a:pPr lvl="0"/>
            <a:r>
              <a:rPr lang="es-ES" dirty="0" smtClean="0"/>
              <a:t>Editar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Marcador de fecha 3"/>
          <p:cNvSpPr>
            <a:spLocks noGrp="1"/>
          </p:cNvSpPr>
          <p:nvPr>
            <p:ph type="dt" sz="half" idx="10"/>
          </p:nvPr>
        </p:nvSpPr>
        <p:spPr/>
        <p:txBody>
          <a:bodyPr/>
          <a:lstStyle/>
          <a:p>
            <a:fld id="{A4358E40-242F-433D-BB74-C63B9819DFCD}" type="datetime1">
              <a:rPr lang="en-US" smtClean="0"/>
              <a:t>11/11/2023</a:t>
            </a:fld>
            <a:endParaRPr lang="en-US"/>
          </a:p>
        </p:txBody>
      </p:sp>
      <p:sp>
        <p:nvSpPr>
          <p:cNvPr id="5" name="Marcador de pie de página 4"/>
          <p:cNvSpPr>
            <a:spLocks noGrp="1"/>
          </p:cNvSpPr>
          <p:nvPr>
            <p:ph type="ftr" sz="quarter" idx="11"/>
          </p:nvPr>
        </p:nvSpPr>
        <p:spPr/>
        <p:txBody>
          <a:bodyPr/>
          <a:lstStyle>
            <a:lvl1pPr>
              <a:defRPr b="1">
                <a:solidFill>
                  <a:schemeClr val="tx1"/>
                </a:solidFill>
              </a:defRPr>
            </a:lvl1pPr>
          </a:lstStyle>
          <a:p>
            <a:r>
              <a:rPr lang="es-CR" smtClean="0"/>
              <a:t>Rolando Guevara Ruiz</a:t>
            </a:r>
            <a:endParaRPr lang="en-US" dirty="0"/>
          </a:p>
        </p:txBody>
      </p:sp>
      <p:sp>
        <p:nvSpPr>
          <p:cNvPr id="7" name="CuadroTexto 6"/>
          <p:cNvSpPr txBox="1"/>
          <p:nvPr userDrawn="1"/>
        </p:nvSpPr>
        <p:spPr>
          <a:xfrm>
            <a:off x="7913595" y="6352143"/>
            <a:ext cx="537883" cy="300082"/>
          </a:xfrm>
          <a:prstGeom prst="rect">
            <a:avLst/>
          </a:prstGeom>
          <a:noFill/>
        </p:spPr>
        <p:txBody>
          <a:bodyPr wrap="square" rtlCol="0">
            <a:spAutoFit/>
          </a:bodyPr>
          <a:lstStyle/>
          <a:p>
            <a:fld id="{EC64F169-54DF-4B8D-98F5-4652BD4039BB}" type="slidenum">
              <a:rPr lang="en-US" sz="1350" b="1" smtClean="0"/>
              <a:t>‹Nº›</a:t>
            </a:fld>
            <a:endParaRPr lang="en-US" sz="1350" b="1" dirty="0"/>
          </a:p>
        </p:txBody>
      </p:sp>
      <p:cxnSp>
        <p:nvCxnSpPr>
          <p:cNvPr id="9" name="Conector recto 8"/>
          <p:cNvCxnSpPr/>
          <p:nvPr userDrawn="1"/>
        </p:nvCxnSpPr>
        <p:spPr>
          <a:xfrm>
            <a:off x="403412" y="1111625"/>
            <a:ext cx="8404412" cy="17929"/>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0" name="Imagen 9"/>
          <p:cNvPicPr>
            <a:picLocks noChangeAspect="1"/>
          </p:cNvPicPr>
          <p:nvPr userDrawn="1"/>
        </p:nvPicPr>
        <p:blipFill>
          <a:blip r:embed="rId2"/>
          <a:stretch>
            <a:fillRect/>
          </a:stretch>
        </p:blipFill>
        <p:spPr>
          <a:xfrm>
            <a:off x="8182536" y="163223"/>
            <a:ext cx="795907" cy="653186"/>
          </a:xfrm>
          <a:prstGeom prst="rect">
            <a:avLst/>
          </a:prstGeom>
        </p:spPr>
      </p:pic>
    </p:spTree>
    <p:extLst>
      <p:ext uri="{BB962C8B-B14F-4D97-AF65-F5344CB8AC3E}">
        <p14:creationId xmlns:p14="http://schemas.microsoft.com/office/powerpoint/2010/main" val="2290288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ción Morada: Título y Contenid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BFE55-5BEC-4C4E-A044-BF93FDAB953E}"/>
              </a:ext>
            </a:extLst>
          </p:cNvPr>
          <p:cNvSpPr>
            <a:spLocks noGrp="1"/>
          </p:cNvSpPr>
          <p:nvPr>
            <p:ph type="title"/>
          </p:nvPr>
        </p:nvSpPr>
        <p:spPr/>
        <p:txBody>
          <a:bodyPr/>
          <a:lstStyle>
            <a:lvl1pPr>
              <a:defRPr>
                <a:solidFill>
                  <a:srgbClr val="9C247B"/>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F13947-BBBE-C04E-AD62-B8F239714965}"/>
              </a:ext>
            </a:extLst>
          </p:cNvPr>
          <p:cNvSpPr>
            <a:spLocks noGrp="1"/>
          </p:cNvSpPr>
          <p:nvPr>
            <p:ph sz="half" idx="1"/>
          </p:nvPr>
        </p:nvSpPr>
        <p:spPr>
          <a:xfrm>
            <a:off x="628650" y="1825625"/>
            <a:ext cx="78867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a:extLst>
              <a:ext uri="{FF2B5EF4-FFF2-40B4-BE49-F238E27FC236}">
                <a16:creationId xmlns:a16="http://schemas.microsoft.com/office/drawing/2014/main" id="{65C8B017-DC40-C141-BE0D-DE8F8C6E17FC}"/>
              </a:ext>
            </a:extLst>
          </p:cNvPr>
          <p:cNvSpPr/>
          <p:nvPr userDrawn="1"/>
        </p:nvSpPr>
        <p:spPr>
          <a:xfrm flipH="1">
            <a:off x="-9494" y="6333512"/>
            <a:ext cx="9153494" cy="524488"/>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891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_tradnl"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E9AE7244-A577-EC48-BC7D-472AE0A95B70}"/>
              </a:ext>
            </a:extLst>
          </p:cNvPr>
          <p:cNvSpPr/>
          <p:nvPr userDrawn="1"/>
        </p:nvSpPr>
        <p:spPr>
          <a:xfrm>
            <a:off x="-6972" y="6350924"/>
            <a:ext cx="9153494" cy="524488"/>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9C2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_tradnl"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CuadroTexto 3"/>
          <p:cNvSpPr txBox="1"/>
          <p:nvPr userDrawn="1"/>
        </p:nvSpPr>
        <p:spPr>
          <a:xfrm>
            <a:off x="7160559" y="6526306"/>
            <a:ext cx="739588" cy="507831"/>
          </a:xfrm>
          <a:prstGeom prst="rect">
            <a:avLst/>
          </a:prstGeom>
          <a:noFill/>
        </p:spPr>
        <p:txBody>
          <a:bodyPr wrap="square" rtlCol="0">
            <a:spAutoFit/>
          </a:bodyPr>
          <a:lstStyle/>
          <a:p>
            <a:r>
              <a:rPr lang="es-CR" sz="1350" dirty="0" smtClean="0"/>
              <a:t>No.</a:t>
            </a:r>
            <a:fld id="{6139F941-DFDB-4ED1-98B3-DFF2CDCF40D4}" type="slidenum">
              <a:rPr lang="es-CR" sz="1350" smtClean="0"/>
              <a:t>‹Nº›</a:t>
            </a:fld>
            <a:endParaRPr lang="en-US" sz="1350" dirty="0"/>
          </a:p>
        </p:txBody>
      </p:sp>
    </p:spTree>
    <p:extLst>
      <p:ext uri="{BB962C8B-B14F-4D97-AF65-F5344CB8AC3E}">
        <p14:creationId xmlns:p14="http://schemas.microsoft.com/office/powerpoint/2010/main" val="4137019839"/>
      </p:ext>
    </p:extLst>
  </p:cSld>
  <p:clrMapOvr>
    <a:masterClrMapping/>
  </p:clrMapOvr>
  <p:timing>
    <p:tnLst>
      <p:par>
        <p:cTn id="1" dur="indefinite" restart="never" nodeType="tmRoot"/>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5"/>
          <p:cNvSpPr>
            <a:spLocks noGrp="1"/>
          </p:cNvSpPr>
          <p:nvPr>
            <p:ph type="body" sz="quarter" idx="11"/>
          </p:nvPr>
        </p:nvSpPr>
        <p:spPr>
          <a:xfrm>
            <a:off x="685800" y="1676400"/>
            <a:ext cx="8229600" cy="44958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4" name="Picture 3" descr="LOGO-Grupo Sinergia"/>
          <p:cNvPicPr>
            <a:picLocks noChangeAspect="1" noChangeArrowheads="1"/>
          </p:cNvPicPr>
          <p:nvPr userDrawn="1"/>
        </p:nvPicPr>
        <p:blipFill>
          <a:blip r:embed="rId2"/>
          <a:srcRect/>
          <a:stretch>
            <a:fillRect/>
          </a:stretch>
        </p:blipFill>
        <p:spPr bwMode="auto">
          <a:xfrm>
            <a:off x="0" y="6432550"/>
            <a:ext cx="1054100" cy="425450"/>
          </a:xfrm>
          <a:prstGeom prst="rect">
            <a:avLst/>
          </a:prstGeom>
          <a:noFill/>
          <a:ln w="9525">
            <a:noFill/>
            <a:miter lim="800000"/>
            <a:headEnd/>
            <a:tailEnd/>
          </a:ln>
        </p:spPr>
      </p:pic>
    </p:spTree>
    <p:extLst>
      <p:ext uri="{BB962C8B-B14F-4D97-AF65-F5344CB8AC3E}">
        <p14:creationId xmlns:p14="http://schemas.microsoft.com/office/powerpoint/2010/main" val="2972564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25126" y="2419713"/>
            <a:ext cx="7293748" cy="2436875"/>
          </a:xfrm>
        </p:spPr>
        <p:txBody>
          <a:bodyPr>
            <a:normAutofit/>
          </a:bodyPr>
          <a:lstStyle>
            <a:lvl1pPr marL="342900" indent="-342900">
              <a:buFont typeface="Wingdings" charset="2"/>
              <a:buChar char="§"/>
              <a:defRPr sz="2200"/>
            </a:lvl1pPr>
            <a:lvl2pPr marL="800100" indent="-342900">
              <a:buFont typeface="Wingdings" charset="2"/>
              <a:buChar char="§"/>
              <a:defRPr sz="2200"/>
            </a:lvl2pPr>
            <a:lvl3pPr marL="1143000" indent="-228600">
              <a:buFont typeface="Wingdings" charset="2"/>
              <a:buChar char="§"/>
              <a:defRPr sz="2200"/>
            </a:lvl3pPr>
            <a:lvl4pPr marL="1600200" indent="-228600">
              <a:buFont typeface="Wingdings" charset="2"/>
              <a:buChar char="§"/>
              <a:defRPr sz="2200"/>
            </a:lvl4pPr>
            <a:lvl5pPr marL="2057400" indent="-228600">
              <a:buFont typeface="Wingdings" charset="2"/>
              <a:buChar cha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ctrTitle"/>
          </p:nvPr>
        </p:nvSpPr>
        <p:spPr>
          <a:xfrm>
            <a:off x="925127" y="265998"/>
            <a:ext cx="7293747" cy="1613142"/>
          </a:xfrm>
        </p:spPr>
        <p:txBody>
          <a:bodyPr>
            <a:normAutofit/>
          </a:bodyPr>
          <a:lstStyle>
            <a:lvl1pPr>
              <a:defRPr sz="4800"/>
            </a:lvl1pPr>
          </a:lstStyle>
          <a:p>
            <a:r>
              <a:rPr lang="en-US"/>
              <a:t>Click to edit Master title style</a:t>
            </a:r>
            <a:endParaRPr lang="en-US" dirty="0"/>
          </a:p>
        </p:txBody>
      </p:sp>
    </p:spTree>
    <p:extLst>
      <p:ext uri="{BB962C8B-B14F-4D97-AF65-F5344CB8AC3E}">
        <p14:creationId xmlns:p14="http://schemas.microsoft.com/office/powerpoint/2010/main" val="41081202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127" y="265999"/>
            <a:ext cx="7293747" cy="1613142"/>
          </a:xfrm>
        </p:spPr>
        <p:txBody>
          <a:bodyPr>
            <a:normAutofit/>
          </a:bodyPr>
          <a:lstStyle>
            <a:lvl1pPr>
              <a:defRPr sz="4800"/>
            </a:lvl1pPr>
          </a:lstStyle>
          <a:p>
            <a:r>
              <a:rPr lang="en-US" dirty="0"/>
              <a:t>Click to edit Master title style</a:t>
            </a:r>
          </a:p>
        </p:txBody>
      </p:sp>
      <p:sp>
        <p:nvSpPr>
          <p:cNvPr id="3" name="Subtitle 2"/>
          <p:cNvSpPr>
            <a:spLocks noGrp="1"/>
          </p:cNvSpPr>
          <p:nvPr>
            <p:ph type="subTitle" idx="1"/>
          </p:nvPr>
        </p:nvSpPr>
        <p:spPr>
          <a:xfrm>
            <a:off x="1371600" y="2376812"/>
            <a:ext cx="6400800" cy="2240904"/>
          </a:xfrm>
        </p:spPr>
        <p:txBody>
          <a:bodyPr>
            <a:normAutofit/>
          </a:bodyPr>
          <a:lstStyle>
            <a:lvl1pPr marL="0" indent="0" algn="ctr">
              <a:buNone/>
              <a:defRPr sz="2000">
                <a:solidFill>
                  <a:srgbClr val="46464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1257325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25126" y="2419713"/>
            <a:ext cx="7293748" cy="2436875"/>
          </a:xfrm>
        </p:spPr>
        <p:txBody>
          <a:bodyPr>
            <a:normAutofit/>
          </a:bodyPr>
          <a:lstStyle>
            <a:lvl1pPr marL="342900" indent="-342900">
              <a:buFont typeface="Wingdings" charset="2"/>
              <a:buChar char="§"/>
              <a:defRPr sz="2200"/>
            </a:lvl1pPr>
            <a:lvl2pPr marL="800100" indent="-342900">
              <a:buFont typeface="Wingdings" charset="2"/>
              <a:buChar char="§"/>
              <a:defRPr sz="2200"/>
            </a:lvl2pPr>
            <a:lvl3pPr marL="1143000" indent="-228600">
              <a:buFont typeface="Wingdings" charset="2"/>
              <a:buChar char="§"/>
              <a:defRPr sz="2200"/>
            </a:lvl3pPr>
            <a:lvl4pPr marL="1600200" indent="-228600">
              <a:buFont typeface="Wingdings" charset="2"/>
              <a:buChar char="§"/>
              <a:defRPr sz="2200"/>
            </a:lvl4pPr>
            <a:lvl5pPr marL="2057400" indent="-228600">
              <a:buFont typeface="Wingdings" charset="2"/>
              <a:buChar char="§"/>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ctrTitle"/>
          </p:nvPr>
        </p:nvSpPr>
        <p:spPr>
          <a:xfrm>
            <a:off x="925127" y="265998"/>
            <a:ext cx="7293747" cy="1613142"/>
          </a:xfrm>
        </p:spPr>
        <p:txBody>
          <a:bodyPr>
            <a:normAutofit/>
          </a:bodyPr>
          <a:lstStyle>
            <a:lvl1pPr>
              <a:defRPr sz="4800"/>
            </a:lvl1pPr>
          </a:lstStyle>
          <a:p>
            <a:r>
              <a:rPr lang="en-US" dirty="0"/>
              <a:t>Click to edit Master title style</a:t>
            </a:r>
          </a:p>
        </p:txBody>
      </p:sp>
    </p:spTree>
    <p:extLst>
      <p:ext uri="{BB962C8B-B14F-4D97-AF65-F5344CB8AC3E}">
        <p14:creationId xmlns:p14="http://schemas.microsoft.com/office/powerpoint/2010/main" val="2753911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3368" y="2471197"/>
            <a:ext cx="4032431" cy="2633881"/>
          </a:xfrm>
        </p:spPr>
        <p:txBody>
          <a:bodyPr>
            <a:normAutofit/>
          </a:bodyPr>
          <a:lstStyle>
            <a:lvl1pPr marL="342900" indent="-342900">
              <a:buFont typeface="Wingdings" charset="2"/>
              <a:buChar char="§"/>
              <a:defRPr sz="2200"/>
            </a:lvl1pPr>
            <a:lvl2pPr marL="742950" indent="-285750">
              <a:buFont typeface="Wingdings" charset="2"/>
              <a:buChar char="§"/>
              <a:defRPr sz="2200"/>
            </a:lvl2pPr>
            <a:lvl3pPr marL="1143000" indent="-228600">
              <a:buFont typeface="Wingdings" charset="2"/>
              <a:buChar char="§"/>
              <a:defRPr sz="2200"/>
            </a:lvl3pPr>
            <a:lvl4pPr marL="1600200" indent="-228600">
              <a:buFont typeface="Wingdings" charset="2"/>
              <a:buChar char="§"/>
              <a:defRPr sz="2200"/>
            </a:lvl4pPr>
            <a:lvl5pPr marL="2057400" indent="-228600">
              <a:buFont typeface="Wingdings" charset="2"/>
              <a:buChar cha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4368" y="2471197"/>
            <a:ext cx="4032431" cy="2633881"/>
          </a:xfrm>
        </p:spPr>
        <p:txBody>
          <a:bodyPr>
            <a:normAutofit/>
          </a:bodyPr>
          <a:lstStyle>
            <a:lvl1pPr marL="342900" indent="-342900">
              <a:buFont typeface="Wingdings" charset="2"/>
              <a:buChar char="§"/>
              <a:defRPr sz="2200"/>
            </a:lvl1pPr>
            <a:lvl2pPr marL="742950" indent="-285750">
              <a:buFont typeface="Wingdings" charset="2"/>
              <a:buChar char="§"/>
              <a:defRPr sz="2200"/>
            </a:lvl2pPr>
            <a:lvl3pPr marL="1143000" indent="-228600">
              <a:buFont typeface="Wingdings" charset="2"/>
              <a:buChar char="§"/>
              <a:defRPr sz="2200"/>
            </a:lvl3pPr>
            <a:lvl4pPr marL="1600200" indent="-228600">
              <a:buFont typeface="Wingdings" charset="2"/>
              <a:buChar char="§"/>
              <a:defRPr sz="2200"/>
            </a:lvl4pPr>
            <a:lvl5pPr marL="2057400" indent="-228600">
              <a:buFont typeface="Wingdings" charset="2"/>
              <a:buChar cha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ctrTitle"/>
          </p:nvPr>
        </p:nvSpPr>
        <p:spPr>
          <a:xfrm>
            <a:off x="925127" y="265998"/>
            <a:ext cx="7293747" cy="1613142"/>
          </a:xfrm>
        </p:spPr>
        <p:txBody>
          <a:bodyPr>
            <a:normAutofit/>
          </a:bodyPr>
          <a:lstStyle>
            <a:lvl1pPr>
              <a:defRPr sz="4800"/>
            </a:lvl1pPr>
          </a:lstStyle>
          <a:p>
            <a:r>
              <a:rPr lang="en-US" dirty="0"/>
              <a:t>Click to edit Master title style</a:t>
            </a:r>
          </a:p>
        </p:txBody>
      </p:sp>
    </p:spTree>
    <p:extLst>
      <p:ext uri="{BB962C8B-B14F-4D97-AF65-F5344CB8AC3E}">
        <p14:creationId xmlns:p14="http://schemas.microsoft.com/office/powerpoint/2010/main" val="1484272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1"/>
          <p:cNvSpPr>
            <a:spLocks noGrp="1"/>
          </p:cNvSpPr>
          <p:nvPr>
            <p:ph type="ctrTitle"/>
          </p:nvPr>
        </p:nvSpPr>
        <p:spPr>
          <a:xfrm>
            <a:off x="925127" y="265998"/>
            <a:ext cx="7293747" cy="1613142"/>
          </a:xfrm>
        </p:spPr>
        <p:txBody>
          <a:bodyPr>
            <a:normAutofit/>
          </a:bodyPr>
          <a:lstStyle>
            <a:lvl1pPr>
              <a:defRPr sz="4800"/>
            </a:lvl1pPr>
          </a:lstStyle>
          <a:p>
            <a:r>
              <a:rPr lang="en-US" dirty="0"/>
              <a:t>Click to edit Master title style</a:t>
            </a:r>
          </a:p>
        </p:txBody>
      </p:sp>
    </p:spTree>
    <p:extLst>
      <p:ext uri="{BB962C8B-B14F-4D97-AF65-F5344CB8AC3E}">
        <p14:creationId xmlns:p14="http://schemas.microsoft.com/office/powerpoint/2010/main" val="3449714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811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457378"/>
            <a:ext cx="5486400" cy="566738"/>
          </a:xfrm>
        </p:spPr>
        <p:txBody>
          <a:bodyPr anchor="b">
            <a:normAutofit/>
          </a:bodyPr>
          <a:lstStyle>
            <a:lvl1pPr algn="l">
              <a:defRPr sz="2200" b="0"/>
            </a:lvl1pPr>
          </a:lstStyle>
          <a:p>
            <a:r>
              <a:rPr lang="en-US" dirty="0"/>
              <a:t>Click to edit Master title style</a:t>
            </a:r>
          </a:p>
        </p:txBody>
      </p:sp>
      <p:sp>
        <p:nvSpPr>
          <p:cNvPr id="3" name="Picture Placeholder 2"/>
          <p:cNvSpPr>
            <a:spLocks noGrp="1"/>
          </p:cNvSpPr>
          <p:nvPr>
            <p:ph type="pic" idx="1"/>
          </p:nvPr>
        </p:nvSpPr>
        <p:spPr>
          <a:xfrm>
            <a:off x="1792288" y="269553"/>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9280653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127" y="265999"/>
            <a:ext cx="7293747" cy="1613142"/>
          </a:xfrm>
        </p:spPr>
        <p:txBody>
          <a:bodyPr>
            <a:normAutofit/>
          </a:bodyPr>
          <a:lstStyle>
            <a:lvl1pPr>
              <a:defRPr sz="4800"/>
            </a:lvl1pPr>
          </a:lstStyle>
          <a:p>
            <a:r>
              <a:rPr lang="en-US" dirty="0"/>
              <a:t>Click to edit Master title style</a:t>
            </a:r>
          </a:p>
        </p:txBody>
      </p:sp>
      <p:sp>
        <p:nvSpPr>
          <p:cNvPr id="3" name="Subtitle 2"/>
          <p:cNvSpPr>
            <a:spLocks noGrp="1"/>
          </p:cNvSpPr>
          <p:nvPr>
            <p:ph type="subTitle" idx="1"/>
          </p:nvPr>
        </p:nvSpPr>
        <p:spPr>
          <a:xfrm>
            <a:off x="1371600" y="2376812"/>
            <a:ext cx="6400800" cy="2240904"/>
          </a:xfrm>
        </p:spPr>
        <p:txBody>
          <a:bodyPr>
            <a:normAutofit/>
          </a:bodyPr>
          <a:lstStyle>
            <a:lvl1pPr marL="0" indent="0" algn="ctr">
              <a:buNone/>
              <a:defRPr sz="2000">
                <a:solidFill>
                  <a:srgbClr val="46464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4" name="Imagen 3"/>
          <p:cNvPicPr>
            <a:picLocks noChangeAspect="1"/>
          </p:cNvPicPr>
          <p:nvPr userDrawn="1"/>
        </p:nvPicPr>
        <p:blipFill>
          <a:blip r:embed="rId2"/>
          <a:stretch>
            <a:fillRect/>
          </a:stretch>
        </p:blipFill>
        <p:spPr>
          <a:xfrm>
            <a:off x="4800459" y="6122894"/>
            <a:ext cx="4257955" cy="493059"/>
          </a:xfrm>
          <a:prstGeom prst="rect">
            <a:avLst/>
          </a:prstGeom>
        </p:spPr>
      </p:pic>
    </p:spTree>
    <p:extLst>
      <p:ext uri="{BB962C8B-B14F-4D97-AF65-F5344CB8AC3E}">
        <p14:creationId xmlns:p14="http://schemas.microsoft.com/office/powerpoint/2010/main" val="457547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25126" y="2419713"/>
            <a:ext cx="7293748" cy="2436875"/>
          </a:xfrm>
        </p:spPr>
        <p:txBody>
          <a:bodyPr>
            <a:normAutofit/>
          </a:bodyPr>
          <a:lstStyle>
            <a:lvl1pPr marL="342900" indent="-342900">
              <a:buFont typeface="Wingdings" charset="2"/>
              <a:buChar char="§"/>
              <a:defRPr sz="2200"/>
            </a:lvl1pPr>
            <a:lvl2pPr marL="800100" indent="-342900">
              <a:buFont typeface="Wingdings" charset="2"/>
              <a:buChar char="§"/>
              <a:defRPr sz="2200"/>
            </a:lvl2pPr>
            <a:lvl3pPr marL="1143000" indent="-228600">
              <a:buFont typeface="Wingdings" charset="2"/>
              <a:buChar char="§"/>
              <a:defRPr sz="2200"/>
            </a:lvl3pPr>
            <a:lvl4pPr marL="1600200" indent="-228600">
              <a:buFont typeface="Wingdings" charset="2"/>
              <a:buChar char="§"/>
              <a:defRPr sz="2200"/>
            </a:lvl4pPr>
            <a:lvl5pPr marL="2057400" indent="-228600">
              <a:buFont typeface="Wingdings" charset="2"/>
              <a:buChar char="§"/>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ctrTitle"/>
          </p:nvPr>
        </p:nvSpPr>
        <p:spPr>
          <a:xfrm>
            <a:off x="925127" y="265998"/>
            <a:ext cx="7293747" cy="1613142"/>
          </a:xfrm>
        </p:spPr>
        <p:txBody>
          <a:bodyPr>
            <a:normAutofit/>
          </a:bodyPr>
          <a:lstStyle>
            <a:lvl1pPr>
              <a:defRPr sz="4800"/>
            </a:lvl1pPr>
          </a:lstStyle>
          <a:p>
            <a:r>
              <a:rPr lang="en-US" dirty="0"/>
              <a:t>Click to edit Master title style</a:t>
            </a:r>
          </a:p>
        </p:txBody>
      </p:sp>
      <p:pic>
        <p:nvPicPr>
          <p:cNvPr id="2" name="Imagen 1"/>
          <p:cNvPicPr>
            <a:picLocks noChangeAspect="1"/>
          </p:cNvPicPr>
          <p:nvPr userDrawn="1"/>
        </p:nvPicPr>
        <p:blipFill>
          <a:blip r:embed="rId2"/>
          <a:stretch>
            <a:fillRect/>
          </a:stretch>
        </p:blipFill>
        <p:spPr>
          <a:xfrm>
            <a:off x="4813906" y="6104965"/>
            <a:ext cx="4231061" cy="502024"/>
          </a:xfrm>
          <a:prstGeom prst="rect">
            <a:avLst/>
          </a:prstGeom>
        </p:spPr>
      </p:pic>
    </p:spTree>
    <p:extLst>
      <p:ext uri="{BB962C8B-B14F-4D97-AF65-F5344CB8AC3E}">
        <p14:creationId xmlns:p14="http://schemas.microsoft.com/office/powerpoint/2010/main" val="813539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3368" y="2471197"/>
            <a:ext cx="4032431" cy="2633881"/>
          </a:xfrm>
        </p:spPr>
        <p:txBody>
          <a:bodyPr>
            <a:normAutofit/>
          </a:bodyPr>
          <a:lstStyle>
            <a:lvl1pPr marL="342900" indent="-342900">
              <a:buFont typeface="Wingdings" charset="2"/>
              <a:buChar char="§"/>
              <a:defRPr sz="2200"/>
            </a:lvl1pPr>
            <a:lvl2pPr marL="742950" indent="-285750">
              <a:buFont typeface="Wingdings" charset="2"/>
              <a:buChar char="§"/>
              <a:defRPr sz="2200"/>
            </a:lvl2pPr>
            <a:lvl3pPr marL="1143000" indent="-228600">
              <a:buFont typeface="Wingdings" charset="2"/>
              <a:buChar char="§"/>
              <a:defRPr sz="2200"/>
            </a:lvl3pPr>
            <a:lvl4pPr marL="1600200" indent="-228600">
              <a:buFont typeface="Wingdings" charset="2"/>
              <a:buChar char="§"/>
              <a:defRPr sz="2200"/>
            </a:lvl4pPr>
            <a:lvl5pPr marL="2057400" indent="-228600">
              <a:buFont typeface="Wingdings" charset="2"/>
              <a:buChar cha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4368" y="2471197"/>
            <a:ext cx="4032431" cy="2633881"/>
          </a:xfrm>
        </p:spPr>
        <p:txBody>
          <a:bodyPr>
            <a:normAutofit/>
          </a:bodyPr>
          <a:lstStyle>
            <a:lvl1pPr marL="342900" indent="-342900">
              <a:buFont typeface="Wingdings" charset="2"/>
              <a:buChar char="§"/>
              <a:defRPr sz="2200"/>
            </a:lvl1pPr>
            <a:lvl2pPr marL="742950" indent="-285750">
              <a:buFont typeface="Wingdings" charset="2"/>
              <a:buChar char="§"/>
              <a:defRPr sz="2200"/>
            </a:lvl2pPr>
            <a:lvl3pPr marL="1143000" indent="-228600">
              <a:buFont typeface="Wingdings" charset="2"/>
              <a:buChar char="§"/>
              <a:defRPr sz="2200"/>
            </a:lvl3pPr>
            <a:lvl4pPr marL="1600200" indent="-228600">
              <a:buFont typeface="Wingdings" charset="2"/>
              <a:buChar char="§"/>
              <a:defRPr sz="2200"/>
            </a:lvl4pPr>
            <a:lvl5pPr marL="2057400" indent="-228600">
              <a:buFont typeface="Wingdings" charset="2"/>
              <a:buChar cha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ctrTitle"/>
          </p:nvPr>
        </p:nvSpPr>
        <p:spPr>
          <a:xfrm>
            <a:off x="925127" y="265998"/>
            <a:ext cx="7293747" cy="1613142"/>
          </a:xfrm>
        </p:spPr>
        <p:txBody>
          <a:bodyPr>
            <a:normAutofit/>
          </a:bodyPr>
          <a:lstStyle>
            <a:lvl1pPr>
              <a:defRPr sz="4800"/>
            </a:lvl1pPr>
          </a:lstStyle>
          <a:p>
            <a:r>
              <a:rPr lang="en-US" dirty="0"/>
              <a:t>Click to edit Master title style</a:t>
            </a:r>
          </a:p>
        </p:txBody>
      </p:sp>
    </p:spTree>
    <p:extLst>
      <p:ext uri="{BB962C8B-B14F-4D97-AF65-F5344CB8AC3E}">
        <p14:creationId xmlns:p14="http://schemas.microsoft.com/office/powerpoint/2010/main" val="310555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1"/>
          <p:cNvSpPr>
            <a:spLocks noGrp="1"/>
          </p:cNvSpPr>
          <p:nvPr>
            <p:ph type="ctrTitle"/>
          </p:nvPr>
        </p:nvSpPr>
        <p:spPr>
          <a:xfrm>
            <a:off x="925127" y="265998"/>
            <a:ext cx="7293747" cy="1613142"/>
          </a:xfrm>
        </p:spPr>
        <p:txBody>
          <a:bodyPr>
            <a:normAutofit/>
          </a:bodyPr>
          <a:lstStyle>
            <a:lvl1pPr>
              <a:defRPr sz="4800"/>
            </a:lvl1pPr>
          </a:lstStyle>
          <a:p>
            <a:r>
              <a:rPr lang="en-US" dirty="0"/>
              <a:t>Click to edit Master title style</a:t>
            </a:r>
          </a:p>
        </p:txBody>
      </p:sp>
      <p:pic>
        <p:nvPicPr>
          <p:cNvPr id="2" name="Imagen 1"/>
          <p:cNvPicPr>
            <a:picLocks noChangeAspect="1"/>
          </p:cNvPicPr>
          <p:nvPr userDrawn="1"/>
        </p:nvPicPr>
        <p:blipFill>
          <a:blip r:embed="rId2"/>
          <a:stretch>
            <a:fillRect/>
          </a:stretch>
        </p:blipFill>
        <p:spPr>
          <a:xfrm>
            <a:off x="5047410" y="6203577"/>
            <a:ext cx="4096590" cy="394447"/>
          </a:xfrm>
          <a:prstGeom prst="rect">
            <a:avLst/>
          </a:prstGeom>
        </p:spPr>
      </p:pic>
    </p:spTree>
    <p:extLst>
      <p:ext uri="{BB962C8B-B14F-4D97-AF65-F5344CB8AC3E}">
        <p14:creationId xmlns:p14="http://schemas.microsoft.com/office/powerpoint/2010/main" val="3853406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3368" y="2471197"/>
            <a:ext cx="4032431" cy="2633881"/>
          </a:xfrm>
        </p:spPr>
        <p:txBody>
          <a:bodyPr>
            <a:normAutofit/>
          </a:bodyPr>
          <a:lstStyle>
            <a:lvl1pPr marL="342900" indent="-342900">
              <a:buFont typeface="Wingdings" charset="2"/>
              <a:buChar char="§"/>
              <a:defRPr sz="2200"/>
            </a:lvl1pPr>
            <a:lvl2pPr marL="742950" indent="-285750">
              <a:buFont typeface="Wingdings" charset="2"/>
              <a:buChar char="§"/>
              <a:defRPr sz="2200"/>
            </a:lvl2pPr>
            <a:lvl3pPr marL="1143000" indent="-228600">
              <a:buFont typeface="Wingdings" charset="2"/>
              <a:buChar char="§"/>
              <a:defRPr sz="2200"/>
            </a:lvl3pPr>
            <a:lvl4pPr marL="1600200" indent="-228600">
              <a:buFont typeface="Wingdings" charset="2"/>
              <a:buChar char="§"/>
              <a:defRPr sz="2200"/>
            </a:lvl4pPr>
            <a:lvl5pPr marL="2057400" indent="-228600">
              <a:buFont typeface="Wingdings" charset="2"/>
              <a:buChar char="§"/>
              <a:defRPr sz="2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4368" y="2471197"/>
            <a:ext cx="4032431" cy="2633881"/>
          </a:xfrm>
        </p:spPr>
        <p:txBody>
          <a:bodyPr>
            <a:normAutofit/>
          </a:bodyPr>
          <a:lstStyle>
            <a:lvl1pPr marL="342900" indent="-342900">
              <a:buFont typeface="Wingdings" charset="2"/>
              <a:buChar char="§"/>
              <a:defRPr sz="2200"/>
            </a:lvl1pPr>
            <a:lvl2pPr marL="742950" indent="-285750">
              <a:buFont typeface="Wingdings" charset="2"/>
              <a:buChar char="§"/>
              <a:defRPr sz="2200"/>
            </a:lvl2pPr>
            <a:lvl3pPr marL="1143000" indent="-228600">
              <a:buFont typeface="Wingdings" charset="2"/>
              <a:buChar char="§"/>
              <a:defRPr sz="2200"/>
            </a:lvl3pPr>
            <a:lvl4pPr marL="1600200" indent="-228600">
              <a:buFont typeface="Wingdings" charset="2"/>
              <a:buChar char="§"/>
              <a:defRPr sz="2200"/>
            </a:lvl4pPr>
            <a:lvl5pPr marL="2057400" indent="-228600">
              <a:buFont typeface="Wingdings" charset="2"/>
              <a:buChar char="§"/>
              <a:defRPr sz="2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ctrTitle"/>
          </p:nvPr>
        </p:nvSpPr>
        <p:spPr>
          <a:xfrm>
            <a:off x="925127" y="265998"/>
            <a:ext cx="7293747" cy="1613142"/>
          </a:xfrm>
        </p:spPr>
        <p:txBody>
          <a:bodyPr>
            <a:normAutofit/>
          </a:bodyPr>
          <a:lstStyle>
            <a:lvl1pPr>
              <a:defRPr sz="4800"/>
            </a:lvl1pPr>
          </a:lstStyle>
          <a:p>
            <a:r>
              <a:rPr lang="en-US"/>
              <a:t>Click to edit Master title style</a:t>
            </a:r>
            <a:endParaRPr lang="en-US" dirty="0"/>
          </a:p>
        </p:txBody>
      </p:sp>
    </p:spTree>
    <p:extLst>
      <p:ext uri="{BB962C8B-B14F-4D97-AF65-F5344CB8AC3E}">
        <p14:creationId xmlns:p14="http://schemas.microsoft.com/office/powerpoint/2010/main" val="2910337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Imagen 1"/>
          <p:cNvPicPr>
            <a:picLocks noChangeAspect="1"/>
          </p:cNvPicPr>
          <p:nvPr userDrawn="1"/>
        </p:nvPicPr>
        <p:blipFill>
          <a:blip r:embed="rId2"/>
          <a:stretch>
            <a:fillRect/>
          </a:stretch>
        </p:blipFill>
        <p:spPr>
          <a:xfrm>
            <a:off x="5513575" y="6149788"/>
            <a:ext cx="3630425" cy="493059"/>
          </a:xfrm>
          <a:prstGeom prst="rect">
            <a:avLst/>
          </a:prstGeom>
        </p:spPr>
      </p:pic>
    </p:spTree>
    <p:extLst>
      <p:ext uri="{BB962C8B-B14F-4D97-AF65-F5344CB8AC3E}">
        <p14:creationId xmlns:p14="http://schemas.microsoft.com/office/powerpoint/2010/main" val="3958421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457378"/>
            <a:ext cx="5486400" cy="566738"/>
          </a:xfrm>
        </p:spPr>
        <p:txBody>
          <a:bodyPr anchor="b">
            <a:normAutofit/>
          </a:bodyPr>
          <a:lstStyle>
            <a:lvl1pPr algn="l">
              <a:defRPr sz="2200" b="0"/>
            </a:lvl1pPr>
          </a:lstStyle>
          <a:p>
            <a:r>
              <a:rPr lang="en-US" dirty="0"/>
              <a:t>Click to edit Master title style</a:t>
            </a:r>
          </a:p>
        </p:txBody>
      </p:sp>
      <p:sp>
        <p:nvSpPr>
          <p:cNvPr id="3" name="Picture Placeholder 2"/>
          <p:cNvSpPr>
            <a:spLocks noGrp="1"/>
          </p:cNvSpPr>
          <p:nvPr>
            <p:ph type="pic" idx="1"/>
          </p:nvPr>
        </p:nvSpPr>
        <p:spPr>
          <a:xfrm>
            <a:off x="1792288" y="269553"/>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5" name="Imagen 4"/>
          <p:cNvPicPr>
            <a:picLocks noChangeAspect="1"/>
          </p:cNvPicPr>
          <p:nvPr userDrawn="1"/>
        </p:nvPicPr>
        <p:blipFill>
          <a:blip r:embed="rId2"/>
          <a:stretch>
            <a:fillRect/>
          </a:stretch>
        </p:blipFill>
        <p:spPr>
          <a:xfrm>
            <a:off x="5513575" y="6149788"/>
            <a:ext cx="3630425" cy="493059"/>
          </a:xfrm>
          <a:prstGeom prst="rect">
            <a:avLst/>
          </a:prstGeom>
        </p:spPr>
      </p:pic>
    </p:spTree>
    <p:extLst>
      <p:ext uri="{BB962C8B-B14F-4D97-AF65-F5344CB8AC3E}">
        <p14:creationId xmlns:p14="http://schemas.microsoft.com/office/powerpoint/2010/main" val="3757809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75715" y="96185"/>
            <a:ext cx="7886700" cy="1042334"/>
          </a:xfrm>
        </p:spPr>
        <p:txBody>
          <a:bodyPr/>
          <a:lstStyle>
            <a:lvl1pPr>
              <a:defRPr b="1"/>
            </a:lvl1pPr>
          </a:lstStyle>
          <a:p>
            <a:r>
              <a:rPr lang="es-ES" dirty="0" smtClean="0"/>
              <a:t>Haga clic para modificar el estilo de título </a:t>
            </a:r>
            <a:endParaRPr lang="en-US" dirty="0"/>
          </a:p>
        </p:txBody>
      </p:sp>
      <p:sp>
        <p:nvSpPr>
          <p:cNvPr id="3" name="Marcador de contenido 2"/>
          <p:cNvSpPr>
            <a:spLocks noGrp="1"/>
          </p:cNvSpPr>
          <p:nvPr>
            <p:ph idx="1"/>
          </p:nvPr>
        </p:nvSpPr>
        <p:spPr/>
        <p:txBody>
          <a:bodyPr/>
          <a:lstStyle/>
          <a:p>
            <a:pPr lvl="0"/>
            <a:r>
              <a:rPr lang="es-ES" dirty="0" smtClean="0"/>
              <a:t>Editar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Marcador de fecha 3"/>
          <p:cNvSpPr>
            <a:spLocks noGrp="1"/>
          </p:cNvSpPr>
          <p:nvPr>
            <p:ph type="dt" sz="half" idx="10"/>
          </p:nvPr>
        </p:nvSpPr>
        <p:spPr/>
        <p:txBody>
          <a:bodyPr/>
          <a:lstStyle/>
          <a:p>
            <a:fld id="{A4358E40-242F-433D-BB74-C63B9819DFCD}" type="datetime1">
              <a:rPr lang="en-US" smtClean="0"/>
              <a:t>11/11/2023</a:t>
            </a:fld>
            <a:endParaRPr lang="en-US"/>
          </a:p>
        </p:txBody>
      </p:sp>
      <p:sp>
        <p:nvSpPr>
          <p:cNvPr id="5" name="Marcador de pie de página 4"/>
          <p:cNvSpPr>
            <a:spLocks noGrp="1"/>
          </p:cNvSpPr>
          <p:nvPr>
            <p:ph type="ftr" sz="quarter" idx="11"/>
          </p:nvPr>
        </p:nvSpPr>
        <p:spPr/>
        <p:txBody>
          <a:bodyPr/>
          <a:lstStyle>
            <a:lvl1pPr>
              <a:defRPr b="1">
                <a:solidFill>
                  <a:schemeClr val="tx1"/>
                </a:solidFill>
              </a:defRPr>
            </a:lvl1pPr>
          </a:lstStyle>
          <a:p>
            <a:r>
              <a:rPr lang="es-CR" smtClean="0"/>
              <a:t>Rolando Guevara Ruiz</a:t>
            </a:r>
            <a:endParaRPr lang="en-US" dirty="0"/>
          </a:p>
        </p:txBody>
      </p:sp>
      <p:sp>
        <p:nvSpPr>
          <p:cNvPr id="7" name="CuadroTexto 6"/>
          <p:cNvSpPr txBox="1"/>
          <p:nvPr userDrawn="1"/>
        </p:nvSpPr>
        <p:spPr>
          <a:xfrm>
            <a:off x="7913595" y="6352143"/>
            <a:ext cx="537883" cy="300082"/>
          </a:xfrm>
          <a:prstGeom prst="rect">
            <a:avLst/>
          </a:prstGeom>
          <a:noFill/>
        </p:spPr>
        <p:txBody>
          <a:bodyPr wrap="square" rtlCol="0">
            <a:spAutoFit/>
          </a:bodyPr>
          <a:lstStyle/>
          <a:p>
            <a:fld id="{EC64F169-54DF-4B8D-98F5-4652BD4039BB}" type="slidenum">
              <a:rPr lang="en-US" sz="1350" b="1" smtClean="0"/>
              <a:t>‹Nº›</a:t>
            </a:fld>
            <a:endParaRPr lang="en-US" sz="1350" b="1" dirty="0"/>
          </a:p>
        </p:txBody>
      </p:sp>
      <p:cxnSp>
        <p:nvCxnSpPr>
          <p:cNvPr id="9" name="Conector recto 8"/>
          <p:cNvCxnSpPr/>
          <p:nvPr userDrawn="1"/>
        </p:nvCxnSpPr>
        <p:spPr>
          <a:xfrm>
            <a:off x="403412" y="1111625"/>
            <a:ext cx="8404412" cy="17929"/>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0" name="Imagen 9"/>
          <p:cNvPicPr>
            <a:picLocks noChangeAspect="1"/>
          </p:cNvPicPr>
          <p:nvPr userDrawn="1"/>
        </p:nvPicPr>
        <p:blipFill>
          <a:blip r:embed="rId2"/>
          <a:stretch>
            <a:fillRect/>
          </a:stretch>
        </p:blipFill>
        <p:spPr>
          <a:xfrm>
            <a:off x="8182536" y="163223"/>
            <a:ext cx="795907" cy="653186"/>
          </a:xfrm>
          <a:prstGeom prst="rect">
            <a:avLst/>
          </a:prstGeom>
        </p:spPr>
      </p:pic>
    </p:spTree>
    <p:extLst>
      <p:ext uri="{BB962C8B-B14F-4D97-AF65-F5344CB8AC3E}">
        <p14:creationId xmlns:p14="http://schemas.microsoft.com/office/powerpoint/2010/main" val="12895585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5"/>
          <p:cNvSpPr>
            <a:spLocks noGrp="1"/>
          </p:cNvSpPr>
          <p:nvPr>
            <p:ph type="body" sz="quarter" idx="11"/>
          </p:nvPr>
        </p:nvSpPr>
        <p:spPr>
          <a:xfrm>
            <a:off x="365614" y="4023290"/>
            <a:ext cx="8549786" cy="2148911"/>
          </a:xfrm>
          <a:prstGeom prst="rect">
            <a:avLst/>
          </a:prstGeom>
        </p:spPr>
        <p:txBody>
          <a:bodyPr vert="horz"/>
          <a:lstStyle>
            <a:lvl1pPr>
              <a:defRPr sz="2700" b="1" i="0"/>
            </a:lvl1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922430846"/>
      </p:ext>
    </p:extLst>
  </p:cSld>
  <p:clrMapOvr>
    <a:masterClrMapping/>
  </p:clrMapOvr>
  <p:transition>
    <p:wipe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ey CS Triangl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46473" y="1724689"/>
            <a:ext cx="4238687" cy="1372887"/>
          </a:xfrm>
        </p:spPr>
        <p:txBody>
          <a:bodyPr>
            <a:normAutofit/>
          </a:bodyPr>
          <a:lstStyle>
            <a:lvl1pPr algn="l">
              <a:defRPr sz="4000">
                <a:solidFill>
                  <a:schemeClr val="tx2"/>
                </a:solidFill>
              </a:defRPr>
            </a:lvl1pPr>
          </a:lstStyle>
          <a:p>
            <a:r>
              <a:rPr lang="en-US" dirty="0"/>
              <a:t>Click to edit Master title style</a:t>
            </a:r>
          </a:p>
        </p:txBody>
      </p:sp>
      <p:sp>
        <p:nvSpPr>
          <p:cNvPr id="4" name="Subtitle 2"/>
          <p:cNvSpPr>
            <a:spLocks noGrp="1"/>
          </p:cNvSpPr>
          <p:nvPr>
            <p:ph type="subTitle" idx="1"/>
          </p:nvPr>
        </p:nvSpPr>
        <p:spPr>
          <a:xfrm>
            <a:off x="446473" y="3900812"/>
            <a:ext cx="5611628" cy="2240904"/>
          </a:xfrm>
        </p:spPr>
        <p:txBody>
          <a:bodyPr>
            <a:normAutofit/>
          </a:bodyPr>
          <a:lstStyle>
            <a:lvl1pPr marL="0" indent="0" algn="l">
              <a:buNone/>
              <a:defRPr sz="2000">
                <a:solidFill>
                  <a:srgbClr val="46464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TextBox 1"/>
          <p:cNvSpPr txBox="1"/>
          <p:nvPr userDrawn="1"/>
        </p:nvSpPr>
        <p:spPr>
          <a:xfrm>
            <a:off x="6119629" y="5103628"/>
            <a:ext cx="283534" cy="230832"/>
          </a:xfrm>
          <a:prstGeom prst="rect">
            <a:avLst/>
          </a:prstGeom>
          <a:noFill/>
        </p:spPr>
        <p:txBody>
          <a:bodyPr wrap="square" rtlCol="0">
            <a:spAutoFit/>
          </a:bodyPr>
          <a:lstStyle/>
          <a:p>
            <a:r>
              <a:rPr lang="en-US" sz="900" dirty="0">
                <a:solidFill>
                  <a:srgbClr val="00AC6C"/>
                </a:solidFill>
              </a:rPr>
              <a:t>®</a:t>
            </a:r>
          </a:p>
        </p:txBody>
      </p:sp>
    </p:spTree>
    <p:extLst>
      <p:ext uri="{BB962C8B-B14F-4D97-AF65-F5344CB8AC3E}">
        <p14:creationId xmlns:p14="http://schemas.microsoft.com/office/powerpoint/2010/main" val="39832550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y MVS Triangl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46473" y="1724689"/>
            <a:ext cx="4238687" cy="1372887"/>
          </a:xfrm>
        </p:spPr>
        <p:txBody>
          <a:bodyPr>
            <a:normAutofit/>
          </a:bodyPr>
          <a:lstStyle>
            <a:lvl1pPr algn="l">
              <a:defRPr sz="4000">
                <a:solidFill>
                  <a:schemeClr val="tx2"/>
                </a:solidFill>
              </a:defRPr>
            </a:lvl1pPr>
          </a:lstStyle>
          <a:p>
            <a:r>
              <a:rPr lang="en-US" dirty="0"/>
              <a:t>Click to edit Master title style</a:t>
            </a:r>
          </a:p>
        </p:txBody>
      </p:sp>
      <p:sp>
        <p:nvSpPr>
          <p:cNvPr id="4" name="Subtitle 2"/>
          <p:cNvSpPr>
            <a:spLocks noGrp="1"/>
          </p:cNvSpPr>
          <p:nvPr>
            <p:ph type="subTitle" idx="1"/>
          </p:nvPr>
        </p:nvSpPr>
        <p:spPr>
          <a:xfrm>
            <a:off x="446473" y="3900812"/>
            <a:ext cx="5611628" cy="2240904"/>
          </a:xfrm>
        </p:spPr>
        <p:txBody>
          <a:bodyPr>
            <a:normAutofit/>
          </a:bodyPr>
          <a:lstStyle>
            <a:lvl1pPr marL="0" indent="0" algn="l">
              <a:buNone/>
              <a:defRPr sz="2000">
                <a:solidFill>
                  <a:srgbClr val="46464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TextBox 4"/>
          <p:cNvSpPr txBox="1"/>
          <p:nvPr userDrawn="1"/>
        </p:nvSpPr>
        <p:spPr>
          <a:xfrm>
            <a:off x="6119629" y="5103628"/>
            <a:ext cx="283534" cy="230832"/>
          </a:xfrm>
          <a:prstGeom prst="rect">
            <a:avLst/>
          </a:prstGeom>
          <a:noFill/>
        </p:spPr>
        <p:txBody>
          <a:bodyPr wrap="square" rtlCol="0">
            <a:spAutoFit/>
          </a:bodyPr>
          <a:lstStyle/>
          <a:p>
            <a:r>
              <a:rPr lang="en-US" sz="900" dirty="0">
                <a:solidFill>
                  <a:srgbClr val="00AC6C"/>
                </a:solidFill>
              </a:rPr>
              <a:t>®</a:t>
            </a:r>
          </a:p>
        </p:txBody>
      </p:sp>
    </p:spTree>
    <p:extLst>
      <p:ext uri="{BB962C8B-B14F-4D97-AF65-F5344CB8AC3E}">
        <p14:creationId xmlns:p14="http://schemas.microsoft.com/office/powerpoint/2010/main" val="14515007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ey Simplified Triangl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46473" y="1724689"/>
            <a:ext cx="4238687" cy="1372887"/>
          </a:xfrm>
        </p:spPr>
        <p:txBody>
          <a:bodyPr>
            <a:normAutofit/>
          </a:bodyPr>
          <a:lstStyle>
            <a:lvl1pPr algn="l">
              <a:defRPr sz="4000">
                <a:solidFill>
                  <a:schemeClr val="tx2"/>
                </a:solidFill>
              </a:defRPr>
            </a:lvl1pPr>
          </a:lstStyle>
          <a:p>
            <a:r>
              <a:rPr lang="en-US" dirty="0"/>
              <a:t>Click to edit Master title style</a:t>
            </a:r>
          </a:p>
        </p:txBody>
      </p:sp>
      <p:sp>
        <p:nvSpPr>
          <p:cNvPr id="4" name="Subtitle 2"/>
          <p:cNvSpPr>
            <a:spLocks noGrp="1"/>
          </p:cNvSpPr>
          <p:nvPr>
            <p:ph type="subTitle" idx="1"/>
          </p:nvPr>
        </p:nvSpPr>
        <p:spPr>
          <a:xfrm>
            <a:off x="446473" y="3900812"/>
            <a:ext cx="5611628" cy="2240904"/>
          </a:xfrm>
        </p:spPr>
        <p:txBody>
          <a:bodyPr>
            <a:normAutofit/>
          </a:bodyPr>
          <a:lstStyle>
            <a:lvl1pPr marL="0" indent="0" algn="l">
              <a:buNone/>
              <a:defRPr sz="2000">
                <a:solidFill>
                  <a:srgbClr val="46464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TextBox 4"/>
          <p:cNvSpPr txBox="1"/>
          <p:nvPr userDrawn="1"/>
        </p:nvSpPr>
        <p:spPr>
          <a:xfrm>
            <a:off x="6119629" y="5103628"/>
            <a:ext cx="283534" cy="230832"/>
          </a:xfrm>
          <a:prstGeom prst="rect">
            <a:avLst/>
          </a:prstGeom>
          <a:noFill/>
        </p:spPr>
        <p:txBody>
          <a:bodyPr wrap="square" rtlCol="0">
            <a:spAutoFit/>
          </a:bodyPr>
          <a:lstStyle/>
          <a:p>
            <a:r>
              <a:rPr lang="en-US" sz="900" dirty="0">
                <a:solidFill>
                  <a:srgbClr val="00AC6C"/>
                </a:solidFill>
              </a:rPr>
              <a:t>®</a:t>
            </a:r>
          </a:p>
        </p:txBody>
      </p:sp>
    </p:spTree>
    <p:extLst>
      <p:ext uri="{BB962C8B-B14F-4D97-AF65-F5344CB8AC3E}">
        <p14:creationId xmlns:p14="http://schemas.microsoft.com/office/powerpoint/2010/main" val="11997815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Grey Lined Triangl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46473" y="1724689"/>
            <a:ext cx="4238687" cy="1372887"/>
          </a:xfrm>
        </p:spPr>
        <p:txBody>
          <a:bodyPr>
            <a:normAutofit/>
          </a:bodyPr>
          <a:lstStyle>
            <a:lvl1pPr algn="l">
              <a:defRPr sz="4000">
                <a:solidFill>
                  <a:schemeClr val="tx2"/>
                </a:solidFill>
              </a:defRPr>
            </a:lvl1pPr>
          </a:lstStyle>
          <a:p>
            <a:r>
              <a:rPr lang="en-US" dirty="0"/>
              <a:t>Click to edit Master title style</a:t>
            </a:r>
          </a:p>
        </p:txBody>
      </p:sp>
      <p:sp>
        <p:nvSpPr>
          <p:cNvPr id="4" name="Subtitle 2"/>
          <p:cNvSpPr>
            <a:spLocks noGrp="1"/>
          </p:cNvSpPr>
          <p:nvPr>
            <p:ph type="subTitle" idx="1"/>
          </p:nvPr>
        </p:nvSpPr>
        <p:spPr>
          <a:xfrm>
            <a:off x="446473" y="3900812"/>
            <a:ext cx="5611628" cy="2240904"/>
          </a:xfrm>
        </p:spPr>
        <p:txBody>
          <a:bodyPr>
            <a:normAutofit/>
          </a:bodyPr>
          <a:lstStyle>
            <a:lvl1pPr marL="0" indent="0" algn="l">
              <a:buNone/>
              <a:defRPr sz="2000">
                <a:solidFill>
                  <a:srgbClr val="46464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TextBox 4"/>
          <p:cNvSpPr txBox="1"/>
          <p:nvPr userDrawn="1"/>
        </p:nvSpPr>
        <p:spPr>
          <a:xfrm>
            <a:off x="6119629" y="5103628"/>
            <a:ext cx="283534" cy="230832"/>
          </a:xfrm>
          <a:prstGeom prst="rect">
            <a:avLst/>
          </a:prstGeom>
          <a:noFill/>
        </p:spPr>
        <p:txBody>
          <a:bodyPr wrap="square" rtlCol="0">
            <a:spAutoFit/>
          </a:bodyPr>
          <a:lstStyle/>
          <a:p>
            <a:r>
              <a:rPr lang="en-US" sz="900" dirty="0">
                <a:solidFill>
                  <a:srgbClr val="00AC6C"/>
                </a:solidFill>
              </a:rPr>
              <a:t>®</a:t>
            </a:r>
          </a:p>
        </p:txBody>
      </p:sp>
    </p:spTree>
    <p:extLst>
      <p:ext uri="{BB962C8B-B14F-4D97-AF65-F5344CB8AC3E}">
        <p14:creationId xmlns:p14="http://schemas.microsoft.com/office/powerpoint/2010/main" val="26305485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ue CS Triangl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46473" y="1724689"/>
            <a:ext cx="4238687" cy="1372887"/>
          </a:xfrm>
        </p:spPr>
        <p:txBody>
          <a:bodyPr>
            <a:normAutofit/>
          </a:bodyPr>
          <a:lstStyle>
            <a:lvl1pPr algn="l">
              <a:defRPr sz="4000">
                <a:solidFill>
                  <a:schemeClr val="tx2"/>
                </a:solidFill>
              </a:defRPr>
            </a:lvl1pPr>
          </a:lstStyle>
          <a:p>
            <a:r>
              <a:rPr lang="en-US" dirty="0"/>
              <a:t>Click to edit Master title style</a:t>
            </a:r>
          </a:p>
        </p:txBody>
      </p:sp>
      <p:sp>
        <p:nvSpPr>
          <p:cNvPr id="4" name="Subtitle 2"/>
          <p:cNvSpPr>
            <a:spLocks noGrp="1"/>
          </p:cNvSpPr>
          <p:nvPr>
            <p:ph type="subTitle" idx="1"/>
          </p:nvPr>
        </p:nvSpPr>
        <p:spPr>
          <a:xfrm>
            <a:off x="446473" y="3900812"/>
            <a:ext cx="5611628" cy="2240904"/>
          </a:xfrm>
        </p:spPr>
        <p:txBody>
          <a:bodyPr>
            <a:normAutofit/>
          </a:bodyPr>
          <a:lstStyle>
            <a:lvl1pPr marL="0" indent="0" algn="l">
              <a:buNone/>
              <a:defRPr sz="2000">
                <a:solidFill>
                  <a:srgbClr val="46464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TextBox 4"/>
          <p:cNvSpPr txBox="1"/>
          <p:nvPr userDrawn="1"/>
        </p:nvSpPr>
        <p:spPr>
          <a:xfrm>
            <a:off x="6119629" y="5103628"/>
            <a:ext cx="283534" cy="230832"/>
          </a:xfrm>
          <a:prstGeom prst="rect">
            <a:avLst/>
          </a:prstGeom>
          <a:noFill/>
        </p:spPr>
        <p:txBody>
          <a:bodyPr wrap="square" rtlCol="0">
            <a:spAutoFit/>
          </a:bodyPr>
          <a:lstStyle/>
          <a:p>
            <a:r>
              <a:rPr lang="en-US" sz="900" dirty="0">
                <a:solidFill>
                  <a:srgbClr val="00AC6C"/>
                </a:solidFill>
              </a:rPr>
              <a:t>®</a:t>
            </a:r>
          </a:p>
        </p:txBody>
      </p:sp>
    </p:spTree>
    <p:extLst>
      <p:ext uri="{BB962C8B-B14F-4D97-AF65-F5344CB8AC3E}">
        <p14:creationId xmlns:p14="http://schemas.microsoft.com/office/powerpoint/2010/main" val="11743593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ue MVS Triangl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46473" y="1724689"/>
            <a:ext cx="4238687" cy="1372887"/>
          </a:xfrm>
        </p:spPr>
        <p:txBody>
          <a:bodyPr>
            <a:normAutofit/>
          </a:bodyPr>
          <a:lstStyle>
            <a:lvl1pPr algn="l">
              <a:defRPr sz="4000">
                <a:solidFill>
                  <a:schemeClr val="tx2"/>
                </a:solidFill>
              </a:defRPr>
            </a:lvl1pPr>
          </a:lstStyle>
          <a:p>
            <a:r>
              <a:rPr lang="en-US" dirty="0"/>
              <a:t>Click to edit Master title style</a:t>
            </a:r>
          </a:p>
        </p:txBody>
      </p:sp>
      <p:sp>
        <p:nvSpPr>
          <p:cNvPr id="4" name="Subtitle 2"/>
          <p:cNvSpPr>
            <a:spLocks noGrp="1"/>
          </p:cNvSpPr>
          <p:nvPr>
            <p:ph type="subTitle" idx="1"/>
          </p:nvPr>
        </p:nvSpPr>
        <p:spPr>
          <a:xfrm>
            <a:off x="446473" y="3900812"/>
            <a:ext cx="5611628" cy="2240904"/>
          </a:xfrm>
        </p:spPr>
        <p:txBody>
          <a:bodyPr>
            <a:normAutofit/>
          </a:bodyPr>
          <a:lstStyle>
            <a:lvl1pPr marL="0" indent="0" algn="l">
              <a:buNone/>
              <a:defRPr sz="2000">
                <a:solidFill>
                  <a:srgbClr val="46464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TextBox 4"/>
          <p:cNvSpPr txBox="1"/>
          <p:nvPr userDrawn="1"/>
        </p:nvSpPr>
        <p:spPr>
          <a:xfrm>
            <a:off x="6119629" y="5103628"/>
            <a:ext cx="283534" cy="230832"/>
          </a:xfrm>
          <a:prstGeom prst="rect">
            <a:avLst/>
          </a:prstGeom>
          <a:noFill/>
        </p:spPr>
        <p:txBody>
          <a:bodyPr wrap="square" rtlCol="0">
            <a:spAutoFit/>
          </a:bodyPr>
          <a:lstStyle/>
          <a:p>
            <a:r>
              <a:rPr lang="en-US" sz="900" dirty="0">
                <a:solidFill>
                  <a:srgbClr val="00AC6C"/>
                </a:solidFill>
              </a:rPr>
              <a:t>®</a:t>
            </a:r>
          </a:p>
        </p:txBody>
      </p:sp>
    </p:spTree>
    <p:extLst>
      <p:ext uri="{BB962C8B-B14F-4D97-AF65-F5344CB8AC3E}">
        <p14:creationId xmlns:p14="http://schemas.microsoft.com/office/powerpoint/2010/main" val="2024854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1"/>
          <p:cNvSpPr>
            <a:spLocks noGrp="1"/>
          </p:cNvSpPr>
          <p:nvPr>
            <p:ph type="ctrTitle"/>
          </p:nvPr>
        </p:nvSpPr>
        <p:spPr>
          <a:xfrm>
            <a:off x="925127" y="265998"/>
            <a:ext cx="7293747" cy="1613142"/>
          </a:xfrm>
        </p:spPr>
        <p:txBody>
          <a:bodyPr>
            <a:normAutofit/>
          </a:bodyPr>
          <a:lstStyle>
            <a:lvl1pPr>
              <a:defRPr sz="4800"/>
            </a:lvl1pPr>
          </a:lstStyle>
          <a:p>
            <a:r>
              <a:rPr lang="en-US"/>
              <a:t>Click to edit Master title style</a:t>
            </a:r>
            <a:endParaRPr lang="en-US" dirty="0"/>
          </a:p>
        </p:txBody>
      </p:sp>
    </p:spTree>
    <p:extLst>
      <p:ext uri="{BB962C8B-B14F-4D97-AF65-F5344CB8AC3E}">
        <p14:creationId xmlns:p14="http://schemas.microsoft.com/office/powerpoint/2010/main" val="9640097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ue Simplified Triangl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46473" y="1724689"/>
            <a:ext cx="4238687" cy="1372887"/>
          </a:xfrm>
        </p:spPr>
        <p:txBody>
          <a:bodyPr>
            <a:normAutofit/>
          </a:bodyPr>
          <a:lstStyle>
            <a:lvl1pPr algn="l">
              <a:defRPr sz="4000">
                <a:solidFill>
                  <a:schemeClr val="tx2"/>
                </a:solidFill>
              </a:defRPr>
            </a:lvl1pPr>
          </a:lstStyle>
          <a:p>
            <a:r>
              <a:rPr lang="en-US" dirty="0"/>
              <a:t>Click to edit Master title style</a:t>
            </a:r>
          </a:p>
        </p:txBody>
      </p:sp>
      <p:sp>
        <p:nvSpPr>
          <p:cNvPr id="4" name="Subtitle 2"/>
          <p:cNvSpPr>
            <a:spLocks noGrp="1"/>
          </p:cNvSpPr>
          <p:nvPr>
            <p:ph type="subTitle" idx="1"/>
          </p:nvPr>
        </p:nvSpPr>
        <p:spPr>
          <a:xfrm>
            <a:off x="446473" y="3900812"/>
            <a:ext cx="5611628" cy="2240904"/>
          </a:xfrm>
        </p:spPr>
        <p:txBody>
          <a:bodyPr>
            <a:normAutofit/>
          </a:bodyPr>
          <a:lstStyle>
            <a:lvl1pPr marL="0" indent="0" algn="l">
              <a:buNone/>
              <a:defRPr sz="2000">
                <a:solidFill>
                  <a:srgbClr val="46464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TextBox 4"/>
          <p:cNvSpPr txBox="1"/>
          <p:nvPr userDrawn="1"/>
        </p:nvSpPr>
        <p:spPr>
          <a:xfrm>
            <a:off x="6119629" y="5103628"/>
            <a:ext cx="283534" cy="230832"/>
          </a:xfrm>
          <a:prstGeom prst="rect">
            <a:avLst/>
          </a:prstGeom>
          <a:noFill/>
        </p:spPr>
        <p:txBody>
          <a:bodyPr wrap="square" rtlCol="0">
            <a:spAutoFit/>
          </a:bodyPr>
          <a:lstStyle/>
          <a:p>
            <a:r>
              <a:rPr lang="en-US" sz="900" dirty="0">
                <a:solidFill>
                  <a:srgbClr val="00AC6C"/>
                </a:solidFill>
              </a:rPr>
              <a:t>®</a:t>
            </a:r>
          </a:p>
        </p:txBody>
      </p:sp>
    </p:spTree>
    <p:extLst>
      <p:ext uri="{BB962C8B-B14F-4D97-AF65-F5344CB8AC3E}">
        <p14:creationId xmlns:p14="http://schemas.microsoft.com/office/powerpoint/2010/main" val="9779337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ed CS Triangl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46473" y="1724689"/>
            <a:ext cx="4238687" cy="1372887"/>
          </a:xfrm>
        </p:spPr>
        <p:txBody>
          <a:bodyPr>
            <a:normAutofit/>
          </a:bodyPr>
          <a:lstStyle>
            <a:lvl1pPr algn="l">
              <a:defRPr sz="4000">
                <a:solidFill>
                  <a:schemeClr val="tx2"/>
                </a:solidFill>
              </a:defRPr>
            </a:lvl1pPr>
          </a:lstStyle>
          <a:p>
            <a:r>
              <a:rPr lang="en-US" dirty="0"/>
              <a:t>Click to edit Master title style</a:t>
            </a:r>
          </a:p>
        </p:txBody>
      </p:sp>
      <p:sp>
        <p:nvSpPr>
          <p:cNvPr id="4" name="Subtitle 2"/>
          <p:cNvSpPr>
            <a:spLocks noGrp="1"/>
          </p:cNvSpPr>
          <p:nvPr>
            <p:ph type="subTitle" idx="1"/>
          </p:nvPr>
        </p:nvSpPr>
        <p:spPr>
          <a:xfrm>
            <a:off x="446473" y="3900812"/>
            <a:ext cx="5611628" cy="2240904"/>
          </a:xfrm>
        </p:spPr>
        <p:txBody>
          <a:bodyPr>
            <a:normAutofit/>
          </a:bodyPr>
          <a:lstStyle>
            <a:lvl1pPr marL="0" indent="0" algn="l">
              <a:buNone/>
              <a:defRPr sz="2000">
                <a:solidFill>
                  <a:srgbClr val="46464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TextBox 4"/>
          <p:cNvSpPr txBox="1"/>
          <p:nvPr userDrawn="1"/>
        </p:nvSpPr>
        <p:spPr>
          <a:xfrm>
            <a:off x="6119629" y="5103628"/>
            <a:ext cx="283534" cy="230832"/>
          </a:xfrm>
          <a:prstGeom prst="rect">
            <a:avLst/>
          </a:prstGeom>
          <a:noFill/>
        </p:spPr>
        <p:txBody>
          <a:bodyPr wrap="square" rtlCol="0">
            <a:spAutoFit/>
          </a:bodyPr>
          <a:lstStyle/>
          <a:p>
            <a:r>
              <a:rPr lang="en-US" sz="900" dirty="0">
                <a:solidFill>
                  <a:srgbClr val="00AC6C"/>
                </a:solidFill>
              </a:rPr>
              <a:t>®</a:t>
            </a:r>
          </a:p>
        </p:txBody>
      </p:sp>
    </p:spTree>
    <p:extLst>
      <p:ext uri="{BB962C8B-B14F-4D97-AF65-F5344CB8AC3E}">
        <p14:creationId xmlns:p14="http://schemas.microsoft.com/office/powerpoint/2010/main" val="41873004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ed MVS Triangl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46473" y="1724689"/>
            <a:ext cx="4238687" cy="1372887"/>
          </a:xfrm>
        </p:spPr>
        <p:txBody>
          <a:bodyPr>
            <a:normAutofit/>
          </a:bodyPr>
          <a:lstStyle>
            <a:lvl1pPr algn="l">
              <a:defRPr sz="4000">
                <a:solidFill>
                  <a:schemeClr val="tx2"/>
                </a:solidFill>
              </a:defRPr>
            </a:lvl1pPr>
          </a:lstStyle>
          <a:p>
            <a:r>
              <a:rPr lang="en-US" dirty="0"/>
              <a:t>Click to edit Master title style</a:t>
            </a:r>
          </a:p>
        </p:txBody>
      </p:sp>
      <p:sp>
        <p:nvSpPr>
          <p:cNvPr id="4" name="Subtitle 2"/>
          <p:cNvSpPr>
            <a:spLocks noGrp="1"/>
          </p:cNvSpPr>
          <p:nvPr>
            <p:ph type="subTitle" idx="1"/>
          </p:nvPr>
        </p:nvSpPr>
        <p:spPr>
          <a:xfrm>
            <a:off x="446473" y="3900812"/>
            <a:ext cx="5611628" cy="2240904"/>
          </a:xfrm>
        </p:spPr>
        <p:txBody>
          <a:bodyPr>
            <a:normAutofit/>
          </a:bodyPr>
          <a:lstStyle>
            <a:lvl1pPr marL="0" indent="0" algn="l">
              <a:buNone/>
              <a:defRPr sz="2000">
                <a:solidFill>
                  <a:srgbClr val="46464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TextBox 4"/>
          <p:cNvSpPr txBox="1"/>
          <p:nvPr userDrawn="1"/>
        </p:nvSpPr>
        <p:spPr>
          <a:xfrm>
            <a:off x="6119629" y="5103628"/>
            <a:ext cx="283534" cy="230832"/>
          </a:xfrm>
          <a:prstGeom prst="rect">
            <a:avLst/>
          </a:prstGeom>
          <a:noFill/>
        </p:spPr>
        <p:txBody>
          <a:bodyPr wrap="square" rtlCol="0">
            <a:spAutoFit/>
          </a:bodyPr>
          <a:lstStyle/>
          <a:p>
            <a:r>
              <a:rPr lang="en-US" sz="900" dirty="0">
                <a:solidFill>
                  <a:srgbClr val="00AC6C"/>
                </a:solidFill>
              </a:rPr>
              <a:t>®</a:t>
            </a:r>
          </a:p>
        </p:txBody>
      </p:sp>
    </p:spTree>
    <p:extLst>
      <p:ext uri="{BB962C8B-B14F-4D97-AF65-F5344CB8AC3E}">
        <p14:creationId xmlns:p14="http://schemas.microsoft.com/office/powerpoint/2010/main" val="41080738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ed Simplified Triangl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46473" y="1724689"/>
            <a:ext cx="4238687" cy="1372887"/>
          </a:xfrm>
        </p:spPr>
        <p:txBody>
          <a:bodyPr>
            <a:normAutofit/>
          </a:bodyPr>
          <a:lstStyle>
            <a:lvl1pPr algn="l">
              <a:defRPr sz="4000">
                <a:solidFill>
                  <a:schemeClr val="tx2"/>
                </a:solidFill>
              </a:defRPr>
            </a:lvl1pPr>
          </a:lstStyle>
          <a:p>
            <a:r>
              <a:rPr lang="en-US" dirty="0"/>
              <a:t>Click to edit Master title style</a:t>
            </a:r>
          </a:p>
        </p:txBody>
      </p:sp>
      <p:sp>
        <p:nvSpPr>
          <p:cNvPr id="4" name="Subtitle 2"/>
          <p:cNvSpPr>
            <a:spLocks noGrp="1"/>
          </p:cNvSpPr>
          <p:nvPr>
            <p:ph type="subTitle" idx="1"/>
          </p:nvPr>
        </p:nvSpPr>
        <p:spPr>
          <a:xfrm>
            <a:off x="446473" y="3900812"/>
            <a:ext cx="5611628" cy="2240904"/>
          </a:xfrm>
        </p:spPr>
        <p:txBody>
          <a:bodyPr>
            <a:normAutofit/>
          </a:bodyPr>
          <a:lstStyle>
            <a:lvl1pPr marL="0" indent="0" algn="l">
              <a:buNone/>
              <a:defRPr sz="2000">
                <a:solidFill>
                  <a:srgbClr val="46464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TextBox 4"/>
          <p:cNvSpPr txBox="1"/>
          <p:nvPr userDrawn="1"/>
        </p:nvSpPr>
        <p:spPr>
          <a:xfrm>
            <a:off x="6119629" y="5103628"/>
            <a:ext cx="283534" cy="230832"/>
          </a:xfrm>
          <a:prstGeom prst="rect">
            <a:avLst/>
          </a:prstGeom>
          <a:noFill/>
        </p:spPr>
        <p:txBody>
          <a:bodyPr wrap="square" rtlCol="0">
            <a:spAutoFit/>
          </a:bodyPr>
          <a:lstStyle/>
          <a:p>
            <a:r>
              <a:rPr lang="en-US" sz="900" dirty="0">
                <a:solidFill>
                  <a:srgbClr val="00AC6C"/>
                </a:solidFill>
              </a:rPr>
              <a:t>®</a:t>
            </a:r>
          </a:p>
        </p:txBody>
      </p:sp>
    </p:spTree>
    <p:extLst>
      <p:ext uri="{BB962C8B-B14F-4D97-AF65-F5344CB8AC3E}">
        <p14:creationId xmlns:p14="http://schemas.microsoft.com/office/powerpoint/2010/main" val="29364483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een CS Triangl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46473" y="1724689"/>
            <a:ext cx="4238687" cy="1372887"/>
          </a:xfrm>
        </p:spPr>
        <p:txBody>
          <a:bodyPr>
            <a:normAutofit/>
          </a:bodyPr>
          <a:lstStyle>
            <a:lvl1pPr algn="l">
              <a:defRPr sz="4000">
                <a:solidFill>
                  <a:schemeClr val="tx2"/>
                </a:solidFill>
              </a:defRPr>
            </a:lvl1pPr>
          </a:lstStyle>
          <a:p>
            <a:r>
              <a:rPr lang="en-US" dirty="0"/>
              <a:t>Click to edit Master title style</a:t>
            </a:r>
          </a:p>
        </p:txBody>
      </p:sp>
      <p:sp>
        <p:nvSpPr>
          <p:cNvPr id="4" name="Subtitle 2"/>
          <p:cNvSpPr>
            <a:spLocks noGrp="1"/>
          </p:cNvSpPr>
          <p:nvPr>
            <p:ph type="subTitle" idx="1"/>
          </p:nvPr>
        </p:nvSpPr>
        <p:spPr>
          <a:xfrm>
            <a:off x="446473" y="3900812"/>
            <a:ext cx="5611628" cy="2240904"/>
          </a:xfrm>
        </p:spPr>
        <p:txBody>
          <a:bodyPr>
            <a:normAutofit/>
          </a:bodyPr>
          <a:lstStyle>
            <a:lvl1pPr marL="0" indent="0" algn="l">
              <a:buNone/>
              <a:defRPr sz="2000">
                <a:solidFill>
                  <a:srgbClr val="46464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TextBox 4"/>
          <p:cNvSpPr txBox="1"/>
          <p:nvPr userDrawn="1"/>
        </p:nvSpPr>
        <p:spPr>
          <a:xfrm>
            <a:off x="6119629" y="5103628"/>
            <a:ext cx="283534" cy="230832"/>
          </a:xfrm>
          <a:prstGeom prst="rect">
            <a:avLst/>
          </a:prstGeom>
          <a:noFill/>
        </p:spPr>
        <p:txBody>
          <a:bodyPr wrap="square" rtlCol="0">
            <a:spAutoFit/>
          </a:bodyPr>
          <a:lstStyle/>
          <a:p>
            <a:r>
              <a:rPr lang="en-US" sz="900" dirty="0">
                <a:solidFill>
                  <a:srgbClr val="00AC6C"/>
                </a:solidFill>
              </a:rPr>
              <a:t>®</a:t>
            </a:r>
          </a:p>
        </p:txBody>
      </p:sp>
    </p:spTree>
    <p:extLst>
      <p:ext uri="{BB962C8B-B14F-4D97-AF65-F5344CB8AC3E}">
        <p14:creationId xmlns:p14="http://schemas.microsoft.com/office/powerpoint/2010/main" val="8229077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een MVS Triangl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46473" y="1724689"/>
            <a:ext cx="4238687" cy="1372887"/>
          </a:xfrm>
        </p:spPr>
        <p:txBody>
          <a:bodyPr>
            <a:normAutofit/>
          </a:bodyPr>
          <a:lstStyle>
            <a:lvl1pPr algn="l">
              <a:defRPr sz="4000">
                <a:solidFill>
                  <a:schemeClr val="tx2"/>
                </a:solidFill>
              </a:defRPr>
            </a:lvl1pPr>
          </a:lstStyle>
          <a:p>
            <a:r>
              <a:rPr lang="en-US" dirty="0"/>
              <a:t>Click to edit Master title style</a:t>
            </a:r>
          </a:p>
        </p:txBody>
      </p:sp>
      <p:sp>
        <p:nvSpPr>
          <p:cNvPr id="4" name="Subtitle 2"/>
          <p:cNvSpPr>
            <a:spLocks noGrp="1"/>
          </p:cNvSpPr>
          <p:nvPr>
            <p:ph type="subTitle" idx="1"/>
          </p:nvPr>
        </p:nvSpPr>
        <p:spPr>
          <a:xfrm>
            <a:off x="446473" y="3900812"/>
            <a:ext cx="5611628" cy="2240904"/>
          </a:xfrm>
        </p:spPr>
        <p:txBody>
          <a:bodyPr>
            <a:normAutofit/>
          </a:bodyPr>
          <a:lstStyle>
            <a:lvl1pPr marL="0" indent="0" algn="l">
              <a:buNone/>
              <a:defRPr sz="2000">
                <a:solidFill>
                  <a:srgbClr val="46464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TextBox 4"/>
          <p:cNvSpPr txBox="1"/>
          <p:nvPr userDrawn="1"/>
        </p:nvSpPr>
        <p:spPr>
          <a:xfrm>
            <a:off x="6119629" y="5103628"/>
            <a:ext cx="283534" cy="230832"/>
          </a:xfrm>
          <a:prstGeom prst="rect">
            <a:avLst/>
          </a:prstGeom>
          <a:noFill/>
        </p:spPr>
        <p:txBody>
          <a:bodyPr wrap="square" rtlCol="0">
            <a:spAutoFit/>
          </a:bodyPr>
          <a:lstStyle/>
          <a:p>
            <a:r>
              <a:rPr lang="en-US" sz="900" dirty="0">
                <a:solidFill>
                  <a:srgbClr val="00AC6C"/>
                </a:solidFill>
              </a:rPr>
              <a:t>®</a:t>
            </a:r>
          </a:p>
        </p:txBody>
      </p:sp>
    </p:spTree>
    <p:extLst>
      <p:ext uri="{BB962C8B-B14F-4D97-AF65-F5344CB8AC3E}">
        <p14:creationId xmlns:p14="http://schemas.microsoft.com/office/powerpoint/2010/main" val="20105194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een Simplified Triangl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46473" y="1724689"/>
            <a:ext cx="4238687" cy="1372887"/>
          </a:xfrm>
        </p:spPr>
        <p:txBody>
          <a:bodyPr>
            <a:normAutofit/>
          </a:bodyPr>
          <a:lstStyle>
            <a:lvl1pPr algn="l">
              <a:defRPr sz="4000">
                <a:solidFill>
                  <a:schemeClr val="tx2"/>
                </a:solidFill>
              </a:defRPr>
            </a:lvl1pPr>
          </a:lstStyle>
          <a:p>
            <a:r>
              <a:rPr lang="en-US" dirty="0"/>
              <a:t>Click to edit Master title style</a:t>
            </a:r>
          </a:p>
        </p:txBody>
      </p:sp>
      <p:sp>
        <p:nvSpPr>
          <p:cNvPr id="4" name="Subtitle 2"/>
          <p:cNvSpPr>
            <a:spLocks noGrp="1"/>
          </p:cNvSpPr>
          <p:nvPr>
            <p:ph type="subTitle" idx="1"/>
          </p:nvPr>
        </p:nvSpPr>
        <p:spPr>
          <a:xfrm>
            <a:off x="446473" y="3900812"/>
            <a:ext cx="5611628" cy="2240904"/>
          </a:xfrm>
        </p:spPr>
        <p:txBody>
          <a:bodyPr>
            <a:normAutofit/>
          </a:bodyPr>
          <a:lstStyle>
            <a:lvl1pPr marL="0" indent="0" algn="l">
              <a:buNone/>
              <a:defRPr sz="2000">
                <a:solidFill>
                  <a:srgbClr val="46464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TextBox 4"/>
          <p:cNvSpPr txBox="1"/>
          <p:nvPr userDrawn="1"/>
        </p:nvSpPr>
        <p:spPr>
          <a:xfrm>
            <a:off x="6119629" y="5103628"/>
            <a:ext cx="283534" cy="230832"/>
          </a:xfrm>
          <a:prstGeom prst="rect">
            <a:avLst/>
          </a:prstGeom>
          <a:noFill/>
        </p:spPr>
        <p:txBody>
          <a:bodyPr wrap="square" rtlCol="0">
            <a:spAutoFit/>
          </a:bodyPr>
          <a:lstStyle/>
          <a:p>
            <a:r>
              <a:rPr lang="en-US" sz="900" dirty="0">
                <a:solidFill>
                  <a:srgbClr val="00AC6C"/>
                </a:solidFill>
              </a:rPr>
              <a:t>®</a:t>
            </a:r>
          </a:p>
        </p:txBody>
      </p:sp>
    </p:spTree>
    <p:extLst>
      <p:ext uri="{BB962C8B-B14F-4D97-AF65-F5344CB8AC3E}">
        <p14:creationId xmlns:p14="http://schemas.microsoft.com/office/powerpoint/2010/main" val="26948132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127" y="1269808"/>
            <a:ext cx="7293747" cy="1613142"/>
          </a:xfrm>
        </p:spPr>
        <p:txBody>
          <a:bodyPr>
            <a:normAutofit/>
          </a:bodyPr>
          <a:lstStyle>
            <a:lvl1pPr>
              <a:defRPr sz="4800"/>
            </a:lvl1pPr>
          </a:lstStyle>
          <a:p>
            <a:r>
              <a:rPr lang="en-US" dirty="0"/>
              <a:t>Click to edit Master title style</a:t>
            </a:r>
          </a:p>
        </p:txBody>
      </p:sp>
      <p:sp>
        <p:nvSpPr>
          <p:cNvPr id="3" name="Subtitle 2"/>
          <p:cNvSpPr>
            <a:spLocks noGrp="1"/>
          </p:cNvSpPr>
          <p:nvPr>
            <p:ph type="subTitle" idx="1"/>
          </p:nvPr>
        </p:nvSpPr>
        <p:spPr>
          <a:xfrm>
            <a:off x="1371600" y="3380621"/>
            <a:ext cx="6400800" cy="2240904"/>
          </a:xfrm>
        </p:spPr>
        <p:txBody>
          <a:bodyPr>
            <a:normAutofit/>
          </a:bodyPr>
          <a:lstStyle>
            <a:lvl1pPr marL="0" indent="0" algn="ctr">
              <a:buNone/>
              <a:defRPr sz="2000">
                <a:solidFill>
                  <a:srgbClr val="46464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Footer Placeholder 3"/>
          <p:cNvSpPr>
            <a:spLocks noGrp="1"/>
          </p:cNvSpPr>
          <p:nvPr>
            <p:ph type="ftr" sz="quarter" idx="10"/>
          </p:nvPr>
        </p:nvSpPr>
        <p:spPr/>
        <p:txBody>
          <a:bodyPr/>
          <a:lstStyle>
            <a:lvl1pPr>
              <a:defRPr>
                <a:solidFill>
                  <a:schemeClr val="bg1">
                    <a:lumMod val="85000"/>
                  </a:schemeClr>
                </a:solidFill>
              </a:defRPr>
            </a:lvl1pPr>
          </a:lstStyle>
          <a:p>
            <a:r>
              <a:rPr lang="en-US" dirty="0">
                <a:cs typeface="Century Gothic"/>
              </a:rPr>
              <a:t>FACILITATOR CERTIFICATION</a:t>
            </a:r>
            <a:endParaRPr lang="en-US" dirty="0"/>
          </a:p>
        </p:txBody>
      </p:sp>
      <p:sp>
        <p:nvSpPr>
          <p:cNvPr id="5" name="CuadroTexto 4"/>
          <p:cNvSpPr txBox="1"/>
          <p:nvPr userDrawn="1"/>
        </p:nvSpPr>
        <p:spPr>
          <a:xfrm>
            <a:off x="8176957" y="0"/>
            <a:ext cx="856034" cy="400110"/>
          </a:xfrm>
          <a:prstGeom prst="rect">
            <a:avLst/>
          </a:prstGeom>
          <a:noFill/>
        </p:spPr>
        <p:txBody>
          <a:bodyPr wrap="square" rtlCol="0">
            <a:spAutoFit/>
          </a:bodyPr>
          <a:lstStyle/>
          <a:p>
            <a:fld id="{0E2FCFAC-AD3F-43F3-9A0E-9449924A3AEE}" type="slidenum">
              <a:rPr lang="en-US" sz="2000" b="1" smtClean="0"/>
              <a:t>‹Nº›</a:t>
            </a:fld>
            <a:endParaRPr lang="en-US" sz="2000" b="1" dirty="0"/>
          </a:p>
        </p:txBody>
      </p:sp>
    </p:spTree>
    <p:extLst>
      <p:ext uri="{BB962C8B-B14F-4D97-AF65-F5344CB8AC3E}">
        <p14:creationId xmlns:p14="http://schemas.microsoft.com/office/powerpoint/2010/main" val="2831304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25126" y="3423618"/>
            <a:ext cx="7293748" cy="2436875"/>
          </a:xfrm>
        </p:spPr>
        <p:txBody>
          <a:bodyPr>
            <a:normAutofit/>
          </a:bodyPr>
          <a:lstStyle>
            <a:lvl1pPr marL="342900" indent="-342900">
              <a:buFont typeface="Wingdings" charset="2"/>
              <a:buChar char="§"/>
              <a:defRPr sz="2200"/>
            </a:lvl1pPr>
            <a:lvl2pPr marL="800100" indent="-342900">
              <a:buFont typeface="Wingdings" charset="2"/>
              <a:buChar char="§"/>
              <a:defRPr sz="2200"/>
            </a:lvl2pPr>
            <a:lvl3pPr marL="1143000" indent="-228600">
              <a:buFont typeface="Wingdings" charset="2"/>
              <a:buChar char="§"/>
              <a:defRPr sz="2200"/>
            </a:lvl3pPr>
            <a:lvl4pPr marL="1600200" indent="-228600">
              <a:buFont typeface="Wingdings" charset="2"/>
              <a:buChar char="§"/>
              <a:defRPr sz="2200"/>
            </a:lvl4pPr>
            <a:lvl5pPr marL="2057400" indent="-228600">
              <a:buFont typeface="Wingdings" charset="2"/>
              <a:buChar char="§"/>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ctrTitle"/>
          </p:nvPr>
        </p:nvSpPr>
        <p:spPr>
          <a:xfrm>
            <a:off x="925127" y="1269903"/>
            <a:ext cx="7293747" cy="1613142"/>
          </a:xfrm>
        </p:spPr>
        <p:txBody>
          <a:bodyPr>
            <a:normAutofit/>
          </a:bodyPr>
          <a:lstStyle>
            <a:lvl1pPr>
              <a:defRPr sz="4800"/>
            </a:lvl1pPr>
          </a:lstStyle>
          <a:p>
            <a:r>
              <a:rPr lang="en-US" dirty="0"/>
              <a:t>Click to edit Master title style</a:t>
            </a:r>
          </a:p>
        </p:txBody>
      </p:sp>
      <p:sp>
        <p:nvSpPr>
          <p:cNvPr id="4" name="Footer Placeholder 3"/>
          <p:cNvSpPr>
            <a:spLocks noGrp="1"/>
          </p:cNvSpPr>
          <p:nvPr>
            <p:ph type="ftr" sz="quarter" idx="10"/>
          </p:nvPr>
        </p:nvSpPr>
        <p:spPr>
          <a:xfrm>
            <a:off x="100391" y="6299199"/>
            <a:ext cx="4445000" cy="388408"/>
          </a:xfrm>
        </p:spPr>
        <p:txBody>
          <a:bodyPr/>
          <a:lstStyle>
            <a:lvl1pPr>
              <a:defRPr>
                <a:solidFill>
                  <a:schemeClr val="bg1">
                    <a:lumMod val="85000"/>
                  </a:schemeClr>
                </a:solidFill>
              </a:defRPr>
            </a:lvl1pPr>
          </a:lstStyle>
          <a:p>
            <a:r>
              <a:rPr lang="en-US" dirty="0">
                <a:cs typeface="Century Gothic"/>
              </a:rPr>
              <a:t>FACILITATOR CERTIFICATION</a:t>
            </a:r>
            <a:endParaRPr lang="en-US" dirty="0"/>
          </a:p>
        </p:txBody>
      </p:sp>
      <p:sp>
        <p:nvSpPr>
          <p:cNvPr id="6" name="CuadroTexto 5"/>
          <p:cNvSpPr txBox="1"/>
          <p:nvPr userDrawn="1"/>
        </p:nvSpPr>
        <p:spPr>
          <a:xfrm>
            <a:off x="8176957" y="0"/>
            <a:ext cx="856034" cy="400110"/>
          </a:xfrm>
          <a:prstGeom prst="rect">
            <a:avLst/>
          </a:prstGeom>
          <a:noFill/>
        </p:spPr>
        <p:txBody>
          <a:bodyPr wrap="square" rtlCol="0">
            <a:spAutoFit/>
          </a:bodyPr>
          <a:lstStyle/>
          <a:p>
            <a:fld id="{0E2FCFAC-AD3F-43F3-9A0E-9449924A3AEE}" type="slidenum">
              <a:rPr lang="en-US" sz="2000" b="1" smtClean="0"/>
              <a:t>‹Nº›</a:t>
            </a:fld>
            <a:endParaRPr lang="en-US" sz="2000" b="1" dirty="0"/>
          </a:p>
        </p:txBody>
      </p:sp>
    </p:spTree>
    <p:extLst>
      <p:ext uri="{BB962C8B-B14F-4D97-AF65-F5344CB8AC3E}">
        <p14:creationId xmlns:p14="http://schemas.microsoft.com/office/powerpoint/2010/main" val="3134035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3368" y="3475102"/>
            <a:ext cx="4032431" cy="2633881"/>
          </a:xfrm>
        </p:spPr>
        <p:txBody>
          <a:bodyPr>
            <a:normAutofit/>
          </a:bodyPr>
          <a:lstStyle>
            <a:lvl1pPr marL="342900" indent="-342900">
              <a:buFont typeface="Wingdings" charset="2"/>
              <a:buChar char="§"/>
              <a:defRPr sz="2200"/>
            </a:lvl1pPr>
            <a:lvl2pPr marL="742950" indent="-285750">
              <a:buFont typeface="Wingdings" charset="2"/>
              <a:buChar char="§"/>
              <a:defRPr sz="2200"/>
            </a:lvl2pPr>
            <a:lvl3pPr marL="1143000" indent="-228600">
              <a:buFont typeface="Wingdings" charset="2"/>
              <a:buChar char="§"/>
              <a:defRPr sz="2200"/>
            </a:lvl3pPr>
            <a:lvl4pPr marL="1600200" indent="-228600">
              <a:buFont typeface="Wingdings" charset="2"/>
              <a:buChar char="§"/>
              <a:defRPr sz="2200"/>
            </a:lvl4pPr>
            <a:lvl5pPr marL="2057400" indent="-228600">
              <a:buFont typeface="Wingdings" charset="2"/>
              <a:buChar cha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4368" y="3475102"/>
            <a:ext cx="4032431" cy="2633881"/>
          </a:xfrm>
        </p:spPr>
        <p:txBody>
          <a:bodyPr>
            <a:normAutofit/>
          </a:bodyPr>
          <a:lstStyle>
            <a:lvl1pPr marL="342900" indent="-342900">
              <a:buFont typeface="Wingdings" charset="2"/>
              <a:buChar char="§"/>
              <a:defRPr sz="2200"/>
            </a:lvl1pPr>
            <a:lvl2pPr marL="742950" indent="-285750">
              <a:buFont typeface="Wingdings" charset="2"/>
              <a:buChar char="§"/>
              <a:defRPr sz="2200"/>
            </a:lvl2pPr>
            <a:lvl3pPr marL="1143000" indent="-228600">
              <a:buFont typeface="Wingdings" charset="2"/>
              <a:buChar char="§"/>
              <a:defRPr sz="2200"/>
            </a:lvl3pPr>
            <a:lvl4pPr marL="1600200" indent="-228600">
              <a:buFont typeface="Wingdings" charset="2"/>
              <a:buChar char="§"/>
              <a:defRPr sz="2200"/>
            </a:lvl4pPr>
            <a:lvl5pPr marL="2057400" indent="-228600">
              <a:buFont typeface="Wingdings" charset="2"/>
              <a:buChar cha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ctrTitle"/>
          </p:nvPr>
        </p:nvSpPr>
        <p:spPr>
          <a:xfrm>
            <a:off x="925127" y="1269903"/>
            <a:ext cx="7293747" cy="1613142"/>
          </a:xfrm>
        </p:spPr>
        <p:txBody>
          <a:bodyPr>
            <a:normAutofit/>
          </a:bodyPr>
          <a:lstStyle>
            <a:lvl1pPr>
              <a:defRPr sz="4800"/>
            </a:lvl1pPr>
          </a:lstStyle>
          <a:p>
            <a:r>
              <a:rPr lang="en-US" dirty="0"/>
              <a:t>Click to edit Master title style</a:t>
            </a:r>
          </a:p>
        </p:txBody>
      </p:sp>
      <p:sp>
        <p:nvSpPr>
          <p:cNvPr id="5" name="Footer Placeholder 3"/>
          <p:cNvSpPr>
            <a:spLocks noGrp="1"/>
          </p:cNvSpPr>
          <p:nvPr>
            <p:ph type="ftr" sz="quarter" idx="10"/>
          </p:nvPr>
        </p:nvSpPr>
        <p:spPr>
          <a:xfrm>
            <a:off x="100391" y="6299199"/>
            <a:ext cx="4445000" cy="388408"/>
          </a:xfrm>
        </p:spPr>
        <p:txBody>
          <a:bodyPr/>
          <a:lstStyle>
            <a:lvl1pPr>
              <a:defRPr>
                <a:solidFill>
                  <a:schemeClr val="bg1">
                    <a:lumMod val="85000"/>
                  </a:schemeClr>
                </a:solidFill>
              </a:defRPr>
            </a:lvl1pPr>
          </a:lstStyle>
          <a:p>
            <a:r>
              <a:rPr lang="en-US" dirty="0">
                <a:cs typeface="Century Gothic"/>
              </a:rPr>
              <a:t>FACILITATOR CERTIFICATION</a:t>
            </a:r>
            <a:endParaRPr lang="en-US" dirty="0"/>
          </a:p>
        </p:txBody>
      </p:sp>
      <p:sp>
        <p:nvSpPr>
          <p:cNvPr id="6" name="CuadroTexto 5"/>
          <p:cNvSpPr txBox="1"/>
          <p:nvPr userDrawn="1"/>
        </p:nvSpPr>
        <p:spPr>
          <a:xfrm>
            <a:off x="8176957" y="0"/>
            <a:ext cx="856034" cy="400110"/>
          </a:xfrm>
          <a:prstGeom prst="rect">
            <a:avLst/>
          </a:prstGeom>
          <a:noFill/>
        </p:spPr>
        <p:txBody>
          <a:bodyPr wrap="square" rtlCol="0">
            <a:spAutoFit/>
          </a:bodyPr>
          <a:lstStyle/>
          <a:p>
            <a:fld id="{0E2FCFAC-AD3F-43F3-9A0E-9449924A3AEE}" type="slidenum">
              <a:rPr lang="en-US" sz="2000" b="1" smtClean="0"/>
              <a:t>‹Nº›</a:t>
            </a:fld>
            <a:endParaRPr lang="en-US" sz="2000" b="1" dirty="0"/>
          </a:p>
        </p:txBody>
      </p:sp>
    </p:spTree>
    <p:extLst>
      <p:ext uri="{BB962C8B-B14F-4D97-AF65-F5344CB8AC3E}">
        <p14:creationId xmlns:p14="http://schemas.microsoft.com/office/powerpoint/2010/main" val="206049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3677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1"/>
          <p:cNvSpPr>
            <a:spLocks noGrp="1"/>
          </p:cNvSpPr>
          <p:nvPr>
            <p:ph type="ctrTitle"/>
          </p:nvPr>
        </p:nvSpPr>
        <p:spPr>
          <a:xfrm>
            <a:off x="925127" y="1269903"/>
            <a:ext cx="7293747" cy="1613142"/>
          </a:xfrm>
        </p:spPr>
        <p:txBody>
          <a:bodyPr>
            <a:normAutofit/>
          </a:bodyPr>
          <a:lstStyle>
            <a:lvl1pPr>
              <a:defRPr sz="4800"/>
            </a:lvl1pPr>
          </a:lstStyle>
          <a:p>
            <a:r>
              <a:rPr lang="en-US" dirty="0"/>
              <a:t>Click to edit Master title style</a:t>
            </a:r>
          </a:p>
        </p:txBody>
      </p:sp>
      <p:sp>
        <p:nvSpPr>
          <p:cNvPr id="3" name="Footer Placeholder 3"/>
          <p:cNvSpPr>
            <a:spLocks noGrp="1"/>
          </p:cNvSpPr>
          <p:nvPr>
            <p:ph type="ftr" sz="quarter" idx="10"/>
          </p:nvPr>
        </p:nvSpPr>
        <p:spPr>
          <a:xfrm>
            <a:off x="100391" y="6299199"/>
            <a:ext cx="4445000" cy="388408"/>
          </a:xfrm>
        </p:spPr>
        <p:txBody>
          <a:bodyPr/>
          <a:lstStyle>
            <a:lvl1pPr>
              <a:defRPr>
                <a:solidFill>
                  <a:schemeClr val="bg1">
                    <a:lumMod val="85000"/>
                  </a:schemeClr>
                </a:solidFill>
              </a:defRPr>
            </a:lvl1pPr>
          </a:lstStyle>
          <a:p>
            <a:r>
              <a:rPr lang="en-US" dirty="0">
                <a:cs typeface="Century Gothic"/>
              </a:rPr>
              <a:t>FACILITATOR CERTIFICATION</a:t>
            </a:r>
            <a:endParaRPr lang="en-US" dirty="0"/>
          </a:p>
        </p:txBody>
      </p:sp>
      <p:sp>
        <p:nvSpPr>
          <p:cNvPr id="4" name="CuadroTexto 3"/>
          <p:cNvSpPr txBox="1"/>
          <p:nvPr userDrawn="1"/>
        </p:nvSpPr>
        <p:spPr>
          <a:xfrm>
            <a:off x="8176957" y="0"/>
            <a:ext cx="856034" cy="400110"/>
          </a:xfrm>
          <a:prstGeom prst="rect">
            <a:avLst/>
          </a:prstGeom>
          <a:noFill/>
        </p:spPr>
        <p:txBody>
          <a:bodyPr wrap="square" rtlCol="0">
            <a:spAutoFit/>
          </a:bodyPr>
          <a:lstStyle/>
          <a:p>
            <a:fld id="{0E2FCFAC-AD3F-43F3-9A0E-9449924A3AEE}" type="slidenum">
              <a:rPr lang="en-US" sz="2000" b="1" smtClean="0"/>
              <a:t>‹Nº›</a:t>
            </a:fld>
            <a:endParaRPr lang="en-US" sz="2000" b="1" dirty="0"/>
          </a:p>
        </p:txBody>
      </p:sp>
    </p:spTree>
    <p:extLst>
      <p:ext uri="{BB962C8B-B14F-4D97-AF65-F5344CB8AC3E}">
        <p14:creationId xmlns:p14="http://schemas.microsoft.com/office/powerpoint/2010/main" val="590676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0"/>
          </p:nvPr>
        </p:nvSpPr>
        <p:spPr>
          <a:xfrm>
            <a:off x="100391" y="6299199"/>
            <a:ext cx="4445000" cy="388408"/>
          </a:xfrm>
        </p:spPr>
        <p:txBody>
          <a:bodyPr/>
          <a:lstStyle>
            <a:lvl1pPr>
              <a:defRPr>
                <a:solidFill>
                  <a:schemeClr val="bg1">
                    <a:lumMod val="85000"/>
                  </a:schemeClr>
                </a:solidFill>
              </a:defRPr>
            </a:lvl1pPr>
          </a:lstStyle>
          <a:p>
            <a:r>
              <a:rPr lang="en-US" dirty="0">
                <a:cs typeface="Century Gothic"/>
              </a:rPr>
              <a:t>FACILITATOR CERTIFICATION</a:t>
            </a:r>
            <a:endParaRPr lang="en-US" dirty="0"/>
          </a:p>
        </p:txBody>
      </p:sp>
      <p:sp>
        <p:nvSpPr>
          <p:cNvPr id="3" name="CuadroTexto 2"/>
          <p:cNvSpPr txBox="1"/>
          <p:nvPr userDrawn="1"/>
        </p:nvSpPr>
        <p:spPr>
          <a:xfrm>
            <a:off x="8176957" y="0"/>
            <a:ext cx="856034" cy="400110"/>
          </a:xfrm>
          <a:prstGeom prst="rect">
            <a:avLst/>
          </a:prstGeom>
          <a:noFill/>
        </p:spPr>
        <p:txBody>
          <a:bodyPr wrap="square" rtlCol="0">
            <a:spAutoFit/>
          </a:bodyPr>
          <a:lstStyle/>
          <a:p>
            <a:fld id="{0E2FCFAC-AD3F-43F3-9A0E-9449924A3AEE}" type="slidenum">
              <a:rPr lang="en-US" sz="2000" b="1" smtClean="0"/>
              <a:t>‹Nº›</a:t>
            </a:fld>
            <a:endParaRPr lang="en-US" sz="2000" b="1" dirty="0"/>
          </a:p>
        </p:txBody>
      </p:sp>
    </p:spTree>
    <p:extLst>
      <p:ext uri="{BB962C8B-B14F-4D97-AF65-F5344CB8AC3E}">
        <p14:creationId xmlns:p14="http://schemas.microsoft.com/office/powerpoint/2010/main" val="33207847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90423"/>
            <a:ext cx="5486400" cy="566738"/>
          </a:xfrm>
        </p:spPr>
        <p:txBody>
          <a:bodyPr anchor="b">
            <a:normAutofit/>
          </a:bodyPr>
          <a:lstStyle>
            <a:lvl1pPr algn="l">
              <a:defRPr sz="2200" b="0"/>
            </a:lvl1pPr>
          </a:lstStyle>
          <a:p>
            <a:r>
              <a:rPr lang="en-US" dirty="0"/>
              <a:t>Click to edit Master title style</a:t>
            </a:r>
          </a:p>
        </p:txBody>
      </p:sp>
      <p:sp>
        <p:nvSpPr>
          <p:cNvPr id="3" name="Picture Placeholder 2"/>
          <p:cNvSpPr>
            <a:spLocks noGrp="1"/>
          </p:cNvSpPr>
          <p:nvPr>
            <p:ph type="pic" idx="1"/>
          </p:nvPr>
        </p:nvSpPr>
        <p:spPr>
          <a:xfrm>
            <a:off x="1792288" y="402598"/>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3428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Footer Placeholder 3"/>
          <p:cNvSpPr>
            <a:spLocks noGrp="1"/>
          </p:cNvSpPr>
          <p:nvPr>
            <p:ph type="ftr" sz="quarter" idx="10"/>
          </p:nvPr>
        </p:nvSpPr>
        <p:spPr>
          <a:xfrm>
            <a:off x="100391" y="6299199"/>
            <a:ext cx="4445000" cy="388408"/>
          </a:xfrm>
        </p:spPr>
        <p:txBody>
          <a:bodyPr/>
          <a:lstStyle>
            <a:lvl1pPr>
              <a:defRPr>
                <a:solidFill>
                  <a:schemeClr val="bg1">
                    <a:lumMod val="85000"/>
                  </a:schemeClr>
                </a:solidFill>
              </a:defRPr>
            </a:lvl1pPr>
          </a:lstStyle>
          <a:p>
            <a:r>
              <a:rPr lang="en-US" dirty="0">
                <a:cs typeface="Century Gothic"/>
              </a:rPr>
              <a:t>FACILITATOR CERTIFICATION</a:t>
            </a:r>
            <a:endParaRPr lang="en-US" dirty="0"/>
          </a:p>
        </p:txBody>
      </p:sp>
      <p:sp>
        <p:nvSpPr>
          <p:cNvPr id="6" name="CuadroTexto 5"/>
          <p:cNvSpPr txBox="1"/>
          <p:nvPr userDrawn="1"/>
        </p:nvSpPr>
        <p:spPr>
          <a:xfrm>
            <a:off x="8176957" y="0"/>
            <a:ext cx="856034" cy="400110"/>
          </a:xfrm>
          <a:prstGeom prst="rect">
            <a:avLst/>
          </a:prstGeom>
          <a:noFill/>
        </p:spPr>
        <p:txBody>
          <a:bodyPr wrap="square" rtlCol="0">
            <a:spAutoFit/>
          </a:bodyPr>
          <a:lstStyle/>
          <a:p>
            <a:fld id="{0E2FCFAC-AD3F-43F3-9A0E-9449924A3AEE}" type="slidenum">
              <a:rPr lang="en-US" sz="2000" b="1" smtClean="0"/>
              <a:t>‹Nº›</a:t>
            </a:fld>
            <a:endParaRPr lang="en-US" sz="2000" b="1" dirty="0"/>
          </a:p>
        </p:txBody>
      </p:sp>
    </p:spTree>
    <p:extLst>
      <p:ext uri="{BB962C8B-B14F-4D97-AF65-F5344CB8AC3E}">
        <p14:creationId xmlns:p14="http://schemas.microsoft.com/office/powerpoint/2010/main" val="20343083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75715" y="96185"/>
            <a:ext cx="7886700" cy="1042334"/>
          </a:xfrm>
        </p:spPr>
        <p:txBody>
          <a:bodyPr/>
          <a:lstStyle>
            <a:lvl1pPr>
              <a:defRPr b="1"/>
            </a:lvl1pPr>
          </a:lstStyle>
          <a:p>
            <a:r>
              <a:rPr lang="es-ES" dirty="0" smtClean="0"/>
              <a:t>Haga clic para modificar el estilo de título </a:t>
            </a:r>
            <a:endParaRPr lang="en-US" dirty="0"/>
          </a:p>
        </p:txBody>
      </p:sp>
      <p:sp>
        <p:nvSpPr>
          <p:cNvPr id="3" name="Marcador de contenido 2"/>
          <p:cNvSpPr>
            <a:spLocks noGrp="1"/>
          </p:cNvSpPr>
          <p:nvPr>
            <p:ph idx="1"/>
          </p:nvPr>
        </p:nvSpPr>
        <p:spPr/>
        <p:txBody>
          <a:bodyPr/>
          <a:lstStyle/>
          <a:p>
            <a:pPr lvl="0"/>
            <a:r>
              <a:rPr lang="es-ES" dirty="0" smtClean="0"/>
              <a:t>Editar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Marcador de fecha 3"/>
          <p:cNvSpPr>
            <a:spLocks noGrp="1"/>
          </p:cNvSpPr>
          <p:nvPr>
            <p:ph type="dt" sz="half" idx="10"/>
          </p:nvPr>
        </p:nvSpPr>
        <p:spPr/>
        <p:txBody>
          <a:bodyPr/>
          <a:lstStyle/>
          <a:p>
            <a:fld id="{A4358E40-242F-433D-BB74-C63B9819DFCD}" type="datetime1">
              <a:rPr lang="en-US" smtClean="0"/>
              <a:t>11/11/2023</a:t>
            </a:fld>
            <a:endParaRPr lang="en-US"/>
          </a:p>
        </p:txBody>
      </p:sp>
      <p:sp>
        <p:nvSpPr>
          <p:cNvPr id="5" name="Marcador de pie de página 4"/>
          <p:cNvSpPr>
            <a:spLocks noGrp="1"/>
          </p:cNvSpPr>
          <p:nvPr>
            <p:ph type="ftr" sz="quarter" idx="11"/>
          </p:nvPr>
        </p:nvSpPr>
        <p:spPr/>
        <p:txBody>
          <a:bodyPr/>
          <a:lstStyle>
            <a:lvl1pPr>
              <a:defRPr b="1">
                <a:solidFill>
                  <a:schemeClr val="tx1"/>
                </a:solidFill>
              </a:defRPr>
            </a:lvl1pPr>
          </a:lstStyle>
          <a:p>
            <a:r>
              <a:rPr lang="es-CR" smtClean="0"/>
              <a:t>Rolando Guevara Ruiz</a:t>
            </a:r>
            <a:endParaRPr lang="en-US" dirty="0"/>
          </a:p>
        </p:txBody>
      </p:sp>
      <p:sp>
        <p:nvSpPr>
          <p:cNvPr id="7" name="CuadroTexto 6"/>
          <p:cNvSpPr txBox="1"/>
          <p:nvPr userDrawn="1"/>
        </p:nvSpPr>
        <p:spPr>
          <a:xfrm>
            <a:off x="7913595" y="6352143"/>
            <a:ext cx="537883" cy="300082"/>
          </a:xfrm>
          <a:prstGeom prst="rect">
            <a:avLst/>
          </a:prstGeom>
          <a:noFill/>
        </p:spPr>
        <p:txBody>
          <a:bodyPr wrap="square" rtlCol="0">
            <a:spAutoFit/>
          </a:bodyPr>
          <a:lstStyle/>
          <a:p>
            <a:fld id="{EC64F169-54DF-4B8D-98F5-4652BD4039BB}" type="slidenum">
              <a:rPr lang="en-US" sz="1350" b="1" smtClean="0"/>
              <a:t>‹Nº›</a:t>
            </a:fld>
            <a:endParaRPr lang="en-US" sz="1350" b="1" dirty="0"/>
          </a:p>
        </p:txBody>
      </p:sp>
      <p:cxnSp>
        <p:nvCxnSpPr>
          <p:cNvPr id="9" name="Conector recto 8"/>
          <p:cNvCxnSpPr/>
          <p:nvPr userDrawn="1"/>
        </p:nvCxnSpPr>
        <p:spPr>
          <a:xfrm>
            <a:off x="403412" y="1111625"/>
            <a:ext cx="8404412" cy="17929"/>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0" name="Imagen 9"/>
          <p:cNvPicPr>
            <a:picLocks noChangeAspect="1"/>
          </p:cNvPicPr>
          <p:nvPr userDrawn="1"/>
        </p:nvPicPr>
        <p:blipFill>
          <a:blip r:embed="rId2"/>
          <a:stretch>
            <a:fillRect/>
          </a:stretch>
        </p:blipFill>
        <p:spPr>
          <a:xfrm>
            <a:off x="8182536" y="163223"/>
            <a:ext cx="795907" cy="653186"/>
          </a:xfrm>
          <a:prstGeom prst="rect">
            <a:avLst/>
          </a:prstGeom>
        </p:spPr>
      </p:pic>
    </p:spTree>
    <p:extLst>
      <p:ext uri="{BB962C8B-B14F-4D97-AF65-F5344CB8AC3E}">
        <p14:creationId xmlns:p14="http://schemas.microsoft.com/office/powerpoint/2010/main" val="30421652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127" y="265999"/>
            <a:ext cx="7293747" cy="1613142"/>
          </a:xfrm>
        </p:spPr>
        <p:txBody>
          <a:bodyPr>
            <a:normAutofit/>
          </a:bodyPr>
          <a:lstStyle>
            <a:lvl1pPr>
              <a:defRPr sz="4800"/>
            </a:lvl1pPr>
          </a:lstStyle>
          <a:p>
            <a:r>
              <a:rPr lang="en-US" dirty="0"/>
              <a:t>Click to edit Master title style</a:t>
            </a:r>
          </a:p>
        </p:txBody>
      </p:sp>
      <p:sp>
        <p:nvSpPr>
          <p:cNvPr id="3" name="Subtitle 2"/>
          <p:cNvSpPr>
            <a:spLocks noGrp="1"/>
          </p:cNvSpPr>
          <p:nvPr>
            <p:ph type="subTitle" idx="1"/>
          </p:nvPr>
        </p:nvSpPr>
        <p:spPr>
          <a:xfrm>
            <a:off x="1371600" y="2376812"/>
            <a:ext cx="6400800" cy="2240904"/>
          </a:xfrm>
        </p:spPr>
        <p:txBody>
          <a:bodyPr>
            <a:normAutofit/>
          </a:bodyPr>
          <a:lstStyle>
            <a:lvl1pPr marL="0" indent="0" algn="ctr">
              <a:buNone/>
              <a:defRPr sz="2000">
                <a:solidFill>
                  <a:srgbClr val="46464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2060721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25126" y="2419713"/>
            <a:ext cx="7293748" cy="2436875"/>
          </a:xfrm>
        </p:spPr>
        <p:txBody>
          <a:bodyPr>
            <a:normAutofit/>
          </a:bodyPr>
          <a:lstStyle>
            <a:lvl1pPr marL="342900" indent="-342900">
              <a:buFont typeface="Wingdings" charset="2"/>
              <a:buChar char="§"/>
              <a:defRPr sz="2200"/>
            </a:lvl1pPr>
            <a:lvl2pPr marL="800100" indent="-342900">
              <a:buFont typeface="Wingdings" charset="2"/>
              <a:buChar char="§"/>
              <a:defRPr sz="2200"/>
            </a:lvl2pPr>
            <a:lvl3pPr marL="1143000" indent="-228600">
              <a:buFont typeface="Wingdings" charset="2"/>
              <a:buChar char="§"/>
              <a:defRPr sz="2200"/>
            </a:lvl3pPr>
            <a:lvl4pPr marL="1600200" indent="-228600">
              <a:buFont typeface="Wingdings" charset="2"/>
              <a:buChar char="§"/>
              <a:defRPr sz="2200"/>
            </a:lvl4pPr>
            <a:lvl5pPr marL="2057400" indent="-228600">
              <a:buFont typeface="Wingdings" charset="2"/>
              <a:buChar char="§"/>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ctrTitle"/>
          </p:nvPr>
        </p:nvSpPr>
        <p:spPr>
          <a:xfrm>
            <a:off x="925127" y="265998"/>
            <a:ext cx="7293747" cy="1613142"/>
          </a:xfrm>
        </p:spPr>
        <p:txBody>
          <a:bodyPr>
            <a:normAutofit/>
          </a:bodyPr>
          <a:lstStyle>
            <a:lvl1pPr>
              <a:defRPr sz="4800"/>
            </a:lvl1pPr>
          </a:lstStyle>
          <a:p>
            <a:r>
              <a:rPr lang="en-US" dirty="0"/>
              <a:t>Click to edit Master title style</a:t>
            </a:r>
          </a:p>
        </p:txBody>
      </p:sp>
    </p:spTree>
    <p:extLst>
      <p:ext uri="{BB962C8B-B14F-4D97-AF65-F5344CB8AC3E}">
        <p14:creationId xmlns:p14="http://schemas.microsoft.com/office/powerpoint/2010/main" val="27920727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3368" y="2471197"/>
            <a:ext cx="4032431" cy="2633881"/>
          </a:xfrm>
        </p:spPr>
        <p:txBody>
          <a:bodyPr>
            <a:normAutofit/>
          </a:bodyPr>
          <a:lstStyle>
            <a:lvl1pPr marL="342900" indent="-342900">
              <a:buFont typeface="Wingdings" charset="2"/>
              <a:buChar char="§"/>
              <a:defRPr sz="2200"/>
            </a:lvl1pPr>
            <a:lvl2pPr marL="742950" indent="-285750">
              <a:buFont typeface="Wingdings" charset="2"/>
              <a:buChar char="§"/>
              <a:defRPr sz="2200"/>
            </a:lvl2pPr>
            <a:lvl3pPr marL="1143000" indent="-228600">
              <a:buFont typeface="Wingdings" charset="2"/>
              <a:buChar char="§"/>
              <a:defRPr sz="2200"/>
            </a:lvl3pPr>
            <a:lvl4pPr marL="1600200" indent="-228600">
              <a:buFont typeface="Wingdings" charset="2"/>
              <a:buChar char="§"/>
              <a:defRPr sz="2200"/>
            </a:lvl4pPr>
            <a:lvl5pPr marL="2057400" indent="-228600">
              <a:buFont typeface="Wingdings" charset="2"/>
              <a:buChar cha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4368" y="2471197"/>
            <a:ext cx="4032431" cy="2633881"/>
          </a:xfrm>
        </p:spPr>
        <p:txBody>
          <a:bodyPr>
            <a:normAutofit/>
          </a:bodyPr>
          <a:lstStyle>
            <a:lvl1pPr marL="342900" indent="-342900">
              <a:buFont typeface="Wingdings" charset="2"/>
              <a:buChar char="§"/>
              <a:defRPr sz="2200"/>
            </a:lvl1pPr>
            <a:lvl2pPr marL="742950" indent="-285750">
              <a:buFont typeface="Wingdings" charset="2"/>
              <a:buChar char="§"/>
              <a:defRPr sz="2200"/>
            </a:lvl2pPr>
            <a:lvl3pPr marL="1143000" indent="-228600">
              <a:buFont typeface="Wingdings" charset="2"/>
              <a:buChar char="§"/>
              <a:defRPr sz="2200"/>
            </a:lvl3pPr>
            <a:lvl4pPr marL="1600200" indent="-228600">
              <a:buFont typeface="Wingdings" charset="2"/>
              <a:buChar char="§"/>
              <a:defRPr sz="2200"/>
            </a:lvl4pPr>
            <a:lvl5pPr marL="2057400" indent="-228600">
              <a:buFont typeface="Wingdings" charset="2"/>
              <a:buChar cha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ctrTitle"/>
          </p:nvPr>
        </p:nvSpPr>
        <p:spPr>
          <a:xfrm>
            <a:off x="925127" y="265998"/>
            <a:ext cx="7293747" cy="1613142"/>
          </a:xfrm>
        </p:spPr>
        <p:txBody>
          <a:bodyPr>
            <a:normAutofit/>
          </a:bodyPr>
          <a:lstStyle>
            <a:lvl1pPr>
              <a:defRPr sz="4800"/>
            </a:lvl1pPr>
          </a:lstStyle>
          <a:p>
            <a:r>
              <a:rPr lang="en-US" dirty="0"/>
              <a:t>Click to edit Master title style</a:t>
            </a:r>
          </a:p>
        </p:txBody>
      </p:sp>
    </p:spTree>
    <p:extLst>
      <p:ext uri="{BB962C8B-B14F-4D97-AF65-F5344CB8AC3E}">
        <p14:creationId xmlns:p14="http://schemas.microsoft.com/office/powerpoint/2010/main" val="1020398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1"/>
          <p:cNvSpPr>
            <a:spLocks noGrp="1"/>
          </p:cNvSpPr>
          <p:nvPr>
            <p:ph type="ctrTitle"/>
          </p:nvPr>
        </p:nvSpPr>
        <p:spPr>
          <a:xfrm>
            <a:off x="925127" y="265998"/>
            <a:ext cx="7293747" cy="1613142"/>
          </a:xfrm>
        </p:spPr>
        <p:txBody>
          <a:bodyPr>
            <a:normAutofit/>
          </a:bodyPr>
          <a:lstStyle>
            <a:lvl1pPr>
              <a:defRPr sz="4800"/>
            </a:lvl1pPr>
          </a:lstStyle>
          <a:p>
            <a:r>
              <a:rPr lang="en-US" dirty="0"/>
              <a:t>Click to edit Master title style</a:t>
            </a:r>
          </a:p>
        </p:txBody>
      </p:sp>
    </p:spTree>
    <p:extLst>
      <p:ext uri="{BB962C8B-B14F-4D97-AF65-F5344CB8AC3E}">
        <p14:creationId xmlns:p14="http://schemas.microsoft.com/office/powerpoint/2010/main" val="41426715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5656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457378"/>
            <a:ext cx="5486400" cy="566738"/>
          </a:xfrm>
        </p:spPr>
        <p:txBody>
          <a:bodyPr anchor="b">
            <a:normAutofit/>
          </a:bodyPr>
          <a:lstStyle>
            <a:lvl1pPr algn="l">
              <a:defRPr sz="2200" b="0"/>
            </a:lvl1pPr>
          </a:lstStyle>
          <a:p>
            <a:r>
              <a:rPr lang="en-US" dirty="0"/>
              <a:t>Click to edit Master title style</a:t>
            </a:r>
          </a:p>
        </p:txBody>
      </p:sp>
      <p:sp>
        <p:nvSpPr>
          <p:cNvPr id="3" name="Picture Placeholder 2"/>
          <p:cNvSpPr>
            <a:spLocks noGrp="1"/>
          </p:cNvSpPr>
          <p:nvPr>
            <p:ph type="pic" idx="1"/>
          </p:nvPr>
        </p:nvSpPr>
        <p:spPr>
          <a:xfrm>
            <a:off x="1792288" y="269553"/>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63504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457378"/>
            <a:ext cx="5486400" cy="566738"/>
          </a:xfrm>
        </p:spPr>
        <p:txBody>
          <a:bodyPr anchor="b">
            <a:normAutofit/>
          </a:bodyPr>
          <a:lstStyle>
            <a:lvl1pPr algn="l">
              <a:defRPr sz="2200" b="0"/>
            </a:lvl1pPr>
          </a:lstStyle>
          <a:p>
            <a:r>
              <a:rPr lang="en-US"/>
              <a:t>Click to edit Master title style</a:t>
            </a:r>
            <a:endParaRPr lang="en-US" dirty="0"/>
          </a:p>
        </p:txBody>
      </p:sp>
      <p:sp>
        <p:nvSpPr>
          <p:cNvPr id="3" name="Picture Placeholder 2"/>
          <p:cNvSpPr>
            <a:spLocks noGrp="1"/>
          </p:cNvSpPr>
          <p:nvPr>
            <p:ph type="pic" idx="1"/>
          </p:nvPr>
        </p:nvSpPr>
        <p:spPr>
          <a:xfrm>
            <a:off x="1792288" y="269553"/>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209930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16271225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5"/>
          <p:cNvSpPr>
            <a:spLocks noGrp="1"/>
          </p:cNvSpPr>
          <p:nvPr>
            <p:ph type="body" sz="quarter" idx="11"/>
          </p:nvPr>
        </p:nvSpPr>
        <p:spPr>
          <a:xfrm>
            <a:off x="365614" y="4023290"/>
            <a:ext cx="8549786" cy="2148911"/>
          </a:xfrm>
          <a:prstGeom prst="rect">
            <a:avLst/>
          </a:prstGeom>
        </p:spPr>
        <p:txBody>
          <a:bodyPr vert="horz"/>
          <a:lstStyle>
            <a:lvl1pPr>
              <a:defRPr sz="2700" b="1" i="0"/>
            </a:lvl1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049068420"/>
      </p:ext>
    </p:extLst>
  </p:cSld>
  <p:clrMapOvr>
    <a:masterClrMapping/>
  </p:clrMapOvr>
  <p:transition>
    <p:wipe dir="d"/>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5"/>
          <p:cNvSpPr>
            <a:spLocks noGrp="1"/>
          </p:cNvSpPr>
          <p:nvPr>
            <p:ph type="body" sz="quarter" idx="11"/>
          </p:nvPr>
        </p:nvSpPr>
        <p:spPr>
          <a:xfrm>
            <a:off x="685800" y="1676400"/>
            <a:ext cx="8229600" cy="44958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4864694"/>
      </p:ext>
    </p:extLst>
  </p:cSld>
  <p:clrMapOvr>
    <a:masterClrMapping/>
  </p:clrMapOvr>
  <p:transition advClick="0" advTm="300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1682472"/>
      </p:ext>
    </p:extLst>
  </p:cSld>
  <p:clrMapOvr>
    <a:masterClrMapping/>
  </p:clrMapOvr>
  <p:transition advClick="0" advTm="300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38115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0" y="2174875"/>
            <a:ext cx="38115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8203530"/>
      </p:ext>
    </p:extLst>
  </p:cSld>
  <p:clrMapOvr>
    <a:masterClrMapping/>
  </p:clrMapOvr>
  <p:transition advClick="0" advTm="300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1524000"/>
            <a:ext cx="2438399" cy="1447800"/>
          </a:xfrm>
        </p:spPr>
        <p:txBody>
          <a:bodyPr anchor="b"/>
          <a:lstStyle>
            <a:lvl1pPr algn="l">
              <a:defRPr sz="20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524000"/>
            <a:ext cx="5111750" cy="460216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85800" y="3124200"/>
            <a:ext cx="2779713" cy="30019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txBox="1">
            <a:spLocks/>
          </p:cNvSpPr>
          <p:nvPr userDrawn="1"/>
        </p:nvSpPr>
        <p:spPr>
          <a:xfrm>
            <a:off x="685800" y="0"/>
            <a:ext cx="822960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Arial"/>
                <a:ea typeface="+mn-ea"/>
                <a:cs typeface="+mn-cs"/>
              </a:rPr>
              <a:t>Click to edit Master title style</a:t>
            </a:r>
            <a:endParaRPr kumimoji="0" lang="en-US" sz="3600" b="1" i="0" u="none" strike="noStrike" kern="1200" cap="none" spc="0" normalizeH="0" baseline="0" noProof="0" dirty="0" smtClean="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416722981"/>
      </p:ext>
    </p:extLst>
  </p:cSld>
  <p:clrMapOvr>
    <a:masterClrMapping/>
  </p:clrMapOvr>
  <p:transition advClick="0" advTm="300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85800" y="1600200"/>
            <a:ext cx="7848600" cy="4191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85800" y="5791200"/>
            <a:ext cx="7848600" cy="381000"/>
          </a:xfrm>
          <a:prstGeom prst="rect">
            <a:avLst/>
          </a:prstGeo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txBox="1">
            <a:spLocks/>
          </p:cNvSpPr>
          <p:nvPr userDrawn="1"/>
        </p:nvSpPr>
        <p:spPr>
          <a:xfrm>
            <a:off x="685800" y="0"/>
            <a:ext cx="822960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Arial"/>
                <a:ea typeface="+mn-ea"/>
                <a:cs typeface="+mn-cs"/>
              </a:rPr>
              <a:t>Click to edit Master title style</a:t>
            </a:r>
          </a:p>
        </p:txBody>
      </p:sp>
    </p:spTree>
    <p:extLst>
      <p:ext uri="{BB962C8B-B14F-4D97-AF65-F5344CB8AC3E}">
        <p14:creationId xmlns:p14="http://schemas.microsoft.com/office/powerpoint/2010/main" val="3822610699"/>
      </p:ext>
    </p:extLst>
  </p:cSld>
  <p:clrMapOvr>
    <a:masterClrMapping/>
  </p:clrMapOvr>
  <p:transition advClick="0" advTm="3000"/>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733800" cy="3733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733800" cy="3733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6757434"/>
      </p:ext>
    </p:extLst>
  </p:cSld>
  <p:clrMapOvr>
    <a:masterClrMapping/>
  </p:clrMapOvr>
  <p:transition advClick="0" advTm="3000"/>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2667000" cy="1143000"/>
          </a:xfrm>
          <a:prstGeom prst="rect">
            <a:avLst/>
          </a:prstGeom>
        </p:spPr>
        <p:txBody>
          <a:bodyPr/>
          <a:lstStyle/>
          <a:p>
            <a:r>
              <a:rPr lang="en-US" dirty="0" smtClean="0"/>
              <a:t>Click to edit Master title style</a:t>
            </a:r>
            <a:endParaRPr lang="en-US" dirty="0"/>
          </a:p>
        </p:txBody>
      </p:sp>
      <p:sp>
        <p:nvSpPr>
          <p:cNvPr id="5" name="Text Placeholder 4"/>
          <p:cNvSpPr>
            <a:spLocks noGrp="1"/>
          </p:cNvSpPr>
          <p:nvPr>
            <p:ph type="body" sz="quarter" idx="13"/>
          </p:nvPr>
        </p:nvSpPr>
        <p:spPr>
          <a:xfrm>
            <a:off x="685800" y="1524000"/>
            <a:ext cx="2667000" cy="472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4209887"/>
      </p:ext>
    </p:extLst>
  </p:cSld>
  <p:clrMapOvr>
    <a:masterClrMapping/>
  </p:clrMapOvr>
  <p:transition advClick="0" advTm="3000"/>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127" y="265999"/>
            <a:ext cx="7293747" cy="1613142"/>
          </a:xfrm>
        </p:spPr>
        <p:txBody>
          <a:bodyPr>
            <a:normAutofit/>
          </a:bodyPr>
          <a:lstStyle>
            <a:lvl1pPr>
              <a:defRPr sz="36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376812"/>
            <a:ext cx="6400800" cy="2240904"/>
          </a:xfrm>
        </p:spPr>
        <p:txBody>
          <a:bodyPr>
            <a:normAutofit/>
          </a:bodyPr>
          <a:lstStyle>
            <a:lvl1pPr marL="0" indent="0" algn="ctr">
              <a:buNone/>
              <a:defRPr sz="1500">
                <a:solidFill>
                  <a:srgbClr val="46464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973983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75715" y="96185"/>
            <a:ext cx="7886700" cy="1042334"/>
          </a:xfrm>
        </p:spPr>
        <p:txBody>
          <a:bodyPr/>
          <a:lstStyle>
            <a:lvl1pPr>
              <a:defRPr b="1"/>
            </a:lvl1pPr>
          </a:lstStyle>
          <a:p>
            <a:r>
              <a:rPr lang="es-ES" dirty="0" smtClean="0"/>
              <a:t>Haga clic para modificar el estilo de título </a:t>
            </a:r>
            <a:endParaRPr lang="en-US" dirty="0"/>
          </a:p>
        </p:txBody>
      </p:sp>
      <p:sp>
        <p:nvSpPr>
          <p:cNvPr id="3" name="Marcador de contenido 2"/>
          <p:cNvSpPr>
            <a:spLocks noGrp="1"/>
          </p:cNvSpPr>
          <p:nvPr>
            <p:ph idx="1"/>
          </p:nvPr>
        </p:nvSpPr>
        <p:spPr/>
        <p:txBody>
          <a:bodyPr/>
          <a:lstStyle/>
          <a:p>
            <a:pPr lvl="0"/>
            <a:r>
              <a:rPr lang="es-ES" dirty="0" smtClean="0"/>
              <a:t>Editar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Marcador de fecha 3"/>
          <p:cNvSpPr>
            <a:spLocks noGrp="1"/>
          </p:cNvSpPr>
          <p:nvPr>
            <p:ph type="dt" sz="half" idx="10"/>
          </p:nvPr>
        </p:nvSpPr>
        <p:spPr/>
        <p:txBody>
          <a:bodyPr/>
          <a:lstStyle/>
          <a:p>
            <a:fld id="{A4358E40-242F-433D-BB74-C63B9819DFCD}" type="datetime1">
              <a:rPr lang="en-US" smtClean="0"/>
              <a:t>11/11/2023</a:t>
            </a:fld>
            <a:endParaRPr lang="en-US"/>
          </a:p>
        </p:txBody>
      </p:sp>
      <p:sp>
        <p:nvSpPr>
          <p:cNvPr id="5" name="Marcador de pie de página 4"/>
          <p:cNvSpPr>
            <a:spLocks noGrp="1"/>
          </p:cNvSpPr>
          <p:nvPr>
            <p:ph type="ftr" sz="quarter" idx="11"/>
          </p:nvPr>
        </p:nvSpPr>
        <p:spPr/>
        <p:txBody>
          <a:bodyPr/>
          <a:lstStyle>
            <a:lvl1pPr>
              <a:defRPr b="1">
                <a:solidFill>
                  <a:schemeClr val="tx1"/>
                </a:solidFill>
              </a:defRPr>
            </a:lvl1pPr>
          </a:lstStyle>
          <a:p>
            <a:r>
              <a:rPr lang="es-CR" smtClean="0"/>
              <a:t>Rolando Guevara Ruiz</a:t>
            </a:r>
            <a:endParaRPr lang="en-US" dirty="0"/>
          </a:p>
        </p:txBody>
      </p:sp>
      <p:sp>
        <p:nvSpPr>
          <p:cNvPr id="7" name="CuadroTexto 6"/>
          <p:cNvSpPr txBox="1"/>
          <p:nvPr userDrawn="1"/>
        </p:nvSpPr>
        <p:spPr>
          <a:xfrm>
            <a:off x="7913595" y="6352143"/>
            <a:ext cx="537883" cy="300082"/>
          </a:xfrm>
          <a:prstGeom prst="rect">
            <a:avLst/>
          </a:prstGeom>
          <a:noFill/>
        </p:spPr>
        <p:txBody>
          <a:bodyPr wrap="square" rtlCol="0">
            <a:spAutoFit/>
          </a:bodyPr>
          <a:lstStyle/>
          <a:p>
            <a:fld id="{EC64F169-54DF-4B8D-98F5-4652BD4039BB}" type="slidenum">
              <a:rPr lang="en-US" sz="1350" b="1" smtClean="0"/>
              <a:t>‹Nº›</a:t>
            </a:fld>
            <a:endParaRPr lang="en-US" sz="1350" b="1" dirty="0"/>
          </a:p>
        </p:txBody>
      </p:sp>
      <p:cxnSp>
        <p:nvCxnSpPr>
          <p:cNvPr id="9" name="Conector recto 8"/>
          <p:cNvCxnSpPr/>
          <p:nvPr userDrawn="1"/>
        </p:nvCxnSpPr>
        <p:spPr>
          <a:xfrm>
            <a:off x="403412" y="1111625"/>
            <a:ext cx="8404412" cy="17929"/>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83378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25127" y="2419713"/>
            <a:ext cx="7293748" cy="2436875"/>
          </a:xfrm>
        </p:spPr>
        <p:txBody>
          <a:bodyPr>
            <a:normAutofit/>
          </a:bodyPr>
          <a:lstStyle>
            <a:lvl1pPr marL="257175" indent="-257175">
              <a:buFont typeface="Wingdings" charset="2"/>
              <a:buChar char="§"/>
              <a:defRPr sz="1650"/>
            </a:lvl1pPr>
            <a:lvl2pPr marL="600075" indent="-257175">
              <a:buFont typeface="Wingdings" charset="2"/>
              <a:buChar char="§"/>
              <a:defRPr sz="1650"/>
            </a:lvl2pPr>
            <a:lvl3pPr marL="857250" indent="-171450">
              <a:buFont typeface="Wingdings" charset="2"/>
              <a:buChar char="§"/>
              <a:defRPr sz="1650"/>
            </a:lvl3pPr>
            <a:lvl4pPr marL="1200150" indent="-171450">
              <a:buFont typeface="Wingdings" charset="2"/>
              <a:buChar char="§"/>
              <a:defRPr sz="1650"/>
            </a:lvl4pPr>
            <a:lvl5pPr marL="1543050" indent="-171450">
              <a:buFont typeface="Wingdings" charset="2"/>
              <a:buChar char="§"/>
              <a:defRPr sz="16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ctrTitle"/>
          </p:nvPr>
        </p:nvSpPr>
        <p:spPr>
          <a:xfrm>
            <a:off x="925127" y="265998"/>
            <a:ext cx="7293747" cy="1613142"/>
          </a:xfrm>
        </p:spPr>
        <p:txBody>
          <a:bodyPr>
            <a:normAutofit/>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33109212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3368" y="2471199"/>
            <a:ext cx="4032431" cy="2633881"/>
          </a:xfrm>
        </p:spPr>
        <p:txBody>
          <a:bodyPr>
            <a:normAutofit/>
          </a:bodyPr>
          <a:lstStyle>
            <a:lvl1pPr marL="257175" indent="-257175">
              <a:buFont typeface="Wingdings" charset="2"/>
              <a:buChar char="§"/>
              <a:defRPr sz="1650"/>
            </a:lvl1pPr>
            <a:lvl2pPr marL="557213" indent="-214313">
              <a:buFont typeface="Wingdings" charset="2"/>
              <a:buChar char="§"/>
              <a:defRPr sz="1650"/>
            </a:lvl2pPr>
            <a:lvl3pPr marL="857250" indent="-171450">
              <a:buFont typeface="Wingdings" charset="2"/>
              <a:buChar char="§"/>
              <a:defRPr sz="1650"/>
            </a:lvl3pPr>
            <a:lvl4pPr marL="1200150" indent="-171450">
              <a:buFont typeface="Wingdings" charset="2"/>
              <a:buChar char="§"/>
              <a:defRPr sz="1650"/>
            </a:lvl4pPr>
            <a:lvl5pPr marL="1543050" indent="-171450">
              <a:buFont typeface="Wingdings" charset="2"/>
              <a:buChar char="§"/>
              <a:defRPr sz="16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54369" y="2471199"/>
            <a:ext cx="4032431" cy="2633881"/>
          </a:xfrm>
        </p:spPr>
        <p:txBody>
          <a:bodyPr>
            <a:normAutofit/>
          </a:bodyPr>
          <a:lstStyle>
            <a:lvl1pPr marL="257175" indent="-257175">
              <a:buFont typeface="Wingdings" charset="2"/>
              <a:buChar char="§"/>
              <a:defRPr sz="1650"/>
            </a:lvl1pPr>
            <a:lvl2pPr marL="557213" indent="-214313">
              <a:buFont typeface="Wingdings" charset="2"/>
              <a:buChar char="§"/>
              <a:defRPr sz="1650"/>
            </a:lvl2pPr>
            <a:lvl3pPr marL="857250" indent="-171450">
              <a:buFont typeface="Wingdings" charset="2"/>
              <a:buChar char="§"/>
              <a:defRPr sz="1650"/>
            </a:lvl3pPr>
            <a:lvl4pPr marL="1200150" indent="-171450">
              <a:buFont typeface="Wingdings" charset="2"/>
              <a:buChar char="§"/>
              <a:defRPr sz="1650"/>
            </a:lvl4pPr>
            <a:lvl5pPr marL="1543050" indent="-171450">
              <a:buFont typeface="Wingdings" charset="2"/>
              <a:buChar char="§"/>
              <a:defRPr sz="16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ctrTitle"/>
          </p:nvPr>
        </p:nvSpPr>
        <p:spPr>
          <a:xfrm>
            <a:off x="925127" y="265998"/>
            <a:ext cx="7293747" cy="1613142"/>
          </a:xfrm>
        </p:spPr>
        <p:txBody>
          <a:bodyPr>
            <a:normAutofit/>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37947358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1"/>
          <p:cNvSpPr>
            <a:spLocks noGrp="1"/>
          </p:cNvSpPr>
          <p:nvPr>
            <p:ph type="ctrTitle"/>
          </p:nvPr>
        </p:nvSpPr>
        <p:spPr>
          <a:xfrm>
            <a:off x="925127" y="265998"/>
            <a:ext cx="7293747" cy="1613142"/>
          </a:xfrm>
        </p:spPr>
        <p:txBody>
          <a:bodyPr>
            <a:normAutofit/>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9897238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1302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457378"/>
            <a:ext cx="5486400" cy="566738"/>
          </a:xfrm>
        </p:spPr>
        <p:txBody>
          <a:bodyPr anchor="b">
            <a:normAutofit/>
          </a:bodyPr>
          <a:lstStyle>
            <a:lvl1pPr algn="l">
              <a:defRPr sz="165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269553"/>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Tree>
    <p:extLst>
      <p:ext uri="{BB962C8B-B14F-4D97-AF65-F5344CB8AC3E}">
        <p14:creationId xmlns:p14="http://schemas.microsoft.com/office/powerpoint/2010/main" val="40953151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Grey CS Triangl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46474" y="1724691"/>
            <a:ext cx="4238687" cy="1372887"/>
          </a:xfrm>
        </p:spPr>
        <p:txBody>
          <a:bodyPr>
            <a:normAutofit/>
          </a:bodyPr>
          <a:lstStyle>
            <a:lvl1pPr algn="l">
              <a:defRPr sz="3000">
                <a:solidFill>
                  <a:schemeClr val="tx2"/>
                </a:solidFill>
              </a:defRPr>
            </a:lvl1pPr>
          </a:lstStyle>
          <a:p>
            <a:r>
              <a:rPr lang="en-US" dirty="0" smtClean="0"/>
              <a:t>Click to edit Master title style</a:t>
            </a:r>
            <a:endParaRPr lang="en-US" dirty="0"/>
          </a:p>
        </p:txBody>
      </p:sp>
      <p:sp>
        <p:nvSpPr>
          <p:cNvPr id="4" name="Subtitle 2"/>
          <p:cNvSpPr>
            <a:spLocks noGrp="1"/>
          </p:cNvSpPr>
          <p:nvPr>
            <p:ph type="subTitle" idx="1"/>
          </p:nvPr>
        </p:nvSpPr>
        <p:spPr>
          <a:xfrm>
            <a:off x="446473" y="3900812"/>
            <a:ext cx="5611628" cy="2240904"/>
          </a:xfrm>
        </p:spPr>
        <p:txBody>
          <a:bodyPr>
            <a:normAutofit/>
          </a:bodyPr>
          <a:lstStyle>
            <a:lvl1pPr marL="0" indent="0" algn="l">
              <a:buNone/>
              <a:defRPr sz="1500">
                <a:solidFill>
                  <a:srgbClr val="46464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2" name="TextBox 1"/>
          <p:cNvSpPr txBox="1"/>
          <p:nvPr userDrawn="1"/>
        </p:nvSpPr>
        <p:spPr>
          <a:xfrm>
            <a:off x="6119629" y="5103628"/>
            <a:ext cx="283534" cy="196208"/>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smtClean="0">
                <a:ln>
                  <a:noFill/>
                </a:ln>
                <a:solidFill>
                  <a:srgbClr val="00AC6C"/>
                </a:solidFill>
                <a:effectLst/>
                <a:uLnTx/>
                <a:uFillTx/>
                <a:latin typeface="Century Gothic"/>
                <a:ea typeface="+mn-ea"/>
                <a:cs typeface="+mn-cs"/>
              </a:rPr>
              <a:t>®</a:t>
            </a:r>
            <a:endParaRPr kumimoji="0" lang="en-US" sz="675" b="0" i="0" u="none" strike="noStrike" kern="1200" cap="none" spc="0" normalizeH="0" baseline="0" noProof="0" dirty="0">
              <a:ln>
                <a:noFill/>
              </a:ln>
              <a:solidFill>
                <a:srgbClr val="00AC6C"/>
              </a:solidFill>
              <a:effectLst/>
              <a:uLnTx/>
              <a:uFillTx/>
              <a:latin typeface="Century Gothic"/>
              <a:ea typeface="+mn-ea"/>
              <a:cs typeface="+mn-cs"/>
            </a:endParaRPr>
          </a:p>
        </p:txBody>
      </p:sp>
    </p:spTree>
    <p:extLst>
      <p:ext uri="{BB962C8B-B14F-4D97-AF65-F5344CB8AC3E}">
        <p14:creationId xmlns:p14="http://schemas.microsoft.com/office/powerpoint/2010/main" val="2997098815"/>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Grey MVS Triangl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46474" y="1724691"/>
            <a:ext cx="4238687" cy="1372887"/>
          </a:xfrm>
        </p:spPr>
        <p:txBody>
          <a:bodyPr>
            <a:normAutofit/>
          </a:bodyPr>
          <a:lstStyle>
            <a:lvl1pPr algn="l">
              <a:defRPr sz="3000">
                <a:solidFill>
                  <a:schemeClr val="tx2"/>
                </a:solidFill>
              </a:defRPr>
            </a:lvl1pPr>
          </a:lstStyle>
          <a:p>
            <a:r>
              <a:rPr lang="en-US" dirty="0" smtClean="0"/>
              <a:t>Click to edit Master title style</a:t>
            </a:r>
            <a:endParaRPr lang="en-US" dirty="0"/>
          </a:p>
        </p:txBody>
      </p:sp>
      <p:sp>
        <p:nvSpPr>
          <p:cNvPr id="4" name="Subtitle 2"/>
          <p:cNvSpPr>
            <a:spLocks noGrp="1"/>
          </p:cNvSpPr>
          <p:nvPr>
            <p:ph type="subTitle" idx="1"/>
          </p:nvPr>
        </p:nvSpPr>
        <p:spPr>
          <a:xfrm>
            <a:off x="446473" y="3900812"/>
            <a:ext cx="5611628" cy="2240904"/>
          </a:xfrm>
        </p:spPr>
        <p:txBody>
          <a:bodyPr>
            <a:normAutofit/>
          </a:bodyPr>
          <a:lstStyle>
            <a:lvl1pPr marL="0" indent="0" algn="l">
              <a:buNone/>
              <a:defRPr sz="1500">
                <a:solidFill>
                  <a:srgbClr val="46464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5" name="TextBox 4"/>
          <p:cNvSpPr txBox="1"/>
          <p:nvPr userDrawn="1"/>
        </p:nvSpPr>
        <p:spPr>
          <a:xfrm>
            <a:off x="6119629" y="5103628"/>
            <a:ext cx="283534" cy="196208"/>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smtClean="0">
                <a:ln>
                  <a:noFill/>
                </a:ln>
                <a:solidFill>
                  <a:srgbClr val="00AC6C"/>
                </a:solidFill>
                <a:effectLst/>
                <a:uLnTx/>
                <a:uFillTx/>
                <a:latin typeface="Century Gothic"/>
                <a:ea typeface="+mn-ea"/>
                <a:cs typeface="+mn-cs"/>
              </a:rPr>
              <a:t>®</a:t>
            </a:r>
            <a:endParaRPr kumimoji="0" lang="en-US" sz="675" b="0" i="0" u="none" strike="noStrike" kern="1200" cap="none" spc="0" normalizeH="0" baseline="0" noProof="0" dirty="0">
              <a:ln>
                <a:noFill/>
              </a:ln>
              <a:solidFill>
                <a:srgbClr val="00AC6C"/>
              </a:solidFill>
              <a:effectLst/>
              <a:uLnTx/>
              <a:uFillTx/>
              <a:latin typeface="Century Gothic"/>
              <a:ea typeface="+mn-ea"/>
              <a:cs typeface="+mn-cs"/>
            </a:endParaRPr>
          </a:p>
        </p:txBody>
      </p:sp>
    </p:spTree>
    <p:extLst>
      <p:ext uri="{BB962C8B-B14F-4D97-AF65-F5344CB8AC3E}">
        <p14:creationId xmlns:p14="http://schemas.microsoft.com/office/powerpoint/2010/main" val="406850798"/>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Grey Simplified Triangl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46474" y="1724691"/>
            <a:ext cx="4238687" cy="1372887"/>
          </a:xfrm>
        </p:spPr>
        <p:txBody>
          <a:bodyPr>
            <a:normAutofit/>
          </a:bodyPr>
          <a:lstStyle>
            <a:lvl1pPr algn="l">
              <a:defRPr sz="3000">
                <a:solidFill>
                  <a:schemeClr val="tx2"/>
                </a:solidFill>
              </a:defRPr>
            </a:lvl1pPr>
          </a:lstStyle>
          <a:p>
            <a:r>
              <a:rPr lang="en-US" dirty="0" smtClean="0"/>
              <a:t>Click to edit Master title style</a:t>
            </a:r>
            <a:endParaRPr lang="en-US" dirty="0"/>
          </a:p>
        </p:txBody>
      </p:sp>
      <p:sp>
        <p:nvSpPr>
          <p:cNvPr id="4" name="Subtitle 2"/>
          <p:cNvSpPr>
            <a:spLocks noGrp="1"/>
          </p:cNvSpPr>
          <p:nvPr>
            <p:ph type="subTitle" idx="1"/>
          </p:nvPr>
        </p:nvSpPr>
        <p:spPr>
          <a:xfrm>
            <a:off x="446473" y="3900812"/>
            <a:ext cx="5611628" cy="2240904"/>
          </a:xfrm>
        </p:spPr>
        <p:txBody>
          <a:bodyPr>
            <a:normAutofit/>
          </a:bodyPr>
          <a:lstStyle>
            <a:lvl1pPr marL="0" indent="0" algn="l">
              <a:buNone/>
              <a:defRPr sz="1500">
                <a:solidFill>
                  <a:srgbClr val="46464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5" name="TextBox 4"/>
          <p:cNvSpPr txBox="1"/>
          <p:nvPr userDrawn="1"/>
        </p:nvSpPr>
        <p:spPr>
          <a:xfrm>
            <a:off x="6119629" y="5103628"/>
            <a:ext cx="283534" cy="196208"/>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smtClean="0">
                <a:ln>
                  <a:noFill/>
                </a:ln>
                <a:solidFill>
                  <a:srgbClr val="00AC6C"/>
                </a:solidFill>
                <a:effectLst/>
                <a:uLnTx/>
                <a:uFillTx/>
                <a:latin typeface="Century Gothic"/>
                <a:ea typeface="+mn-ea"/>
                <a:cs typeface="+mn-cs"/>
              </a:rPr>
              <a:t>®</a:t>
            </a:r>
            <a:endParaRPr kumimoji="0" lang="en-US" sz="675" b="0" i="0" u="none" strike="noStrike" kern="1200" cap="none" spc="0" normalizeH="0" baseline="0" noProof="0" dirty="0">
              <a:ln>
                <a:noFill/>
              </a:ln>
              <a:solidFill>
                <a:srgbClr val="00AC6C"/>
              </a:solidFill>
              <a:effectLst/>
              <a:uLnTx/>
              <a:uFillTx/>
              <a:latin typeface="Century Gothic"/>
              <a:ea typeface="+mn-ea"/>
              <a:cs typeface="+mn-cs"/>
            </a:endParaRPr>
          </a:p>
        </p:txBody>
      </p:sp>
    </p:spTree>
    <p:extLst>
      <p:ext uri="{BB962C8B-B14F-4D97-AF65-F5344CB8AC3E}">
        <p14:creationId xmlns:p14="http://schemas.microsoft.com/office/powerpoint/2010/main" val="2148056336"/>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Grey Lined Triangl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46474" y="1724691"/>
            <a:ext cx="4238687" cy="1372887"/>
          </a:xfrm>
        </p:spPr>
        <p:txBody>
          <a:bodyPr>
            <a:normAutofit/>
          </a:bodyPr>
          <a:lstStyle>
            <a:lvl1pPr algn="l">
              <a:defRPr sz="3000">
                <a:solidFill>
                  <a:schemeClr val="tx2"/>
                </a:solidFill>
              </a:defRPr>
            </a:lvl1pPr>
          </a:lstStyle>
          <a:p>
            <a:r>
              <a:rPr lang="en-US" dirty="0" smtClean="0"/>
              <a:t>Click to edit Master title style</a:t>
            </a:r>
            <a:endParaRPr lang="en-US" dirty="0"/>
          </a:p>
        </p:txBody>
      </p:sp>
      <p:sp>
        <p:nvSpPr>
          <p:cNvPr id="4" name="Subtitle 2"/>
          <p:cNvSpPr>
            <a:spLocks noGrp="1"/>
          </p:cNvSpPr>
          <p:nvPr>
            <p:ph type="subTitle" idx="1"/>
          </p:nvPr>
        </p:nvSpPr>
        <p:spPr>
          <a:xfrm>
            <a:off x="446473" y="3900812"/>
            <a:ext cx="5611628" cy="2240904"/>
          </a:xfrm>
        </p:spPr>
        <p:txBody>
          <a:bodyPr>
            <a:normAutofit/>
          </a:bodyPr>
          <a:lstStyle>
            <a:lvl1pPr marL="0" indent="0" algn="l">
              <a:buNone/>
              <a:defRPr sz="1500">
                <a:solidFill>
                  <a:srgbClr val="46464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5" name="TextBox 4"/>
          <p:cNvSpPr txBox="1"/>
          <p:nvPr userDrawn="1"/>
        </p:nvSpPr>
        <p:spPr>
          <a:xfrm>
            <a:off x="6119629" y="5103628"/>
            <a:ext cx="283534" cy="196208"/>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smtClean="0">
                <a:ln>
                  <a:noFill/>
                </a:ln>
                <a:solidFill>
                  <a:srgbClr val="00AC6C"/>
                </a:solidFill>
                <a:effectLst/>
                <a:uLnTx/>
                <a:uFillTx/>
                <a:latin typeface="Century Gothic"/>
                <a:ea typeface="+mn-ea"/>
                <a:cs typeface="+mn-cs"/>
              </a:rPr>
              <a:t>®</a:t>
            </a:r>
            <a:endParaRPr kumimoji="0" lang="en-US" sz="675" b="0" i="0" u="none" strike="noStrike" kern="1200" cap="none" spc="0" normalizeH="0" baseline="0" noProof="0" dirty="0">
              <a:ln>
                <a:noFill/>
              </a:ln>
              <a:solidFill>
                <a:srgbClr val="00AC6C"/>
              </a:solidFill>
              <a:effectLst/>
              <a:uLnTx/>
              <a:uFillTx/>
              <a:latin typeface="Century Gothic"/>
              <a:ea typeface="+mn-ea"/>
              <a:cs typeface="+mn-cs"/>
            </a:endParaRPr>
          </a:p>
        </p:txBody>
      </p:sp>
    </p:spTree>
    <p:extLst>
      <p:ext uri="{BB962C8B-B14F-4D97-AF65-F5344CB8AC3E}">
        <p14:creationId xmlns:p14="http://schemas.microsoft.com/office/powerpoint/2010/main" val="2374192312"/>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ue CS Triangl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46474" y="1724691"/>
            <a:ext cx="4238687" cy="1372887"/>
          </a:xfrm>
        </p:spPr>
        <p:txBody>
          <a:bodyPr>
            <a:normAutofit/>
          </a:bodyPr>
          <a:lstStyle>
            <a:lvl1pPr algn="l">
              <a:defRPr sz="3000">
                <a:solidFill>
                  <a:schemeClr val="tx2"/>
                </a:solidFill>
              </a:defRPr>
            </a:lvl1pPr>
          </a:lstStyle>
          <a:p>
            <a:r>
              <a:rPr lang="en-US" dirty="0" smtClean="0"/>
              <a:t>Click to edit Master title style</a:t>
            </a:r>
            <a:endParaRPr lang="en-US" dirty="0"/>
          </a:p>
        </p:txBody>
      </p:sp>
      <p:sp>
        <p:nvSpPr>
          <p:cNvPr id="4" name="Subtitle 2"/>
          <p:cNvSpPr>
            <a:spLocks noGrp="1"/>
          </p:cNvSpPr>
          <p:nvPr>
            <p:ph type="subTitle" idx="1"/>
          </p:nvPr>
        </p:nvSpPr>
        <p:spPr>
          <a:xfrm>
            <a:off x="446473" y="3900812"/>
            <a:ext cx="5611628" cy="2240904"/>
          </a:xfrm>
        </p:spPr>
        <p:txBody>
          <a:bodyPr>
            <a:normAutofit/>
          </a:bodyPr>
          <a:lstStyle>
            <a:lvl1pPr marL="0" indent="0" algn="l">
              <a:buNone/>
              <a:defRPr sz="1500">
                <a:solidFill>
                  <a:srgbClr val="46464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5" name="TextBox 4"/>
          <p:cNvSpPr txBox="1"/>
          <p:nvPr userDrawn="1"/>
        </p:nvSpPr>
        <p:spPr>
          <a:xfrm>
            <a:off x="6119629" y="5103628"/>
            <a:ext cx="283534" cy="196208"/>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smtClean="0">
                <a:ln>
                  <a:noFill/>
                </a:ln>
                <a:solidFill>
                  <a:srgbClr val="00AC6C"/>
                </a:solidFill>
                <a:effectLst/>
                <a:uLnTx/>
                <a:uFillTx/>
                <a:latin typeface="Century Gothic"/>
                <a:ea typeface="+mn-ea"/>
                <a:cs typeface="+mn-cs"/>
              </a:rPr>
              <a:t>®</a:t>
            </a:r>
            <a:endParaRPr kumimoji="0" lang="en-US" sz="675" b="0" i="0" u="none" strike="noStrike" kern="1200" cap="none" spc="0" normalizeH="0" baseline="0" noProof="0" dirty="0">
              <a:ln>
                <a:noFill/>
              </a:ln>
              <a:solidFill>
                <a:srgbClr val="00AC6C"/>
              </a:solidFill>
              <a:effectLst/>
              <a:uLnTx/>
              <a:uFillTx/>
              <a:latin typeface="Century Gothic"/>
              <a:ea typeface="+mn-ea"/>
              <a:cs typeface="+mn-cs"/>
            </a:endParaRPr>
          </a:p>
        </p:txBody>
      </p:sp>
    </p:spTree>
    <p:extLst>
      <p:ext uri="{BB962C8B-B14F-4D97-AF65-F5344CB8AC3E}">
        <p14:creationId xmlns:p14="http://schemas.microsoft.com/office/powerpoint/2010/main" val="125755671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ción Morada: Título y Contenid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BFE55-5BEC-4C4E-A044-BF93FDAB953E}"/>
              </a:ext>
            </a:extLst>
          </p:cNvPr>
          <p:cNvSpPr>
            <a:spLocks noGrp="1"/>
          </p:cNvSpPr>
          <p:nvPr>
            <p:ph type="title"/>
          </p:nvPr>
        </p:nvSpPr>
        <p:spPr/>
        <p:txBody>
          <a:bodyPr/>
          <a:lstStyle>
            <a:lvl1pPr>
              <a:defRPr>
                <a:solidFill>
                  <a:srgbClr val="9C247B"/>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F13947-BBBE-C04E-AD62-B8F239714965}"/>
              </a:ext>
            </a:extLst>
          </p:cNvPr>
          <p:cNvSpPr>
            <a:spLocks noGrp="1"/>
          </p:cNvSpPr>
          <p:nvPr>
            <p:ph sz="half" idx="1"/>
          </p:nvPr>
        </p:nvSpPr>
        <p:spPr>
          <a:xfrm>
            <a:off x="628650" y="1825625"/>
            <a:ext cx="78867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a:extLst>
              <a:ext uri="{FF2B5EF4-FFF2-40B4-BE49-F238E27FC236}">
                <a16:creationId xmlns:a16="http://schemas.microsoft.com/office/drawing/2014/main" id="{65C8B017-DC40-C141-BE0D-DE8F8C6E17FC}"/>
              </a:ext>
            </a:extLst>
          </p:cNvPr>
          <p:cNvSpPr/>
          <p:nvPr userDrawn="1"/>
        </p:nvSpPr>
        <p:spPr>
          <a:xfrm flipH="1">
            <a:off x="-9494" y="6333512"/>
            <a:ext cx="9153494" cy="524488"/>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891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9" name="Freeform 8">
            <a:extLst>
              <a:ext uri="{FF2B5EF4-FFF2-40B4-BE49-F238E27FC236}">
                <a16:creationId xmlns:a16="http://schemas.microsoft.com/office/drawing/2014/main" id="{E9AE7244-A577-EC48-BC7D-472AE0A95B70}"/>
              </a:ext>
            </a:extLst>
          </p:cNvPr>
          <p:cNvSpPr/>
          <p:nvPr userDrawn="1"/>
        </p:nvSpPr>
        <p:spPr>
          <a:xfrm>
            <a:off x="-6972" y="6350924"/>
            <a:ext cx="9153494" cy="524488"/>
          </a:xfrm>
          <a:custGeom>
            <a:avLst/>
            <a:gdLst>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1089562 w 14318616"/>
              <a:gd name="connsiteY0" fmla="*/ 136929 h 575730"/>
              <a:gd name="connsiteX1" fmla="*/ 5312427 w 14318616"/>
              <a:gd name="connsiteY1" fmla="*/ 37177 h 575730"/>
              <a:gd name="connsiteX2" fmla="*/ 9635046 w 14318616"/>
              <a:gd name="connsiteY2" fmla="*/ 269933 h 575730"/>
              <a:gd name="connsiteX3" fmla="*/ 13276020 w 14318616"/>
              <a:gd name="connsiteY3" fmla="*/ 3926 h 575730"/>
              <a:gd name="connsiteX4" fmla="*/ 13259395 w 14318616"/>
              <a:gd name="connsiteY4" fmla="*/ 519315 h 575730"/>
              <a:gd name="connsiteX5" fmla="*/ 1072937 w 14318616"/>
              <a:gd name="connsiteY5" fmla="*/ 519315 h 575730"/>
              <a:gd name="connsiteX6" fmla="*/ 1089562 w 14318616"/>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910858 w 14139912"/>
              <a:gd name="connsiteY0" fmla="*/ 136929 h 575730"/>
              <a:gd name="connsiteX1" fmla="*/ 5133723 w 14139912"/>
              <a:gd name="connsiteY1" fmla="*/ 37177 h 575730"/>
              <a:gd name="connsiteX2" fmla="*/ 9456342 w 14139912"/>
              <a:gd name="connsiteY2" fmla="*/ 269933 h 575730"/>
              <a:gd name="connsiteX3" fmla="*/ 13097316 w 14139912"/>
              <a:gd name="connsiteY3" fmla="*/ 3926 h 575730"/>
              <a:gd name="connsiteX4" fmla="*/ 13080691 w 14139912"/>
              <a:gd name="connsiteY4" fmla="*/ 519315 h 575730"/>
              <a:gd name="connsiteX5" fmla="*/ 894233 w 14139912"/>
              <a:gd name="connsiteY5" fmla="*/ 519315 h 575730"/>
              <a:gd name="connsiteX6" fmla="*/ 910858 w 14139912"/>
              <a:gd name="connsiteY6" fmla="*/ 136929 h 575730"/>
              <a:gd name="connsiteX0" fmla="*/ 18762 w 13247816"/>
              <a:gd name="connsiteY0" fmla="*/ 136929 h 575730"/>
              <a:gd name="connsiteX1" fmla="*/ 4241627 w 13247816"/>
              <a:gd name="connsiteY1" fmla="*/ 37177 h 575730"/>
              <a:gd name="connsiteX2" fmla="*/ 8564246 w 13247816"/>
              <a:gd name="connsiteY2" fmla="*/ 269933 h 575730"/>
              <a:gd name="connsiteX3" fmla="*/ 12205220 w 13247816"/>
              <a:gd name="connsiteY3" fmla="*/ 3926 h 575730"/>
              <a:gd name="connsiteX4" fmla="*/ 12188595 w 13247816"/>
              <a:gd name="connsiteY4" fmla="*/ 519315 h 575730"/>
              <a:gd name="connsiteX5" fmla="*/ 2137 w 13247816"/>
              <a:gd name="connsiteY5" fmla="*/ 519315 h 575730"/>
              <a:gd name="connsiteX6" fmla="*/ 18762 w 13247816"/>
              <a:gd name="connsiteY6" fmla="*/ 136929 h 575730"/>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58827"/>
              <a:gd name="connsiteX1" fmla="*/ 4241627 w 13247816"/>
              <a:gd name="connsiteY1" fmla="*/ 37177 h 558827"/>
              <a:gd name="connsiteX2" fmla="*/ 8564246 w 13247816"/>
              <a:gd name="connsiteY2" fmla="*/ 269933 h 558827"/>
              <a:gd name="connsiteX3" fmla="*/ 12205220 w 13247816"/>
              <a:gd name="connsiteY3" fmla="*/ 3926 h 558827"/>
              <a:gd name="connsiteX4" fmla="*/ 12188595 w 13247816"/>
              <a:gd name="connsiteY4" fmla="*/ 519315 h 558827"/>
              <a:gd name="connsiteX5" fmla="*/ 2137 w 13247816"/>
              <a:gd name="connsiteY5" fmla="*/ 519315 h 558827"/>
              <a:gd name="connsiteX6" fmla="*/ 18762 w 13247816"/>
              <a:gd name="connsiteY6" fmla="*/ 136929 h 558827"/>
              <a:gd name="connsiteX0" fmla="*/ 18762 w 13247816"/>
              <a:gd name="connsiteY0" fmla="*/ 136929 h 519315"/>
              <a:gd name="connsiteX1" fmla="*/ 4241627 w 13247816"/>
              <a:gd name="connsiteY1" fmla="*/ 37177 h 519315"/>
              <a:gd name="connsiteX2" fmla="*/ 8564246 w 13247816"/>
              <a:gd name="connsiteY2" fmla="*/ 269933 h 519315"/>
              <a:gd name="connsiteX3" fmla="*/ 12205220 w 13247816"/>
              <a:gd name="connsiteY3" fmla="*/ 3926 h 519315"/>
              <a:gd name="connsiteX4" fmla="*/ 12188595 w 13247816"/>
              <a:gd name="connsiteY4" fmla="*/ 519315 h 519315"/>
              <a:gd name="connsiteX5" fmla="*/ 2137 w 13247816"/>
              <a:gd name="connsiteY5" fmla="*/ 519315 h 519315"/>
              <a:gd name="connsiteX6" fmla="*/ 18762 w 13247816"/>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473792"/>
              <a:gd name="connsiteY0" fmla="*/ 136929 h 519315"/>
              <a:gd name="connsiteX1" fmla="*/ 4241627 w 12473792"/>
              <a:gd name="connsiteY1" fmla="*/ 37177 h 519315"/>
              <a:gd name="connsiteX2" fmla="*/ 8564246 w 12473792"/>
              <a:gd name="connsiteY2" fmla="*/ 269933 h 519315"/>
              <a:gd name="connsiteX3" fmla="*/ 12205220 w 12473792"/>
              <a:gd name="connsiteY3" fmla="*/ 3926 h 519315"/>
              <a:gd name="connsiteX4" fmla="*/ 12188595 w 12473792"/>
              <a:gd name="connsiteY4" fmla="*/ 519315 h 519315"/>
              <a:gd name="connsiteX5" fmla="*/ 2137 w 12473792"/>
              <a:gd name="connsiteY5" fmla="*/ 519315 h 519315"/>
              <a:gd name="connsiteX6" fmla="*/ 18762 w 12473792"/>
              <a:gd name="connsiteY6" fmla="*/ 136929 h 519315"/>
              <a:gd name="connsiteX0" fmla="*/ 18762 w 12205220"/>
              <a:gd name="connsiteY0" fmla="*/ 136929 h 519315"/>
              <a:gd name="connsiteX1" fmla="*/ 4241627 w 12205220"/>
              <a:gd name="connsiteY1" fmla="*/ 37177 h 519315"/>
              <a:gd name="connsiteX2" fmla="*/ 8564246 w 12205220"/>
              <a:gd name="connsiteY2" fmla="*/ 269933 h 519315"/>
              <a:gd name="connsiteX3" fmla="*/ 12205220 w 12205220"/>
              <a:gd name="connsiteY3" fmla="*/ 3926 h 519315"/>
              <a:gd name="connsiteX4" fmla="*/ 12188595 w 12205220"/>
              <a:gd name="connsiteY4" fmla="*/ 519315 h 519315"/>
              <a:gd name="connsiteX5" fmla="*/ 2137 w 12205220"/>
              <a:gd name="connsiteY5" fmla="*/ 519315 h 519315"/>
              <a:gd name="connsiteX6" fmla="*/ 18762 w 12205220"/>
              <a:gd name="connsiteY6" fmla="*/ 136929 h 519315"/>
              <a:gd name="connsiteX0" fmla="*/ 18762 w 12205220"/>
              <a:gd name="connsiteY0" fmla="*/ 133003 h 515389"/>
              <a:gd name="connsiteX1" fmla="*/ 4241627 w 12205220"/>
              <a:gd name="connsiteY1" fmla="*/ 33251 h 515389"/>
              <a:gd name="connsiteX2" fmla="*/ 8564246 w 12205220"/>
              <a:gd name="connsiteY2" fmla="*/ 266007 h 515389"/>
              <a:gd name="connsiteX3" fmla="*/ 12205220 w 12205220"/>
              <a:gd name="connsiteY3" fmla="*/ 0 h 515389"/>
              <a:gd name="connsiteX4" fmla="*/ 12188595 w 12205220"/>
              <a:gd name="connsiteY4" fmla="*/ 515389 h 515389"/>
              <a:gd name="connsiteX5" fmla="*/ 2137 w 12205220"/>
              <a:gd name="connsiteY5" fmla="*/ 515389 h 515389"/>
              <a:gd name="connsiteX6" fmla="*/ 18762 w 12205220"/>
              <a:gd name="connsiteY6" fmla="*/ 133003 h 515389"/>
              <a:gd name="connsiteX0" fmla="*/ 18762 w 12224581"/>
              <a:gd name="connsiteY0" fmla="*/ 133003 h 515389"/>
              <a:gd name="connsiteX1" fmla="*/ 4241627 w 12224581"/>
              <a:gd name="connsiteY1" fmla="*/ 33251 h 515389"/>
              <a:gd name="connsiteX2" fmla="*/ 8564246 w 12224581"/>
              <a:gd name="connsiteY2" fmla="*/ 266007 h 515389"/>
              <a:gd name="connsiteX3" fmla="*/ 12205220 w 12224581"/>
              <a:gd name="connsiteY3" fmla="*/ 0 h 515389"/>
              <a:gd name="connsiteX4" fmla="*/ 12218674 w 12224581"/>
              <a:gd name="connsiteY4" fmla="*/ 515389 h 515389"/>
              <a:gd name="connsiteX5" fmla="*/ 2137 w 12224581"/>
              <a:gd name="connsiteY5" fmla="*/ 515389 h 515389"/>
              <a:gd name="connsiteX6" fmla="*/ 18762 w 12224581"/>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05220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8674"/>
              <a:gd name="connsiteY0" fmla="*/ 133003 h 515389"/>
              <a:gd name="connsiteX1" fmla="*/ 4241627 w 12218674"/>
              <a:gd name="connsiteY1" fmla="*/ 33251 h 515389"/>
              <a:gd name="connsiteX2" fmla="*/ 8564246 w 12218674"/>
              <a:gd name="connsiteY2" fmla="*/ 266007 h 515389"/>
              <a:gd name="connsiteX3" fmla="*/ 12211235 w 12218674"/>
              <a:gd name="connsiteY3" fmla="*/ 0 h 515389"/>
              <a:gd name="connsiteX4" fmla="*/ 12218674 w 12218674"/>
              <a:gd name="connsiteY4" fmla="*/ 515389 h 515389"/>
              <a:gd name="connsiteX5" fmla="*/ 2137 w 12218674"/>
              <a:gd name="connsiteY5" fmla="*/ 515389 h 515389"/>
              <a:gd name="connsiteX6" fmla="*/ 18762 w 12218674"/>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50791"/>
              <a:gd name="connsiteX1" fmla="*/ 4241627 w 12214125"/>
              <a:gd name="connsiteY1" fmla="*/ 33251 h 550791"/>
              <a:gd name="connsiteX2" fmla="*/ 8564246 w 12214125"/>
              <a:gd name="connsiteY2" fmla="*/ 266007 h 550791"/>
              <a:gd name="connsiteX3" fmla="*/ 12211235 w 12214125"/>
              <a:gd name="connsiteY3" fmla="*/ 0 h 550791"/>
              <a:gd name="connsiteX4" fmla="*/ 12214125 w 12214125"/>
              <a:gd name="connsiteY4" fmla="*/ 510840 h 550791"/>
              <a:gd name="connsiteX5" fmla="*/ 2137 w 12214125"/>
              <a:gd name="connsiteY5" fmla="*/ 515389 h 550791"/>
              <a:gd name="connsiteX6" fmla="*/ 18762 w 12214125"/>
              <a:gd name="connsiteY6" fmla="*/ 133003 h 550791"/>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8762 w 12214125"/>
              <a:gd name="connsiteY0" fmla="*/ 133003 h 515389"/>
              <a:gd name="connsiteX1" fmla="*/ 4241627 w 12214125"/>
              <a:gd name="connsiteY1" fmla="*/ 33251 h 515389"/>
              <a:gd name="connsiteX2" fmla="*/ 8564246 w 12214125"/>
              <a:gd name="connsiteY2" fmla="*/ 266007 h 515389"/>
              <a:gd name="connsiteX3" fmla="*/ 12211235 w 12214125"/>
              <a:gd name="connsiteY3" fmla="*/ 0 h 515389"/>
              <a:gd name="connsiteX4" fmla="*/ 12214125 w 12214125"/>
              <a:gd name="connsiteY4" fmla="*/ 510840 h 515389"/>
              <a:gd name="connsiteX5" fmla="*/ 2137 w 12214125"/>
              <a:gd name="connsiteY5" fmla="*/ 515389 h 515389"/>
              <a:gd name="connsiteX6" fmla="*/ 18762 w 12214125"/>
              <a:gd name="connsiteY6" fmla="*/ 133003 h 515389"/>
              <a:gd name="connsiteX0" fmla="*/ 14472 w 12209835"/>
              <a:gd name="connsiteY0" fmla="*/ 133003 h 519938"/>
              <a:gd name="connsiteX1" fmla="*/ 4237337 w 12209835"/>
              <a:gd name="connsiteY1" fmla="*/ 33251 h 519938"/>
              <a:gd name="connsiteX2" fmla="*/ 8559956 w 12209835"/>
              <a:gd name="connsiteY2" fmla="*/ 266007 h 519938"/>
              <a:gd name="connsiteX3" fmla="*/ 12206945 w 12209835"/>
              <a:gd name="connsiteY3" fmla="*/ 0 h 519938"/>
              <a:gd name="connsiteX4" fmla="*/ 12209835 w 12209835"/>
              <a:gd name="connsiteY4" fmla="*/ 510840 h 519938"/>
              <a:gd name="connsiteX5" fmla="*/ 2397 w 12209835"/>
              <a:gd name="connsiteY5" fmla="*/ 519938 h 519938"/>
              <a:gd name="connsiteX6" fmla="*/ 14472 w 12209835"/>
              <a:gd name="connsiteY6" fmla="*/ 133003 h 519938"/>
              <a:gd name="connsiteX0" fmla="*/ 12075 w 12207438"/>
              <a:gd name="connsiteY0" fmla="*/ 133003 h 519938"/>
              <a:gd name="connsiteX1" fmla="*/ 4234940 w 12207438"/>
              <a:gd name="connsiteY1" fmla="*/ 33251 h 519938"/>
              <a:gd name="connsiteX2" fmla="*/ 8557559 w 12207438"/>
              <a:gd name="connsiteY2" fmla="*/ 266007 h 519938"/>
              <a:gd name="connsiteX3" fmla="*/ 12204548 w 12207438"/>
              <a:gd name="connsiteY3" fmla="*/ 0 h 519938"/>
              <a:gd name="connsiteX4" fmla="*/ 12207438 w 12207438"/>
              <a:gd name="connsiteY4" fmla="*/ 510840 h 519938"/>
              <a:gd name="connsiteX5" fmla="*/ 0 w 12207438"/>
              <a:gd name="connsiteY5" fmla="*/ 519938 h 519938"/>
              <a:gd name="connsiteX6" fmla="*/ 12075 w 12207438"/>
              <a:gd name="connsiteY6" fmla="*/ 133003 h 519938"/>
              <a:gd name="connsiteX0" fmla="*/ 71215 w 12266578"/>
              <a:gd name="connsiteY0" fmla="*/ 133003 h 519938"/>
              <a:gd name="connsiteX1" fmla="*/ 4294080 w 12266578"/>
              <a:gd name="connsiteY1" fmla="*/ 33251 h 519938"/>
              <a:gd name="connsiteX2" fmla="*/ 8616699 w 12266578"/>
              <a:gd name="connsiteY2" fmla="*/ 266007 h 519938"/>
              <a:gd name="connsiteX3" fmla="*/ 12263688 w 12266578"/>
              <a:gd name="connsiteY3" fmla="*/ 0 h 519938"/>
              <a:gd name="connsiteX4" fmla="*/ 12266578 w 12266578"/>
              <a:gd name="connsiteY4" fmla="*/ 510840 h 519938"/>
              <a:gd name="connsiteX5" fmla="*/ 0 w 12266578"/>
              <a:gd name="connsiteY5" fmla="*/ 519938 h 519938"/>
              <a:gd name="connsiteX6" fmla="*/ 71215 w 12266578"/>
              <a:gd name="connsiteY6" fmla="*/ 133003 h 519938"/>
              <a:gd name="connsiteX0" fmla="*/ 2976 w 12198339"/>
              <a:gd name="connsiteY0" fmla="*/ 133003 h 524488"/>
              <a:gd name="connsiteX1" fmla="*/ 4225841 w 12198339"/>
              <a:gd name="connsiteY1" fmla="*/ 33251 h 524488"/>
              <a:gd name="connsiteX2" fmla="*/ 8548460 w 12198339"/>
              <a:gd name="connsiteY2" fmla="*/ 266007 h 524488"/>
              <a:gd name="connsiteX3" fmla="*/ 12195449 w 12198339"/>
              <a:gd name="connsiteY3" fmla="*/ 0 h 524488"/>
              <a:gd name="connsiteX4" fmla="*/ 12198339 w 12198339"/>
              <a:gd name="connsiteY4" fmla="*/ 510840 h 524488"/>
              <a:gd name="connsiteX5" fmla="*/ 0 w 12198339"/>
              <a:gd name="connsiteY5" fmla="*/ 524488 h 524488"/>
              <a:gd name="connsiteX6" fmla="*/ 2976 w 12198339"/>
              <a:gd name="connsiteY6" fmla="*/ 133003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26851 w 12231313"/>
              <a:gd name="connsiteY0" fmla="*/ 137552 h 524488"/>
              <a:gd name="connsiteX1" fmla="*/ 4258815 w 12231313"/>
              <a:gd name="connsiteY1" fmla="*/ 33251 h 524488"/>
              <a:gd name="connsiteX2" fmla="*/ 8581434 w 12231313"/>
              <a:gd name="connsiteY2" fmla="*/ 266007 h 524488"/>
              <a:gd name="connsiteX3" fmla="*/ 12228423 w 12231313"/>
              <a:gd name="connsiteY3" fmla="*/ 0 h 524488"/>
              <a:gd name="connsiteX4" fmla="*/ 12231313 w 12231313"/>
              <a:gd name="connsiteY4" fmla="*/ 510840 h 524488"/>
              <a:gd name="connsiteX5" fmla="*/ 32974 w 12231313"/>
              <a:gd name="connsiteY5" fmla="*/ 524488 h 524488"/>
              <a:gd name="connsiteX6" fmla="*/ 26851 w 12231313"/>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37552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37552 h 524488"/>
              <a:gd name="connsiteX0" fmla="*/ 0 w 12204462"/>
              <a:gd name="connsiteY0" fmla="*/ 160298 h 524488"/>
              <a:gd name="connsiteX1" fmla="*/ 4231964 w 12204462"/>
              <a:gd name="connsiteY1" fmla="*/ 33251 h 524488"/>
              <a:gd name="connsiteX2" fmla="*/ 8554583 w 12204462"/>
              <a:gd name="connsiteY2" fmla="*/ 266007 h 524488"/>
              <a:gd name="connsiteX3" fmla="*/ 12201572 w 12204462"/>
              <a:gd name="connsiteY3" fmla="*/ 0 h 524488"/>
              <a:gd name="connsiteX4" fmla="*/ 12204462 w 12204462"/>
              <a:gd name="connsiteY4" fmla="*/ 510840 h 524488"/>
              <a:gd name="connsiteX5" fmla="*/ 6123 w 12204462"/>
              <a:gd name="connsiteY5" fmla="*/ 524488 h 524488"/>
              <a:gd name="connsiteX6" fmla="*/ 0 w 12204462"/>
              <a:gd name="connsiteY6" fmla="*/ 160298 h 524488"/>
              <a:gd name="connsiteX0" fmla="*/ 197 w 12204659"/>
              <a:gd name="connsiteY0" fmla="*/ 160298 h 524488"/>
              <a:gd name="connsiteX1" fmla="*/ 4232161 w 12204659"/>
              <a:gd name="connsiteY1" fmla="*/ 33251 h 524488"/>
              <a:gd name="connsiteX2" fmla="*/ 8554780 w 12204659"/>
              <a:gd name="connsiteY2" fmla="*/ 266007 h 524488"/>
              <a:gd name="connsiteX3" fmla="*/ 12201769 w 12204659"/>
              <a:gd name="connsiteY3" fmla="*/ 0 h 524488"/>
              <a:gd name="connsiteX4" fmla="*/ 12204659 w 12204659"/>
              <a:gd name="connsiteY4" fmla="*/ 510840 h 524488"/>
              <a:gd name="connsiteX5" fmla="*/ 6320 w 12204659"/>
              <a:gd name="connsiteY5" fmla="*/ 524488 h 524488"/>
              <a:gd name="connsiteX6" fmla="*/ 197 w 12204659"/>
              <a:gd name="connsiteY6" fmla="*/ 160298 h 52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4659" h="524488">
                <a:moveTo>
                  <a:pt x="197" y="160298"/>
                </a:moveTo>
                <a:cubicBezTo>
                  <a:pt x="706779" y="79942"/>
                  <a:pt x="2806397" y="15633"/>
                  <a:pt x="4232161" y="33251"/>
                </a:cubicBezTo>
                <a:cubicBezTo>
                  <a:pt x="5657925" y="50869"/>
                  <a:pt x="7226512" y="271549"/>
                  <a:pt x="8554780" y="266007"/>
                </a:cubicBezTo>
                <a:cubicBezTo>
                  <a:pt x="9883048" y="260465"/>
                  <a:pt x="11573648" y="138909"/>
                  <a:pt x="12201769" y="0"/>
                </a:cubicBezTo>
                <a:cubicBezTo>
                  <a:pt x="12198232" y="222037"/>
                  <a:pt x="12200448" y="300703"/>
                  <a:pt x="12204659" y="510840"/>
                </a:cubicBezTo>
                <a:lnTo>
                  <a:pt x="6320" y="524488"/>
                </a:lnTo>
                <a:cubicBezTo>
                  <a:pt x="4421" y="293856"/>
                  <a:pt x="-1108" y="288563"/>
                  <a:pt x="197" y="160298"/>
                </a:cubicBezTo>
                <a:close/>
              </a:path>
            </a:pathLst>
          </a:custGeom>
          <a:solidFill>
            <a:srgbClr val="9C2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Tree>
    <p:extLst>
      <p:ext uri="{BB962C8B-B14F-4D97-AF65-F5344CB8AC3E}">
        <p14:creationId xmlns:p14="http://schemas.microsoft.com/office/powerpoint/2010/main" val="2999265908"/>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ue MVS Triangl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46474" y="1724691"/>
            <a:ext cx="4238687" cy="1372887"/>
          </a:xfrm>
        </p:spPr>
        <p:txBody>
          <a:bodyPr>
            <a:normAutofit/>
          </a:bodyPr>
          <a:lstStyle>
            <a:lvl1pPr algn="l">
              <a:defRPr sz="3000">
                <a:solidFill>
                  <a:schemeClr val="tx2"/>
                </a:solidFill>
              </a:defRPr>
            </a:lvl1pPr>
          </a:lstStyle>
          <a:p>
            <a:r>
              <a:rPr lang="en-US" dirty="0" smtClean="0"/>
              <a:t>Click to edit Master title style</a:t>
            </a:r>
            <a:endParaRPr lang="en-US" dirty="0"/>
          </a:p>
        </p:txBody>
      </p:sp>
      <p:sp>
        <p:nvSpPr>
          <p:cNvPr id="4" name="Subtitle 2"/>
          <p:cNvSpPr>
            <a:spLocks noGrp="1"/>
          </p:cNvSpPr>
          <p:nvPr>
            <p:ph type="subTitle" idx="1"/>
          </p:nvPr>
        </p:nvSpPr>
        <p:spPr>
          <a:xfrm>
            <a:off x="446473" y="3900812"/>
            <a:ext cx="5611628" cy="2240904"/>
          </a:xfrm>
        </p:spPr>
        <p:txBody>
          <a:bodyPr>
            <a:normAutofit/>
          </a:bodyPr>
          <a:lstStyle>
            <a:lvl1pPr marL="0" indent="0" algn="l">
              <a:buNone/>
              <a:defRPr sz="1500">
                <a:solidFill>
                  <a:srgbClr val="46464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5" name="TextBox 4"/>
          <p:cNvSpPr txBox="1"/>
          <p:nvPr userDrawn="1"/>
        </p:nvSpPr>
        <p:spPr>
          <a:xfrm>
            <a:off x="6119629" y="5103628"/>
            <a:ext cx="283534" cy="196208"/>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smtClean="0">
                <a:ln>
                  <a:noFill/>
                </a:ln>
                <a:solidFill>
                  <a:srgbClr val="00AC6C"/>
                </a:solidFill>
                <a:effectLst/>
                <a:uLnTx/>
                <a:uFillTx/>
                <a:latin typeface="Century Gothic"/>
                <a:ea typeface="+mn-ea"/>
                <a:cs typeface="+mn-cs"/>
              </a:rPr>
              <a:t>®</a:t>
            </a:r>
            <a:endParaRPr kumimoji="0" lang="en-US" sz="675" b="0" i="0" u="none" strike="noStrike" kern="1200" cap="none" spc="0" normalizeH="0" baseline="0" noProof="0" dirty="0">
              <a:ln>
                <a:noFill/>
              </a:ln>
              <a:solidFill>
                <a:srgbClr val="00AC6C"/>
              </a:solidFill>
              <a:effectLst/>
              <a:uLnTx/>
              <a:uFillTx/>
              <a:latin typeface="Century Gothic"/>
              <a:ea typeface="+mn-ea"/>
              <a:cs typeface="+mn-cs"/>
            </a:endParaRPr>
          </a:p>
        </p:txBody>
      </p:sp>
    </p:spTree>
    <p:extLst>
      <p:ext uri="{BB962C8B-B14F-4D97-AF65-F5344CB8AC3E}">
        <p14:creationId xmlns:p14="http://schemas.microsoft.com/office/powerpoint/2010/main" val="3753162001"/>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ue Simplified Triangl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46474" y="1724691"/>
            <a:ext cx="4238687" cy="1372887"/>
          </a:xfrm>
        </p:spPr>
        <p:txBody>
          <a:bodyPr>
            <a:normAutofit/>
          </a:bodyPr>
          <a:lstStyle>
            <a:lvl1pPr algn="l">
              <a:defRPr sz="3000">
                <a:solidFill>
                  <a:schemeClr val="tx2"/>
                </a:solidFill>
              </a:defRPr>
            </a:lvl1pPr>
          </a:lstStyle>
          <a:p>
            <a:r>
              <a:rPr lang="en-US" dirty="0" smtClean="0"/>
              <a:t>Click to edit Master title style</a:t>
            </a:r>
            <a:endParaRPr lang="en-US" dirty="0"/>
          </a:p>
        </p:txBody>
      </p:sp>
      <p:sp>
        <p:nvSpPr>
          <p:cNvPr id="4" name="Subtitle 2"/>
          <p:cNvSpPr>
            <a:spLocks noGrp="1"/>
          </p:cNvSpPr>
          <p:nvPr>
            <p:ph type="subTitle" idx="1"/>
          </p:nvPr>
        </p:nvSpPr>
        <p:spPr>
          <a:xfrm>
            <a:off x="446473" y="3900812"/>
            <a:ext cx="5611628" cy="2240904"/>
          </a:xfrm>
        </p:spPr>
        <p:txBody>
          <a:bodyPr>
            <a:normAutofit/>
          </a:bodyPr>
          <a:lstStyle>
            <a:lvl1pPr marL="0" indent="0" algn="l">
              <a:buNone/>
              <a:defRPr sz="1500">
                <a:solidFill>
                  <a:srgbClr val="46464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5" name="TextBox 4"/>
          <p:cNvSpPr txBox="1"/>
          <p:nvPr userDrawn="1"/>
        </p:nvSpPr>
        <p:spPr>
          <a:xfrm>
            <a:off x="6119629" y="5103628"/>
            <a:ext cx="283534" cy="196208"/>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smtClean="0">
                <a:ln>
                  <a:noFill/>
                </a:ln>
                <a:solidFill>
                  <a:srgbClr val="00AC6C"/>
                </a:solidFill>
                <a:effectLst/>
                <a:uLnTx/>
                <a:uFillTx/>
                <a:latin typeface="Century Gothic"/>
                <a:ea typeface="+mn-ea"/>
                <a:cs typeface="+mn-cs"/>
              </a:rPr>
              <a:t>®</a:t>
            </a:r>
            <a:endParaRPr kumimoji="0" lang="en-US" sz="675" b="0" i="0" u="none" strike="noStrike" kern="1200" cap="none" spc="0" normalizeH="0" baseline="0" noProof="0" dirty="0">
              <a:ln>
                <a:noFill/>
              </a:ln>
              <a:solidFill>
                <a:srgbClr val="00AC6C"/>
              </a:solidFill>
              <a:effectLst/>
              <a:uLnTx/>
              <a:uFillTx/>
              <a:latin typeface="Century Gothic"/>
              <a:ea typeface="+mn-ea"/>
              <a:cs typeface="+mn-cs"/>
            </a:endParaRPr>
          </a:p>
        </p:txBody>
      </p:sp>
    </p:spTree>
    <p:extLst>
      <p:ext uri="{BB962C8B-B14F-4D97-AF65-F5344CB8AC3E}">
        <p14:creationId xmlns:p14="http://schemas.microsoft.com/office/powerpoint/2010/main" val="79391570"/>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Red CS Triangl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46474" y="1724691"/>
            <a:ext cx="4238687" cy="1372887"/>
          </a:xfrm>
        </p:spPr>
        <p:txBody>
          <a:bodyPr>
            <a:normAutofit/>
          </a:bodyPr>
          <a:lstStyle>
            <a:lvl1pPr algn="l">
              <a:defRPr sz="3000">
                <a:solidFill>
                  <a:schemeClr val="tx2"/>
                </a:solidFill>
              </a:defRPr>
            </a:lvl1pPr>
          </a:lstStyle>
          <a:p>
            <a:r>
              <a:rPr lang="en-US" dirty="0" smtClean="0"/>
              <a:t>Click to edit Master title style</a:t>
            </a:r>
            <a:endParaRPr lang="en-US" dirty="0"/>
          </a:p>
        </p:txBody>
      </p:sp>
      <p:sp>
        <p:nvSpPr>
          <p:cNvPr id="4" name="Subtitle 2"/>
          <p:cNvSpPr>
            <a:spLocks noGrp="1"/>
          </p:cNvSpPr>
          <p:nvPr>
            <p:ph type="subTitle" idx="1"/>
          </p:nvPr>
        </p:nvSpPr>
        <p:spPr>
          <a:xfrm>
            <a:off x="446473" y="3900812"/>
            <a:ext cx="5611628" cy="2240904"/>
          </a:xfrm>
        </p:spPr>
        <p:txBody>
          <a:bodyPr>
            <a:normAutofit/>
          </a:bodyPr>
          <a:lstStyle>
            <a:lvl1pPr marL="0" indent="0" algn="l">
              <a:buNone/>
              <a:defRPr sz="1500">
                <a:solidFill>
                  <a:srgbClr val="46464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5" name="TextBox 4"/>
          <p:cNvSpPr txBox="1"/>
          <p:nvPr userDrawn="1"/>
        </p:nvSpPr>
        <p:spPr>
          <a:xfrm>
            <a:off x="6119629" y="5103628"/>
            <a:ext cx="283534" cy="196208"/>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smtClean="0">
                <a:ln>
                  <a:noFill/>
                </a:ln>
                <a:solidFill>
                  <a:srgbClr val="00AC6C"/>
                </a:solidFill>
                <a:effectLst/>
                <a:uLnTx/>
                <a:uFillTx/>
                <a:latin typeface="Century Gothic"/>
                <a:ea typeface="+mn-ea"/>
                <a:cs typeface="+mn-cs"/>
              </a:rPr>
              <a:t>®</a:t>
            </a:r>
            <a:endParaRPr kumimoji="0" lang="en-US" sz="675" b="0" i="0" u="none" strike="noStrike" kern="1200" cap="none" spc="0" normalizeH="0" baseline="0" noProof="0" dirty="0">
              <a:ln>
                <a:noFill/>
              </a:ln>
              <a:solidFill>
                <a:srgbClr val="00AC6C"/>
              </a:solidFill>
              <a:effectLst/>
              <a:uLnTx/>
              <a:uFillTx/>
              <a:latin typeface="Century Gothic"/>
              <a:ea typeface="+mn-ea"/>
              <a:cs typeface="+mn-cs"/>
            </a:endParaRPr>
          </a:p>
        </p:txBody>
      </p:sp>
    </p:spTree>
    <p:extLst>
      <p:ext uri="{BB962C8B-B14F-4D97-AF65-F5344CB8AC3E}">
        <p14:creationId xmlns:p14="http://schemas.microsoft.com/office/powerpoint/2010/main" val="2929616933"/>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Red MVS Triangl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46474" y="1724691"/>
            <a:ext cx="4238687" cy="1372887"/>
          </a:xfrm>
        </p:spPr>
        <p:txBody>
          <a:bodyPr>
            <a:normAutofit/>
          </a:bodyPr>
          <a:lstStyle>
            <a:lvl1pPr algn="l">
              <a:defRPr sz="3000">
                <a:solidFill>
                  <a:schemeClr val="tx2"/>
                </a:solidFill>
              </a:defRPr>
            </a:lvl1pPr>
          </a:lstStyle>
          <a:p>
            <a:r>
              <a:rPr lang="en-US" dirty="0" smtClean="0"/>
              <a:t>Click to edit Master title style</a:t>
            </a:r>
            <a:endParaRPr lang="en-US" dirty="0"/>
          </a:p>
        </p:txBody>
      </p:sp>
      <p:sp>
        <p:nvSpPr>
          <p:cNvPr id="4" name="Subtitle 2"/>
          <p:cNvSpPr>
            <a:spLocks noGrp="1"/>
          </p:cNvSpPr>
          <p:nvPr>
            <p:ph type="subTitle" idx="1"/>
          </p:nvPr>
        </p:nvSpPr>
        <p:spPr>
          <a:xfrm>
            <a:off x="446473" y="3900812"/>
            <a:ext cx="5611628" cy="2240904"/>
          </a:xfrm>
        </p:spPr>
        <p:txBody>
          <a:bodyPr>
            <a:normAutofit/>
          </a:bodyPr>
          <a:lstStyle>
            <a:lvl1pPr marL="0" indent="0" algn="l">
              <a:buNone/>
              <a:defRPr sz="1500">
                <a:solidFill>
                  <a:srgbClr val="46464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5" name="TextBox 4"/>
          <p:cNvSpPr txBox="1"/>
          <p:nvPr userDrawn="1"/>
        </p:nvSpPr>
        <p:spPr>
          <a:xfrm>
            <a:off x="6119629" y="5103628"/>
            <a:ext cx="283534" cy="196208"/>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smtClean="0">
                <a:ln>
                  <a:noFill/>
                </a:ln>
                <a:solidFill>
                  <a:srgbClr val="00AC6C"/>
                </a:solidFill>
                <a:effectLst/>
                <a:uLnTx/>
                <a:uFillTx/>
                <a:latin typeface="Century Gothic"/>
                <a:ea typeface="+mn-ea"/>
                <a:cs typeface="+mn-cs"/>
              </a:rPr>
              <a:t>®</a:t>
            </a:r>
            <a:endParaRPr kumimoji="0" lang="en-US" sz="675" b="0" i="0" u="none" strike="noStrike" kern="1200" cap="none" spc="0" normalizeH="0" baseline="0" noProof="0" dirty="0">
              <a:ln>
                <a:noFill/>
              </a:ln>
              <a:solidFill>
                <a:srgbClr val="00AC6C"/>
              </a:solidFill>
              <a:effectLst/>
              <a:uLnTx/>
              <a:uFillTx/>
              <a:latin typeface="Century Gothic"/>
              <a:ea typeface="+mn-ea"/>
              <a:cs typeface="+mn-cs"/>
            </a:endParaRPr>
          </a:p>
        </p:txBody>
      </p:sp>
    </p:spTree>
    <p:extLst>
      <p:ext uri="{BB962C8B-B14F-4D97-AF65-F5344CB8AC3E}">
        <p14:creationId xmlns:p14="http://schemas.microsoft.com/office/powerpoint/2010/main" val="390760011"/>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Red Simplified Triangl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46474" y="1724691"/>
            <a:ext cx="4238687" cy="1372887"/>
          </a:xfrm>
        </p:spPr>
        <p:txBody>
          <a:bodyPr>
            <a:normAutofit/>
          </a:bodyPr>
          <a:lstStyle>
            <a:lvl1pPr algn="l">
              <a:defRPr sz="3000">
                <a:solidFill>
                  <a:schemeClr val="tx2"/>
                </a:solidFill>
              </a:defRPr>
            </a:lvl1pPr>
          </a:lstStyle>
          <a:p>
            <a:r>
              <a:rPr lang="en-US" dirty="0" smtClean="0"/>
              <a:t>Click to edit Master title style</a:t>
            </a:r>
            <a:endParaRPr lang="en-US" dirty="0"/>
          </a:p>
        </p:txBody>
      </p:sp>
      <p:sp>
        <p:nvSpPr>
          <p:cNvPr id="4" name="Subtitle 2"/>
          <p:cNvSpPr>
            <a:spLocks noGrp="1"/>
          </p:cNvSpPr>
          <p:nvPr>
            <p:ph type="subTitle" idx="1"/>
          </p:nvPr>
        </p:nvSpPr>
        <p:spPr>
          <a:xfrm>
            <a:off x="446473" y="3900812"/>
            <a:ext cx="5611628" cy="2240904"/>
          </a:xfrm>
        </p:spPr>
        <p:txBody>
          <a:bodyPr>
            <a:normAutofit/>
          </a:bodyPr>
          <a:lstStyle>
            <a:lvl1pPr marL="0" indent="0" algn="l">
              <a:buNone/>
              <a:defRPr sz="1500">
                <a:solidFill>
                  <a:srgbClr val="46464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5" name="TextBox 4"/>
          <p:cNvSpPr txBox="1"/>
          <p:nvPr userDrawn="1"/>
        </p:nvSpPr>
        <p:spPr>
          <a:xfrm>
            <a:off x="6119629" y="5103628"/>
            <a:ext cx="283534" cy="196208"/>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smtClean="0">
                <a:ln>
                  <a:noFill/>
                </a:ln>
                <a:solidFill>
                  <a:srgbClr val="00AC6C"/>
                </a:solidFill>
                <a:effectLst/>
                <a:uLnTx/>
                <a:uFillTx/>
                <a:latin typeface="Century Gothic"/>
                <a:ea typeface="+mn-ea"/>
                <a:cs typeface="+mn-cs"/>
              </a:rPr>
              <a:t>®</a:t>
            </a:r>
            <a:endParaRPr kumimoji="0" lang="en-US" sz="675" b="0" i="0" u="none" strike="noStrike" kern="1200" cap="none" spc="0" normalizeH="0" baseline="0" noProof="0" dirty="0">
              <a:ln>
                <a:noFill/>
              </a:ln>
              <a:solidFill>
                <a:srgbClr val="00AC6C"/>
              </a:solidFill>
              <a:effectLst/>
              <a:uLnTx/>
              <a:uFillTx/>
              <a:latin typeface="Century Gothic"/>
              <a:ea typeface="+mn-ea"/>
              <a:cs typeface="+mn-cs"/>
            </a:endParaRPr>
          </a:p>
        </p:txBody>
      </p:sp>
    </p:spTree>
    <p:extLst>
      <p:ext uri="{BB962C8B-B14F-4D97-AF65-F5344CB8AC3E}">
        <p14:creationId xmlns:p14="http://schemas.microsoft.com/office/powerpoint/2010/main" val="3458803401"/>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Green CS Triangl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46474" y="1724691"/>
            <a:ext cx="4238687" cy="1372887"/>
          </a:xfrm>
        </p:spPr>
        <p:txBody>
          <a:bodyPr>
            <a:normAutofit/>
          </a:bodyPr>
          <a:lstStyle>
            <a:lvl1pPr algn="l">
              <a:defRPr sz="3000">
                <a:solidFill>
                  <a:schemeClr val="tx2"/>
                </a:solidFill>
              </a:defRPr>
            </a:lvl1pPr>
          </a:lstStyle>
          <a:p>
            <a:r>
              <a:rPr lang="en-US" dirty="0" smtClean="0"/>
              <a:t>Click to edit Master title style</a:t>
            </a:r>
            <a:endParaRPr lang="en-US" dirty="0"/>
          </a:p>
        </p:txBody>
      </p:sp>
      <p:sp>
        <p:nvSpPr>
          <p:cNvPr id="4" name="Subtitle 2"/>
          <p:cNvSpPr>
            <a:spLocks noGrp="1"/>
          </p:cNvSpPr>
          <p:nvPr>
            <p:ph type="subTitle" idx="1"/>
          </p:nvPr>
        </p:nvSpPr>
        <p:spPr>
          <a:xfrm>
            <a:off x="446473" y="3900812"/>
            <a:ext cx="5611628" cy="2240904"/>
          </a:xfrm>
        </p:spPr>
        <p:txBody>
          <a:bodyPr>
            <a:normAutofit/>
          </a:bodyPr>
          <a:lstStyle>
            <a:lvl1pPr marL="0" indent="0" algn="l">
              <a:buNone/>
              <a:defRPr sz="1500">
                <a:solidFill>
                  <a:srgbClr val="46464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5" name="TextBox 4"/>
          <p:cNvSpPr txBox="1"/>
          <p:nvPr userDrawn="1"/>
        </p:nvSpPr>
        <p:spPr>
          <a:xfrm>
            <a:off x="6119629" y="5103628"/>
            <a:ext cx="283534" cy="196208"/>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smtClean="0">
                <a:ln>
                  <a:noFill/>
                </a:ln>
                <a:solidFill>
                  <a:srgbClr val="00AC6C"/>
                </a:solidFill>
                <a:effectLst/>
                <a:uLnTx/>
                <a:uFillTx/>
                <a:latin typeface="Century Gothic"/>
                <a:ea typeface="+mn-ea"/>
                <a:cs typeface="+mn-cs"/>
              </a:rPr>
              <a:t>®</a:t>
            </a:r>
            <a:endParaRPr kumimoji="0" lang="en-US" sz="675" b="0" i="0" u="none" strike="noStrike" kern="1200" cap="none" spc="0" normalizeH="0" baseline="0" noProof="0" dirty="0">
              <a:ln>
                <a:noFill/>
              </a:ln>
              <a:solidFill>
                <a:srgbClr val="00AC6C"/>
              </a:solidFill>
              <a:effectLst/>
              <a:uLnTx/>
              <a:uFillTx/>
              <a:latin typeface="Century Gothic"/>
              <a:ea typeface="+mn-ea"/>
              <a:cs typeface="+mn-cs"/>
            </a:endParaRPr>
          </a:p>
        </p:txBody>
      </p:sp>
    </p:spTree>
    <p:extLst>
      <p:ext uri="{BB962C8B-B14F-4D97-AF65-F5344CB8AC3E}">
        <p14:creationId xmlns:p14="http://schemas.microsoft.com/office/powerpoint/2010/main" val="4198561458"/>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Green MVS Triangl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46474" y="1724691"/>
            <a:ext cx="4238687" cy="1372887"/>
          </a:xfrm>
        </p:spPr>
        <p:txBody>
          <a:bodyPr>
            <a:normAutofit/>
          </a:bodyPr>
          <a:lstStyle>
            <a:lvl1pPr algn="l">
              <a:defRPr sz="3000">
                <a:solidFill>
                  <a:schemeClr val="tx2"/>
                </a:solidFill>
              </a:defRPr>
            </a:lvl1pPr>
          </a:lstStyle>
          <a:p>
            <a:r>
              <a:rPr lang="en-US" dirty="0" smtClean="0"/>
              <a:t>Click to edit Master title style</a:t>
            </a:r>
            <a:endParaRPr lang="en-US" dirty="0"/>
          </a:p>
        </p:txBody>
      </p:sp>
      <p:sp>
        <p:nvSpPr>
          <p:cNvPr id="4" name="Subtitle 2"/>
          <p:cNvSpPr>
            <a:spLocks noGrp="1"/>
          </p:cNvSpPr>
          <p:nvPr>
            <p:ph type="subTitle" idx="1"/>
          </p:nvPr>
        </p:nvSpPr>
        <p:spPr>
          <a:xfrm>
            <a:off x="446473" y="3900812"/>
            <a:ext cx="5611628" cy="2240904"/>
          </a:xfrm>
        </p:spPr>
        <p:txBody>
          <a:bodyPr>
            <a:normAutofit/>
          </a:bodyPr>
          <a:lstStyle>
            <a:lvl1pPr marL="0" indent="0" algn="l">
              <a:buNone/>
              <a:defRPr sz="1500">
                <a:solidFill>
                  <a:srgbClr val="46464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5" name="TextBox 4"/>
          <p:cNvSpPr txBox="1"/>
          <p:nvPr userDrawn="1"/>
        </p:nvSpPr>
        <p:spPr>
          <a:xfrm>
            <a:off x="6119629" y="5103628"/>
            <a:ext cx="283534" cy="196208"/>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smtClean="0">
                <a:ln>
                  <a:noFill/>
                </a:ln>
                <a:solidFill>
                  <a:srgbClr val="00AC6C"/>
                </a:solidFill>
                <a:effectLst/>
                <a:uLnTx/>
                <a:uFillTx/>
                <a:latin typeface="Century Gothic"/>
                <a:ea typeface="+mn-ea"/>
                <a:cs typeface="+mn-cs"/>
              </a:rPr>
              <a:t>®</a:t>
            </a:r>
            <a:endParaRPr kumimoji="0" lang="en-US" sz="675" b="0" i="0" u="none" strike="noStrike" kern="1200" cap="none" spc="0" normalizeH="0" baseline="0" noProof="0" dirty="0">
              <a:ln>
                <a:noFill/>
              </a:ln>
              <a:solidFill>
                <a:srgbClr val="00AC6C"/>
              </a:solidFill>
              <a:effectLst/>
              <a:uLnTx/>
              <a:uFillTx/>
              <a:latin typeface="Century Gothic"/>
              <a:ea typeface="+mn-ea"/>
              <a:cs typeface="+mn-cs"/>
            </a:endParaRPr>
          </a:p>
        </p:txBody>
      </p:sp>
    </p:spTree>
    <p:extLst>
      <p:ext uri="{BB962C8B-B14F-4D97-AF65-F5344CB8AC3E}">
        <p14:creationId xmlns:p14="http://schemas.microsoft.com/office/powerpoint/2010/main" val="2395909468"/>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Green Simplified Triangl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46474" y="1724691"/>
            <a:ext cx="4238687" cy="1372887"/>
          </a:xfrm>
        </p:spPr>
        <p:txBody>
          <a:bodyPr>
            <a:normAutofit/>
          </a:bodyPr>
          <a:lstStyle>
            <a:lvl1pPr algn="l">
              <a:defRPr sz="3000">
                <a:solidFill>
                  <a:schemeClr val="tx2"/>
                </a:solidFill>
              </a:defRPr>
            </a:lvl1pPr>
          </a:lstStyle>
          <a:p>
            <a:r>
              <a:rPr lang="en-US" dirty="0" smtClean="0"/>
              <a:t>Click to edit Master title style</a:t>
            </a:r>
            <a:endParaRPr lang="en-US" dirty="0"/>
          </a:p>
        </p:txBody>
      </p:sp>
      <p:sp>
        <p:nvSpPr>
          <p:cNvPr id="4" name="Subtitle 2"/>
          <p:cNvSpPr>
            <a:spLocks noGrp="1"/>
          </p:cNvSpPr>
          <p:nvPr>
            <p:ph type="subTitle" idx="1"/>
          </p:nvPr>
        </p:nvSpPr>
        <p:spPr>
          <a:xfrm>
            <a:off x="446473" y="3900812"/>
            <a:ext cx="5611628" cy="2240904"/>
          </a:xfrm>
        </p:spPr>
        <p:txBody>
          <a:bodyPr>
            <a:normAutofit/>
          </a:bodyPr>
          <a:lstStyle>
            <a:lvl1pPr marL="0" indent="0" algn="l">
              <a:buNone/>
              <a:defRPr sz="1500">
                <a:solidFill>
                  <a:srgbClr val="46464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5" name="TextBox 4"/>
          <p:cNvSpPr txBox="1"/>
          <p:nvPr userDrawn="1"/>
        </p:nvSpPr>
        <p:spPr>
          <a:xfrm>
            <a:off x="6119629" y="5103628"/>
            <a:ext cx="283534" cy="196208"/>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smtClean="0">
                <a:ln>
                  <a:noFill/>
                </a:ln>
                <a:solidFill>
                  <a:srgbClr val="00AC6C"/>
                </a:solidFill>
                <a:effectLst/>
                <a:uLnTx/>
                <a:uFillTx/>
                <a:latin typeface="Century Gothic"/>
                <a:ea typeface="+mn-ea"/>
                <a:cs typeface="+mn-cs"/>
              </a:rPr>
              <a:t>®</a:t>
            </a:r>
            <a:endParaRPr kumimoji="0" lang="en-US" sz="675" b="0" i="0" u="none" strike="noStrike" kern="1200" cap="none" spc="0" normalizeH="0" baseline="0" noProof="0" dirty="0">
              <a:ln>
                <a:noFill/>
              </a:ln>
              <a:solidFill>
                <a:srgbClr val="00AC6C"/>
              </a:solidFill>
              <a:effectLst/>
              <a:uLnTx/>
              <a:uFillTx/>
              <a:latin typeface="Century Gothic"/>
              <a:ea typeface="+mn-ea"/>
              <a:cs typeface="+mn-cs"/>
            </a:endParaRPr>
          </a:p>
        </p:txBody>
      </p:sp>
    </p:spTree>
    <p:extLst>
      <p:ext uri="{BB962C8B-B14F-4D97-AF65-F5344CB8AC3E}">
        <p14:creationId xmlns:p14="http://schemas.microsoft.com/office/powerpoint/2010/main" val="1990995947"/>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457200" y="762001"/>
            <a:ext cx="8305800" cy="5410201"/>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Tree>
    <p:extLst>
      <p:ext uri="{BB962C8B-B14F-4D97-AF65-F5344CB8AC3E}">
        <p14:creationId xmlns:p14="http://schemas.microsoft.com/office/powerpoint/2010/main" val="353880585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571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5"/>
          <p:cNvSpPr>
            <a:spLocks noGrp="1"/>
          </p:cNvSpPr>
          <p:nvPr>
            <p:ph type="body" sz="quarter" idx="11"/>
          </p:nvPr>
        </p:nvSpPr>
        <p:spPr>
          <a:xfrm>
            <a:off x="685800" y="1676400"/>
            <a:ext cx="8229600" cy="44958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1716445"/>
      </p:ext>
    </p:extLst>
  </p:cSld>
  <p:clrMapOvr>
    <a:masterClrMapping/>
  </p:clrMapOvr>
  <p:transition advClick="0" advTm="3000"/>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127" y="265999"/>
            <a:ext cx="7293747" cy="1613142"/>
          </a:xfrm>
        </p:spPr>
        <p:txBody>
          <a:bodyPr>
            <a:normAutofit/>
          </a:bodyPr>
          <a:lstStyle>
            <a:lvl1pPr>
              <a:defRPr sz="36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376812"/>
            <a:ext cx="6400800" cy="2240904"/>
          </a:xfrm>
        </p:spPr>
        <p:txBody>
          <a:bodyPr>
            <a:normAutofit/>
          </a:bodyPr>
          <a:lstStyle>
            <a:lvl1pPr marL="0" indent="0" algn="ctr">
              <a:buNone/>
              <a:defRPr sz="1500">
                <a:solidFill>
                  <a:srgbClr val="46464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5419329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25127" y="2419713"/>
            <a:ext cx="7293748" cy="2436875"/>
          </a:xfrm>
        </p:spPr>
        <p:txBody>
          <a:bodyPr>
            <a:normAutofit/>
          </a:bodyPr>
          <a:lstStyle>
            <a:lvl1pPr marL="257175" indent="-257175">
              <a:buFont typeface="Wingdings" charset="2"/>
              <a:buChar char="§"/>
              <a:defRPr sz="1650"/>
            </a:lvl1pPr>
            <a:lvl2pPr marL="600075" indent="-257175">
              <a:buFont typeface="Wingdings" charset="2"/>
              <a:buChar char="§"/>
              <a:defRPr sz="1650"/>
            </a:lvl2pPr>
            <a:lvl3pPr marL="857250" indent="-171450">
              <a:buFont typeface="Wingdings" charset="2"/>
              <a:buChar char="§"/>
              <a:defRPr sz="1650"/>
            </a:lvl3pPr>
            <a:lvl4pPr marL="1200150" indent="-171450">
              <a:buFont typeface="Wingdings" charset="2"/>
              <a:buChar char="§"/>
              <a:defRPr sz="1650"/>
            </a:lvl4pPr>
            <a:lvl5pPr marL="1543050" indent="-171450">
              <a:buFont typeface="Wingdings" charset="2"/>
              <a:buChar char="§"/>
              <a:defRPr sz="16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ctrTitle"/>
          </p:nvPr>
        </p:nvSpPr>
        <p:spPr>
          <a:xfrm>
            <a:off x="925127" y="265998"/>
            <a:ext cx="7293747" cy="1613142"/>
          </a:xfrm>
        </p:spPr>
        <p:txBody>
          <a:bodyPr>
            <a:normAutofit/>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7846510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3368" y="2471199"/>
            <a:ext cx="4032431" cy="2633881"/>
          </a:xfrm>
        </p:spPr>
        <p:txBody>
          <a:bodyPr>
            <a:normAutofit/>
          </a:bodyPr>
          <a:lstStyle>
            <a:lvl1pPr marL="257175" indent="-257175">
              <a:buFont typeface="Wingdings" charset="2"/>
              <a:buChar char="§"/>
              <a:defRPr sz="1650"/>
            </a:lvl1pPr>
            <a:lvl2pPr marL="557213" indent="-214313">
              <a:buFont typeface="Wingdings" charset="2"/>
              <a:buChar char="§"/>
              <a:defRPr sz="1650"/>
            </a:lvl2pPr>
            <a:lvl3pPr marL="857250" indent="-171450">
              <a:buFont typeface="Wingdings" charset="2"/>
              <a:buChar char="§"/>
              <a:defRPr sz="1650"/>
            </a:lvl3pPr>
            <a:lvl4pPr marL="1200150" indent="-171450">
              <a:buFont typeface="Wingdings" charset="2"/>
              <a:buChar char="§"/>
              <a:defRPr sz="1650"/>
            </a:lvl4pPr>
            <a:lvl5pPr marL="1543050" indent="-171450">
              <a:buFont typeface="Wingdings" charset="2"/>
              <a:buChar char="§"/>
              <a:defRPr sz="16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54369" y="2471199"/>
            <a:ext cx="4032431" cy="2633881"/>
          </a:xfrm>
        </p:spPr>
        <p:txBody>
          <a:bodyPr>
            <a:normAutofit/>
          </a:bodyPr>
          <a:lstStyle>
            <a:lvl1pPr marL="257175" indent="-257175">
              <a:buFont typeface="Wingdings" charset="2"/>
              <a:buChar char="§"/>
              <a:defRPr sz="1650"/>
            </a:lvl1pPr>
            <a:lvl2pPr marL="557213" indent="-214313">
              <a:buFont typeface="Wingdings" charset="2"/>
              <a:buChar char="§"/>
              <a:defRPr sz="1650"/>
            </a:lvl2pPr>
            <a:lvl3pPr marL="857250" indent="-171450">
              <a:buFont typeface="Wingdings" charset="2"/>
              <a:buChar char="§"/>
              <a:defRPr sz="1650"/>
            </a:lvl3pPr>
            <a:lvl4pPr marL="1200150" indent="-171450">
              <a:buFont typeface="Wingdings" charset="2"/>
              <a:buChar char="§"/>
              <a:defRPr sz="1650"/>
            </a:lvl4pPr>
            <a:lvl5pPr marL="1543050" indent="-171450">
              <a:buFont typeface="Wingdings" charset="2"/>
              <a:buChar char="§"/>
              <a:defRPr sz="16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ctrTitle"/>
          </p:nvPr>
        </p:nvSpPr>
        <p:spPr>
          <a:xfrm>
            <a:off x="925127" y="265998"/>
            <a:ext cx="7293747" cy="1613142"/>
          </a:xfrm>
        </p:spPr>
        <p:txBody>
          <a:bodyPr>
            <a:normAutofit/>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30684338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1"/>
          <p:cNvSpPr>
            <a:spLocks noGrp="1"/>
          </p:cNvSpPr>
          <p:nvPr>
            <p:ph type="ctrTitle"/>
          </p:nvPr>
        </p:nvSpPr>
        <p:spPr>
          <a:xfrm>
            <a:off x="925127" y="265998"/>
            <a:ext cx="7293747" cy="1613142"/>
          </a:xfrm>
        </p:spPr>
        <p:txBody>
          <a:bodyPr>
            <a:normAutofit/>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40952997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688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457378"/>
            <a:ext cx="5486400" cy="566738"/>
          </a:xfrm>
        </p:spPr>
        <p:txBody>
          <a:bodyPr anchor="b">
            <a:normAutofit/>
          </a:bodyPr>
          <a:lstStyle>
            <a:lvl1pPr algn="l">
              <a:defRPr sz="165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269553"/>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Tree>
    <p:extLst>
      <p:ext uri="{BB962C8B-B14F-4D97-AF65-F5344CB8AC3E}">
        <p14:creationId xmlns:p14="http://schemas.microsoft.com/office/powerpoint/2010/main" val="39749279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127" y="265999"/>
            <a:ext cx="7293747" cy="1613142"/>
          </a:xfrm>
        </p:spPr>
        <p:txBody>
          <a:bodyPr>
            <a:normAutofit/>
          </a:bodyPr>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1371600" y="2376812"/>
            <a:ext cx="6400800" cy="2240904"/>
          </a:xfrm>
        </p:spPr>
        <p:txBody>
          <a:bodyPr>
            <a:normAutofit/>
          </a:bodyPr>
          <a:lstStyle>
            <a:lvl1pPr marL="0" indent="0" algn="ctr">
              <a:buNone/>
              <a:defRPr sz="2000">
                <a:solidFill>
                  <a:srgbClr val="46464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400922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25126" y="2419713"/>
            <a:ext cx="7293748" cy="2436875"/>
          </a:xfrm>
        </p:spPr>
        <p:txBody>
          <a:bodyPr>
            <a:normAutofit/>
          </a:bodyPr>
          <a:lstStyle>
            <a:lvl1pPr marL="342900" indent="-342900">
              <a:buFont typeface="Wingdings" charset="2"/>
              <a:buChar char="§"/>
              <a:defRPr sz="2200"/>
            </a:lvl1pPr>
            <a:lvl2pPr marL="800100" indent="-342900">
              <a:buFont typeface="Wingdings" charset="2"/>
              <a:buChar char="§"/>
              <a:defRPr sz="2200"/>
            </a:lvl2pPr>
            <a:lvl3pPr marL="1143000" indent="-228600">
              <a:buFont typeface="Wingdings" charset="2"/>
              <a:buChar char="§"/>
              <a:defRPr sz="2200"/>
            </a:lvl3pPr>
            <a:lvl4pPr marL="1600200" indent="-228600">
              <a:buFont typeface="Wingdings" charset="2"/>
              <a:buChar char="§"/>
              <a:defRPr sz="2200"/>
            </a:lvl4pPr>
            <a:lvl5pPr marL="2057400" indent="-228600">
              <a:buFont typeface="Wingdings" charset="2"/>
              <a:buChar cha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ctrTitle"/>
          </p:nvPr>
        </p:nvSpPr>
        <p:spPr>
          <a:xfrm>
            <a:off x="925127" y="265998"/>
            <a:ext cx="7293747" cy="1613142"/>
          </a:xfrm>
        </p:spPr>
        <p:txBody>
          <a:bodyPr>
            <a:normAutofit/>
          </a:bodyPr>
          <a:lstStyle>
            <a:lvl1pPr>
              <a:defRPr sz="4800"/>
            </a:lvl1pPr>
          </a:lstStyle>
          <a:p>
            <a:r>
              <a:rPr lang="en-US"/>
              <a:t>Click to edit Master title style</a:t>
            </a:r>
            <a:endParaRPr lang="en-US" dirty="0"/>
          </a:p>
        </p:txBody>
      </p:sp>
    </p:spTree>
    <p:extLst>
      <p:ext uri="{BB962C8B-B14F-4D97-AF65-F5344CB8AC3E}">
        <p14:creationId xmlns:p14="http://schemas.microsoft.com/office/powerpoint/2010/main" val="8171409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3368" y="2471197"/>
            <a:ext cx="4032431" cy="2633881"/>
          </a:xfrm>
        </p:spPr>
        <p:txBody>
          <a:bodyPr>
            <a:normAutofit/>
          </a:bodyPr>
          <a:lstStyle>
            <a:lvl1pPr marL="342900" indent="-342900">
              <a:buFont typeface="Wingdings" charset="2"/>
              <a:buChar char="§"/>
              <a:defRPr sz="2200"/>
            </a:lvl1pPr>
            <a:lvl2pPr marL="742950" indent="-285750">
              <a:buFont typeface="Wingdings" charset="2"/>
              <a:buChar char="§"/>
              <a:defRPr sz="2200"/>
            </a:lvl2pPr>
            <a:lvl3pPr marL="1143000" indent="-228600">
              <a:buFont typeface="Wingdings" charset="2"/>
              <a:buChar char="§"/>
              <a:defRPr sz="2200"/>
            </a:lvl3pPr>
            <a:lvl4pPr marL="1600200" indent="-228600">
              <a:buFont typeface="Wingdings" charset="2"/>
              <a:buChar char="§"/>
              <a:defRPr sz="2200"/>
            </a:lvl4pPr>
            <a:lvl5pPr marL="2057400" indent="-228600">
              <a:buFont typeface="Wingdings" charset="2"/>
              <a:buChar char="§"/>
              <a:defRPr sz="2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4368" y="2471197"/>
            <a:ext cx="4032431" cy="2633881"/>
          </a:xfrm>
        </p:spPr>
        <p:txBody>
          <a:bodyPr>
            <a:normAutofit/>
          </a:bodyPr>
          <a:lstStyle>
            <a:lvl1pPr marL="342900" indent="-342900">
              <a:buFont typeface="Wingdings" charset="2"/>
              <a:buChar char="§"/>
              <a:defRPr sz="2200"/>
            </a:lvl1pPr>
            <a:lvl2pPr marL="742950" indent="-285750">
              <a:buFont typeface="Wingdings" charset="2"/>
              <a:buChar char="§"/>
              <a:defRPr sz="2200"/>
            </a:lvl2pPr>
            <a:lvl3pPr marL="1143000" indent="-228600">
              <a:buFont typeface="Wingdings" charset="2"/>
              <a:buChar char="§"/>
              <a:defRPr sz="2200"/>
            </a:lvl3pPr>
            <a:lvl4pPr marL="1600200" indent="-228600">
              <a:buFont typeface="Wingdings" charset="2"/>
              <a:buChar char="§"/>
              <a:defRPr sz="2200"/>
            </a:lvl4pPr>
            <a:lvl5pPr marL="2057400" indent="-228600">
              <a:buFont typeface="Wingdings" charset="2"/>
              <a:buChar char="§"/>
              <a:defRPr sz="2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ctrTitle"/>
          </p:nvPr>
        </p:nvSpPr>
        <p:spPr>
          <a:xfrm>
            <a:off x="925127" y="265998"/>
            <a:ext cx="7293747" cy="1613142"/>
          </a:xfrm>
        </p:spPr>
        <p:txBody>
          <a:bodyPr>
            <a:normAutofit/>
          </a:bodyPr>
          <a:lstStyle>
            <a:lvl1pPr>
              <a:defRPr sz="4800"/>
            </a:lvl1pPr>
          </a:lstStyle>
          <a:p>
            <a:r>
              <a:rPr lang="en-US"/>
              <a:t>Click to edit Master title style</a:t>
            </a:r>
            <a:endParaRPr lang="en-US" dirty="0"/>
          </a:p>
        </p:txBody>
      </p:sp>
    </p:spTree>
    <p:extLst>
      <p:ext uri="{BB962C8B-B14F-4D97-AF65-F5344CB8AC3E}">
        <p14:creationId xmlns:p14="http://schemas.microsoft.com/office/powerpoint/2010/main" val="13505913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1"/>
          <p:cNvSpPr>
            <a:spLocks noGrp="1"/>
          </p:cNvSpPr>
          <p:nvPr>
            <p:ph type="ctrTitle"/>
          </p:nvPr>
        </p:nvSpPr>
        <p:spPr>
          <a:xfrm>
            <a:off x="925127" y="265998"/>
            <a:ext cx="7293747" cy="1613142"/>
          </a:xfrm>
        </p:spPr>
        <p:txBody>
          <a:bodyPr>
            <a:normAutofit/>
          </a:bodyPr>
          <a:lstStyle>
            <a:lvl1pPr>
              <a:defRPr sz="4800"/>
            </a:lvl1pPr>
          </a:lstStyle>
          <a:p>
            <a:r>
              <a:rPr lang="en-US"/>
              <a:t>Click to edit Master title style</a:t>
            </a:r>
            <a:endParaRPr lang="en-US" dirty="0"/>
          </a:p>
        </p:txBody>
      </p:sp>
    </p:spTree>
    <p:extLst>
      <p:ext uri="{BB962C8B-B14F-4D97-AF65-F5344CB8AC3E}">
        <p14:creationId xmlns:p14="http://schemas.microsoft.com/office/powerpoint/2010/main" val="886551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theme" Target="../theme/theme1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image" Target="../media/image1.png"/><Relationship Id="rId2" Type="http://schemas.openxmlformats.org/officeDocument/2006/relationships/slideLayout" Target="../slideLayouts/slideLayout76.xml"/><Relationship Id="rId16" Type="http://schemas.openxmlformats.org/officeDocument/2006/relationships/theme" Target="../theme/theme11.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2.xml"/><Relationship Id="rId7" Type="http://schemas.openxmlformats.org/officeDocument/2006/relationships/theme" Target="../theme/theme12.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5" Type="http://schemas.openxmlformats.org/officeDocument/2006/relationships/slideLayout" Target="../slideLayouts/slideLayout94.xml"/><Relationship Id="rId4" Type="http://schemas.openxmlformats.org/officeDocument/2006/relationships/slideLayout" Target="../slideLayouts/slideLayout9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image" Target="../media/image1.pn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3.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1.pn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1.png"/><Relationship Id="rId4" Type="http://schemas.openxmlformats.org/officeDocument/2006/relationships/slideLayout" Target="../slideLayouts/slideLayout2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10" Type="http://schemas.openxmlformats.org/officeDocument/2006/relationships/image" Target="../media/image2.png"/><Relationship Id="rId4" Type="http://schemas.openxmlformats.org/officeDocument/2006/relationships/slideLayout" Target="../slideLayouts/slideLayout50.xml"/><Relationship Id="rId9" Type="http://schemas.openxmlformats.org/officeDocument/2006/relationships/image" Target="../media/image20.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10" Type="http://schemas.openxmlformats.org/officeDocument/2006/relationships/image" Target="../media/image2.png"/><Relationship Id="rId4" Type="http://schemas.openxmlformats.org/officeDocument/2006/relationships/slideLayout" Target="../slideLayouts/slideLayout57.xml"/><Relationship Id="rId9"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theme" Target="../theme/theme8.xml"/><Relationship Id="rId1" Type="http://schemas.openxmlformats.org/officeDocument/2006/relationships/slideLayout" Target="../slideLayouts/slideLayout61.xml"/><Relationship Id="rId4" Type="http://schemas.openxmlformats.org/officeDocument/2006/relationships/image" Target="../media/image6.jpe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 Id="rId9" Type="http://schemas.openxmlformats.org/officeDocument/2006/relationships/image" Target="../media/image2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Imagen 3"/>
          <p:cNvPicPr>
            <a:picLocks noChangeAspect="1"/>
          </p:cNvPicPr>
          <p:nvPr userDrawn="1"/>
        </p:nvPicPr>
        <p:blipFill>
          <a:blip r:embed="rId13"/>
          <a:stretch>
            <a:fillRect/>
          </a:stretch>
        </p:blipFill>
        <p:spPr>
          <a:xfrm>
            <a:off x="5530945" y="6308725"/>
            <a:ext cx="3550022" cy="376517"/>
          </a:xfrm>
          <a:prstGeom prst="rect">
            <a:avLst/>
          </a:prstGeom>
        </p:spPr>
      </p:pic>
      <p:sp>
        <p:nvSpPr>
          <p:cNvPr id="5" name="CuadroTexto 4"/>
          <p:cNvSpPr txBox="1"/>
          <p:nvPr userDrawn="1"/>
        </p:nvSpPr>
        <p:spPr>
          <a:xfrm>
            <a:off x="8176957" y="0"/>
            <a:ext cx="856034" cy="400110"/>
          </a:xfrm>
          <a:prstGeom prst="rect">
            <a:avLst/>
          </a:prstGeom>
          <a:noFill/>
        </p:spPr>
        <p:txBody>
          <a:bodyPr wrap="square" rtlCol="0">
            <a:spAutoFit/>
          </a:bodyPr>
          <a:lstStyle/>
          <a:p>
            <a:fld id="{0E2FCFAC-AD3F-43F3-9A0E-9449924A3AEE}" type="slidenum">
              <a:rPr lang="en-US" sz="2000" b="1" smtClean="0"/>
              <a:t>‹Nº›</a:t>
            </a:fld>
            <a:endParaRPr lang="en-US" sz="2000" b="1" dirty="0"/>
          </a:p>
        </p:txBody>
      </p:sp>
    </p:spTree>
    <p:extLst>
      <p:ext uri="{BB962C8B-B14F-4D97-AF65-F5344CB8AC3E}">
        <p14:creationId xmlns:p14="http://schemas.microsoft.com/office/powerpoint/2010/main" val="1205580343"/>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736" r:id="rId7"/>
    <p:sldLayoutId id="2147483742" r:id="rId8"/>
    <p:sldLayoutId id="2147483755" r:id="rId9"/>
    <p:sldLayoutId id="2147483800"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457200" indent="-457200" algn="l" defTabSz="457200" rtl="0" eaLnBrk="1" latinLnBrk="0" hangingPunct="1">
        <a:spcBef>
          <a:spcPct val="20000"/>
        </a:spcBef>
        <a:buFont typeface="Wingdings" charset="2"/>
        <a:buChar char="§"/>
        <a:defRPr sz="2200" kern="1200">
          <a:solidFill>
            <a:schemeClr val="tx1"/>
          </a:solidFill>
          <a:latin typeface="+mn-lt"/>
          <a:ea typeface="+mn-ea"/>
          <a:cs typeface="+mn-cs"/>
        </a:defRPr>
      </a:lvl1pPr>
      <a:lvl2pPr marL="914400" indent="-457200" algn="l" defTabSz="457200" rtl="0" eaLnBrk="1" latinLnBrk="0" hangingPunct="1">
        <a:spcBef>
          <a:spcPct val="20000"/>
        </a:spcBef>
        <a:buFont typeface="Wingdings" charset="2"/>
        <a:buChar char="§"/>
        <a:defRPr sz="2200" kern="1200">
          <a:solidFill>
            <a:schemeClr val="tx1"/>
          </a:solidFill>
          <a:latin typeface="+mn-lt"/>
          <a:ea typeface="+mn-ea"/>
          <a:cs typeface="+mn-cs"/>
        </a:defRPr>
      </a:lvl2pPr>
      <a:lvl3pPr marL="1257300" indent="-342900" algn="l" defTabSz="457200" rtl="0" eaLnBrk="1" latinLnBrk="0" hangingPunct="1">
        <a:spcBef>
          <a:spcPct val="20000"/>
        </a:spcBef>
        <a:buFont typeface="Wingdings" charset="2"/>
        <a:buChar char="§"/>
        <a:defRPr sz="2200" kern="1200">
          <a:solidFill>
            <a:schemeClr val="tx1"/>
          </a:solidFill>
          <a:latin typeface="+mn-lt"/>
          <a:ea typeface="+mn-ea"/>
          <a:cs typeface="+mn-cs"/>
        </a:defRPr>
      </a:lvl3pPr>
      <a:lvl4pPr marL="1714500" indent="-342900" algn="l" defTabSz="457200" rtl="0" eaLnBrk="1" latinLnBrk="0" hangingPunct="1">
        <a:spcBef>
          <a:spcPct val="20000"/>
        </a:spcBef>
        <a:buFont typeface="Wingdings" charset="2"/>
        <a:buChar char="§"/>
        <a:defRPr sz="2200" kern="1200">
          <a:solidFill>
            <a:schemeClr val="tx1"/>
          </a:solidFill>
          <a:latin typeface="+mn-lt"/>
          <a:ea typeface="+mn-ea"/>
          <a:cs typeface="+mn-cs"/>
        </a:defRPr>
      </a:lvl4pPr>
      <a:lvl5pPr marL="2171700" indent="-342900" algn="l" defTabSz="457200" rtl="0" eaLnBrk="1" latinLnBrk="0" hangingPunct="1">
        <a:spcBef>
          <a:spcPct val="20000"/>
        </a:spcBef>
        <a:buFont typeface="Wingdings" charset="2"/>
        <a:buChar char="§"/>
        <a:defRPr sz="2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2"/>
            <a:ext cx="9144000" cy="5251449"/>
          </a:xfrm>
          <a:prstGeom prst="rect">
            <a:avLst/>
          </a:prstGeom>
          <a:gradFill>
            <a:gsLst>
              <a:gs pos="0">
                <a:srgbClr val="00B3F0"/>
              </a:gs>
              <a:gs pos="100000">
                <a:srgbClr val="007FC7"/>
              </a:gs>
            </a:gsLst>
          </a:gra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7934329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342900" indent="-342900" algn="l" defTabSz="342900" rtl="0" eaLnBrk="1" latinLnBrk="0" hangingPunct="1">
        <a:spcBef>
          <a:spcPct val="20000"/>
        </a:spcBef>
        <a:buFont typeface="Wingdings" charset="2"/>
        <a:buChar char="§"/>
        <a:defRPr sz="1650" kern="1200">
          <a:solidFill>
            <a:schemeClr val="tx1"/>
          </a:solidFill>
          <a:latin typeface="+mn-lt"/>
          <a:ea typeface="+mn-ea"/>
          <a:cs typeface="+mn-cs"/>
        </a:defRPr>
      </a:lvl1pPr>
      <a:lvl2pPr marL="685800" indent="-342900" algn="l" defTabSz="342900" rtl="0" eaLnBrk="1" latinLnBrk="0" hangingPunct="1">
        <a:spcBef>
          <a:spcPct val="20000"/>
        </a:spcBef>
        <a:buFont typeface="Wingdings" charset="2"/>
        <a:buChar char="§"/>
        <a:defRPr sz="1650" kern="1200">
          <a:solidFill>
            <a:schemeClr val="tx1"/>
          </a:solidFill>
          <a:latin typeface="+mn-lt"/>
          <a:ea typeface="+mn-ea"/>
          <a:cs typeface="+mn-cs"/>
        </a:defRPr>
      </a:lvl2pPr>
      <a:lvl3pPr marL="942975" indent="-257175" algn="l" defTabSz="342900" rtl="0" eaLnBrk="1" latinLnBrk="0" hangingPunct="1">
        <a:spcBef>
          <a:spcPct val="20000"/>
        </a:spcBef>
        <a:buFont typeface="Wingdings" charset="2"/>
        <a:buChar char="§"/>
        <a:defRPr sz="1650" kern="1200">
          <a:solidFill>
            <a:schemeClr val="tx1"/>
          </a:solidFill>
          <a:latin typeface="+mn-lt"/>
          <a:ea typeface="+mn-ea"/>
          <a:cs typeface="+mn-cs"/>
        </a:defRPr>
      </a:lvl3pPr>
      <a:lvl4pPr marL="1285875" indent="-257175" algn="l" defTabSz="342900" rtl="0" eaLnBrk="1" latinLnBrk="0" hangingPunct="1">
        <a:spcBef>
          <a:spcPct val="20000"/>
        </a:spcBef>
        <a:buFont typeface="Wingdings" charset="2"/>
        <a:buChar char="§"/>
        <a:defRPr sz="1650" kern="1200">
          <a:solidFill>
            <a:schemeClr val="tx1"/>
          </a:solidFill>
          <a:latin typeface="+mn-lt"/>
          <a:ea typeface="+mn-ea"/>
          <a:cs typeface="+mn-cs"/>
        </a:defRPr>
      </a:lvl4pPr>
      <a:lvl5pPr marL="1628775" indent="-257175" algn="l" defTabSz="342900" rtl="0" eaLnBrk="1" latinLnBrk="0" hangingPunct="1">
        <a:spcBef>
          <a:spcPct val="20000"/>
        </a:spcBef>
        <a:buFont typeface="Wingdings" charset="2"/>
        <a:buChar char="§"/>
        <a:defRPr sz="165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7"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sz="1950" b="0" i="0" dirty="0" smtClean="0">
                <a:solidFill>
                  <a:srgbClr val="000000"/>
                </a:solidFill>
                <a:latin typeface="Lucida Grande"/>
                <a:ea typeface="Lucida Grande"/>
                <a:cs typeface="Lucida Grande"/>
              </a:rPr>
              <a:t>1_Green </a:t>
            </a:r>
            <a:r>
              <a:rPr lang="en-US" sz="1950" b="0" i="0" dirty="0" err="1" smtClean="0">
                <a:solidFill>
                  <a:srgbClr val="000000"/>
                </a:solidFill>
                <a:latin typeface="Lucida Grande"/>
                <a:ea typeface="Lucida Grande"/>
                <a:cs typeface="Lucida Grande"/>
              </a:rPr>
              <a:t>Background</a:t>
            </a:r>
            <a:r>
              <a:rPr lang="en-US" dirty="0" err="1" smtClean="0"/>
              <a:t>Third</a:t>
            </a:r>
            <a:r>
              <a:rPr lang="en-US" dirty="0" smtClean="0"/>
              <a:t>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9356307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342900" indent="-342900" algn="l" defTabSz="342900" rtl="0" eaLnBrk="1" latinLnBrk="0" hangingPunct="1">
        <a:spcBef>
          <a:spcPct val="20000"/>
        </a:spcBef>
        <a:buFont typeface="Wingdings" charset="2"/>
        <a:buChar char="§"/>
        <a:defRPr sz="1650" kern="1200">
          <a:solidFill>
            <a:schemeClr val="tx1"/>
          </a:solidFill>
          <a:latin typeface="+mn-lt"/>
          <a:ea typeface="+mn-ea"/>
          <a:cs typeface="+mn-cs"/>
        </a:defRPr>
      </a:lvl1pPr>
      <a:lvl2pPr marL="685800" indent="-342900" algn="l" defTabSz="342900" rtl="0" eaLnBrk="1" latinLnBrk="0" hangingPunct="1">
        <a:spcBef>
          <a:spcPct val="20000"/>
        </a:spcBef>
        <a:buFont typeface="Wingdings" charset="2"/>
        <a:buChar char="§"/>
        <a:defRPr sz="1650" kern="1200">
          <a:solidFill>
            <a:schemeClr val="tx1"/>
          </a:solidFill>
          <a:latin typeface="+mn-lt"/>
          <a:ea typeface="+mn-ea"/>
          <a:cs typeface="+mn-cs"/>
        </a:defRPr>
      </a:lvl2pPr>
      <a:lvl3pPr marL="942975" indent="-257175" algn="l" defTabSz="342900" rtl="0" eaLnBrk="1" latinLnBrk="0" hangingPunct="1">
        <a:spcBef>
          <a:spcPct val="20000"/>
        </a:spcBef>
        <a:buFont typeface="Wingdings" charset="2"/>
        <a:buChar char="§"/>
        <a:defRPr sz="1800" kern="1200">
          <a:solidFill>
            <a:schemeClr val="tx1"/>
          </a:solidFill>
          <a:latin typeface="+mn-lt"/>
          <a:ea typeface="+mn-ea"/>
          <a:cs typeface="+mn-cs"/>
        </a:defRPr>
      </a:lvl3pPr>
      <a:lvl4pPr marL="1285875" indent="-257175" algn="l" defTabSz="342900" rtl="0" eaLnBrk="1" latinLnBrk="0" hangingPunct="1">
        <a:spcBef>
          <a:spcPct val="20000"/>
        </a:spcBef>
        <a:buFont typeface="Wingdings" charset="2"/>
        <a:buChar char="§"/>
        <a:defRPr sz="1650" kern="1200">
          <a:solidFill>
            <a:schemeClr val="tx1"/>
          </a:solidFill>
          <a:latin typeface="+mn-lt"/>
          <a:ea typeface="+mn-ea"/>
          <a:cs typeface="+mn-cs"/>
        </a:defRPr>
      </a:lvl4pPr>
      <a:lvl5pPr marL="1628775" indent="-257175" algn="l" defTabSz="342900" rtl="0" eaLnBrk="1" latinLnBrk="0" hangingPunct="1">
        <a:spcBef>
          <a:spcPct val="20000"/>
        </a:spcBef>
        <a:buFont typeface="Wingdings" charset="2"/>
        <a:buChar char="§"/>
        <a:defRPr sz="165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0"/>
            <a:ext cx="9144000" cy="5251450"/>
          </a:xfrm>
          <a:prstGeom prst="rect">
            <a:avLst/>
          </a:prstGeom>
          <a:gradFill>
            <a:gsLst>
              <a:gs pos="0">
                <a:srgbClr val="ED145A"/>
              </a:gs>
              <a:gs pos="100000">
                <a:srgbClr val="C00737"/>
              </a:gs>
            </a:gsLst>
          </a:gra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5909542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342900" indent="-342900" algn="l" defTabSz="342900" rtl="0" eaLnBrk="1" latinLnBrk="0" hangingPunct="1">
        <a:spcBef>
          <a:spcPct val="20000"/>
        </a:spcBef>
        <a:buFont typeface="Wingdings" charset="2"/>
        <a:buChar char="§"/>
        <a:defRPr sz="1650" kern="1200">
          <a:solidFill>
            <a:schemeClr val="tx1"/>
          </a:solidFill>
          <a:latin typeface="+mn-lt"/>
          <a:ea typeface="+mn-ea"/>
          <a:cs typeface="+mn-cs"/>
        </a:defRPr>
      </a:lvl1pPr>
      <a:lvl2pPr marL="685800" indent="-342900" algn="l" defTabSz="342900" rtl="0" eaLnBrk="1" latinLnBrk="0" hangingPunct="1">
        <a:spcBef>
          <a:spcPct val="20000"/>
        </a:spcBef>
        <a:buFont typeface="Wingdings" charset="2"/>
        <a:buChar char="§"/>
        <a:defRPr sz="1650" kern="1200">
          <a:solidFill>
            <a:schemeClr val="tx1"/>
          </a:solidFill>
          <a:latin typeface="+mn-lt"/>
          <a:ea typeface="+mn-ea"/>
          <a:cs typeface="+mn-cs"/>
        </a:defRPr>
      </a:lvl2pPr>
      <a:lvl3pPr marL="942975" indent="-257175" algn="l" defTabSz="342900" rtl="0" eaLnBrk="1" latinLnBrk="0" hangingPunct="1">
        <a:spcBef>
          <a:spcPct val="20000"/>
        </a:spcBef>
        <a:buFont typeface="Wingdings" charset="2"/>
        <a:buChar char="§"/>
        <a:defRPr sz="1650" kern="1200">
          <a:solidFill>
            <a:schemeClr val="tx1"/>
          </a:solidFill>
          <a:latin typeface="+mn-lt"/>
          <a:ea typeface="+mn-ea"/>
          <a:cs typeface="+mn-cs"/>
        </a:defRPr>
      </a:lvl3pPr>
      <a:lvl4pPr marL="1285875" indent="-257175" algn="l" defTabSz="342900" rtl="0" eaLnBrk="1" latinLnBrk="0" hangingPunct="1">
        <a:spcBef>
          <a:spcPct val="20000"/>
        </a:spcBef>
        <a:buFont typeface="Wingdings" charset="2"/>
        <a:buChar char="§"/>
        <a:defRPr sz="1650" kern="1200">
          <a:solidFill>
            <a:schemeClr val="tx1"/>
          </a:solidFill>
          <a:latin typeface="+mn-lt"/>
          <a:ea typeface="+mn-ea"/>
          <a:cs typeface="+mn-cs"/>
        </a:defRPr>
      </a:lvl4pPr>
      <a:lvl5pPr marL="1628775" indent="-257175" algn="l" defTabSz="342900" rtl="0" eaLnBrk="1" latinLnBrk="0" hangingPunct="1">
        <a:spcBef>
          <a:spcPct val="20000"/>
        </a:spcBef>
        <a:buFont typeface="Wingdings" charset="2"/>
        <a:buChar char="§"/>
        <a:defRPr sz="165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Imagen 3"/>
          <p:cNvPicPr>
            <a:picLocks noChangeAspect="1"/>
          </p:cNvPicPr>
          <p:nvPr userDrawn="1"/>
        </p:nvPicPr>
        <p:blipFill>
          <a:blip r:embed="rId14"/>
          <a:stretch>
            <a:fillRect/>
          </a:stretch>
        </p:blipFill>
        <p:spPr>
          <a:xfrm>
            <a:off x="5530945" y="6308725"/>
            <a:ext cx="3550022" cy="376517"/>
          </a:xfrm>
          <a:prstGeom prst="rect">
            <a:avLst/>
          </a:prstGeom>
        </p:spPr>
      </p:pic>
      <p:sp>
        <p:nvSpPr>
          <p:cNvPr id="5" name="CuadroTexto 4"/>
          <p:cNvSpPr txBox="1"/>
          <p:nvPr userDrawn="1"/>
        </p:nvSpPr>
        <p:spPr>
          <a:xfrm>
            <a:off x="8176957" y="0"/>
            <a:ext cx="85603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E2FCFAC-AD3F-43F3-9A0E-9449924A3AEE}" type="slidenum">
              <a:rPr kumimoji="0" lang="en-US" sz="2000" b="1" i="0" u="none" strike="noStrike" kern="1200" cap="none" spc="0" normalizeH="0" baseline="0" noProof="0" smtClean="0">
                <a:ln>
                  <a:noFill/>
                </a:ln>
                <a:solidFill>
                  <a:srgbClr val="464649"/>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‹Nº›</a:t>
            </a:fld>
            <a:endParaRPr kumimoji="0" lang="en-US" sz="2000" b="1" i="0" u="none" strike="noStrike" kern="1200" cap="none" spc="0" normalizeH="0" baseline="0" noProof="0" dirty="0">
              <a:ln>
                <a:noFill/>
              </a:ln>
              <a:solidFill>
                <a:srgbClr val="464649"/>
              </a:solidFill>
              <a:effectLst/>
              <a:uLnTx/>
              <a:uFillTx/>
              <a:latin typeface="Century Gothic"/>
              <a:ea typeface="+mn-ea"/>
              <a:cs typeface="+mn-cs"/>
            </a:endParaRPr>
          </a:p>
        </p:txBody>
      </p:sp>
    </p:spTree>
    <p:extLst>
      <p:ext uri="{BB962C8B-B14F-4D97-AF65-F5344CB8AC3E}">
        <p14:creationId xmlns:p14="http://schemas.microsoft.com/office/powerpoint/2010/main" val="184828189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457200" indent="-457200" algn="l" defTabSz="457200" rtl="0" eaLnBrk="1" latinLnBrk="0" hangingPunct="1">
        <a:spcBef>
          <a:spcPct val="20000"/>
        </a:spcBef>
        <a:buFont typeface="Wingdings" charset="2"/>
        <a:buChar char="§"/>
        <a:defRPr sz="2200" kern="1200">
          <a:solidFill>
            <a:schemeClr val="tx1"/>
          </a:solidFill>
          <a:latin typeface="+mn-lt"/>
          <a:ea typeface="+mn-ea"/>
          <a:cs typeface="+mn-cs"/>
        </a:defRPr>
      </a:lvl1pPr>
      <a:lvl2pPr marL="914400" indent="-457200" algn="l" defTabSz="457200" rtl="0" eaLnBrk="1" latinLnBrk="0" hangingPunct="1">
        <a:spcBef>
          <a:spcPct val="20000"/>
        </a:spcBef>
        <a:buFont typeface="Wingdings" charset="2"/>
        <a:buChar char="§"/>
        <a:defRPr sz="2200" kern="1200">
          <a:solidFill>
            <a:schemeClr val="tx1"/>
          </a:solidFill>
          <a:latin typeface="+mn-lt"/>
          <a:ea typeface="+mn-ea"/>
          <a:cs typeface="+mn-cs"/>
        </a:defRPr>
      </a:lvl2pPr>
      <a:lvl3pPr marL="1257300" indent="-342900" algn="l" defTabSz="457200" rtl="0" eaLnBrk="1" latinLnBrk="0" hangingPunct="1">
        <a:spcBef>
          <a:spcPct val="20000"/>
        </a:spcBef>
        <a:buFont typeface="Wingdings" charset="2"/>
        <a:buChar char="§"/>
        <a:defRPr sz="2200" kern="1200">
          <a:solidFill>
            <a:schemeClr val="tx1"/>
          </a:solidFill>
          <a:latin typeface="+mn-lt"/>
          <a:ea typeface="+mn-ea"/>
          <a:cs typeface="+mn-cs"/>
        </a:defRPr>
      </a:lvl3pPr>
      <a:lvl4pPr marL="1714500" indent="-342900" algn="l" defTabSz="457200" rtl="0" eaLnBrk="1" latinLnBrk="0" hangingPunct="1">
        <a:spcBef>
          <a:spcPct val="20000"/>
        </a:spcBef>
        <a:buFont typeface="Wingdings" charset="2"/>
        <a:buChar char="§"/>
        <a:defRPr sz="2200" kern="1200">
          <a:solidFill>
            <a:schemeClr val="tx1"/>
          </a:solidFill>
          <a:latin typeface="+mn-lt"/>
          <a:ea typeface="+mn-ea"/>
          <a:cs typeface="+mn-cs"/>
        </a:defRPr>
      </a:lvl4pPr>
      <a:lvl5pPr marL="2171700" indent="-342900" algn="l" defTabSz="457200" rtl="0" eaLnBrk="1" latinLnBrk="0" hangingPunct="1">
        <a:spcBef>
          <a:spcPct val="20000"/>
        </a:spcBef>
        <a:buFont typeface="Wingdings" charset="2"/>
        <a:buChar char="§"/>
        <a:defRPr sz="2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0"/>
            <a:ext cx="9144000" cy="5251449"/>
          </a:xfrm>
          <a:prstGeom prst="rect">
            <a:avLst/>
          </a:prstGeom>
          <a:gradFill>
            <a:gsLst>
              <a:gs pos="0">
                <a:srgbClr val="00B3F0"/>
              </a:gs>
              <a:gs pos="100000">
                <a:srgbClr val="007FC7"/>
              </a:gs>
            </a:gsLst>
          </a:gra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Imagen 3"/>
          <p:cNvPicPr>
            <a:picLocks noChangeAspect="1"/>
          </p:cNvPicPr>
          <p:nvPr userDrawn="1"/>
        </p:nvPicPr>
        <p:blipFill>
          <a:blip r:embed="rId12"/>
          <a:stretch>
            <a:fillRect/>
          </a:stretch>
        </p:blipFill>
        <p:spPr>
          <a:xfrm>
            <a:off x="5298421" y="6191156"/>
            <a:ext cx="3845579" cy="451691"/>
          </a:xfrm>
          <a:prstGeom prst="rect">
            <a:avLst/>
          </a:prstGeom>
        </p:spPr>
      </p:pic>
      <p:sp>
        <p:nvSpPr>
          <p:cNvPr id="6" name="CuadroTexto 5"/>
          <p:cNvSpPr txBox="1"/>
          <p:nvPr userDrawn="1"/>
        </p:nvSpPr>
        <p:spPr>
          <a:xfrm>
            <a:off x="8176957" y="17930"/>
            <a:ext cx="856034" cy="400110"/>
          </a:xfrm>
          <a:prstGeom prst="rect">
            <a:avLst/>
          </a:prstGeom>
          <a:noFill/>
        </p:spPr>
        <p:txBody>
          <a:bodyPr wrap="square" rtlCol="0">
            <a:spAutoFit/>
          </a:bodyPr>
          <a:lstStyle/>
          <a:p>
            <a:fld id="{0E2FCFAC-AD3F-43F3-9A0E-9449924A3AEE}" type="slidenum">
              <a:rPr lang="en-US" sz="2000" b="1" smtClean="0"/>
              <a:t>‹Nº›</a:t>
            </a:fld>
            <a:endParaRPr lang="en-US" sz="2000" b="1" dirty="0"/>
          </a:p>
        </p:txBody>
      </p:sp>
    </p:spTree>
    <p:extLst>
      <p:ext uri="{BB962C8B-B14F-4D97-AF65-F5344CB8AC3E}">
        <p14:creationId xmlns:p14="http://schemas.microsoft.com/office/powerpoint/2010/main" val="184313308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33" r:id="rId7"/>
    <p:sldLayoutId id="2147483741" r:id="rId8"/>
    <p:sldLayoutId id="2147483753"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457200" indent="-457200" algn="l" defTabSz="457200" rtl="0" eaLnBrk="1" latinLnBrk="0" hangingPunct="1">
        <a:spcBef>
          <a:spcPct val="20000"/>
        </a:spcBef>
        <a:buFont typeface="Wingdings" charset="2"/>
        <a:buChar char="§"/>
        <a:defRPr sz="2200" kern="1200">
          <a:solidFill>
            <a:schemeClr val="tx1"/>
          </a:solidFill>
          <a:latin typeface="+mn-lt"/>
          <a:ea typeface="+mn-ea"/>
          <a:cs typeface="+mn-cs"/>
        </a:defRPr>
      </a:lvl1pPr>
      <a:lvl2pPr marL="914400" indent="-457200" algn="l" defTabSz="457200" rtl="0" eaLnBrk="1" latinLnBrk="0" hangingPunct="1">
        <a:spcBef>
          <a:spcPct val="20000"/>
        </a:spcBef>
        <a:buFont typeface="Wingdings" charset="2"/>
        <a:buChar char="§"/>
        <a:defRPr sz="2200" kern="1200">
          <a:solidFill>
            <a:schemeClr val="tx1"/>
          </a:solidFill>
          <a:latin typeface="+mn-lt"/>
          <a:ea typeface="+mn-ea"/>
          <a:cs typeface="+mn-cs"/>
        </a:defRPr>
      </a:lvl2pPr>
      <a:lvl3pPr marL="1257300" indent="-342900" algn="l" defTabSz="457200" rtl="0" eaLnBrk="1" latinLnBrk="0" hangingPunct="1">
        <a:spcBef>
          <a:spcPct val="20000"/>
        </a:spcBef>
        <a:buFont typeface="Wingdings" charset="2"/>
        <a:buChar char="§"/>
        <a:defRPr sz="2200" kern="1200">
          <a:solidFill>
            <a:schemeClr val="tx1"/>
          </a:solidFill>
          <a:latin typeface="+mn-lt"/>
          <a:ea typeface="+mn-ea"/>
          <a:cs typeface="+mn-cs"/>
        </a:defRPr>
      </a:lvl3pPr>
      <a:lvl4pPr marL="1714500" indent="-342900" algn="l" defTabSz="457200" rtl="0" eaLnBrk="1" latinLnBrk="0" hangingPunct="1">
        <a:spcBef>
          <a:spcPct val="20000"/>
        </a:spcBef>
        <a:buFont typeface="Wingdings" charset="2"/>
        <a:buChar char="§"/>
        <a:defRPr sz="2200" kern="1200">
          <a:solidFill>
            <a:schemeClr val="tx1"/>
          </a:solidFill>
          <a:latin typeface="+mn-lt"/>
          <a:ea typeface="+mn-ea"/>
          <a:cs typeface="+mn-cs"/>
        </a:defRPr>
      </a:lvl4pPr>
      <a:lvl5pPr marL="2171700" indent="-342900" algn="l" defTabSz="457200" rtl="0" eaLnBrk="1" latinLnBrk="0" hangingPunct="1">
        <a:spcBef>
          <a:spcPct val="20000"/>
        </a:spcBef>
        <a:buFont typeface="Wingdings" charset="2"/>
        <a:buChar char="§"/>
        <a:defRPr sz="2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0"/>
            <a:ext cx="9144000" cy="5251450"/>
          </a:xfrm>
          <a:prstGeom prst="rect">
            <a:avLst/>
          </a:prstGeom>
          <a:gradFill>
            <a:gsLst>
              <a:gs pos="0">
                <a:srgbClr val="ED145A"/>
              </a:gs>
              <a:gs pos="100000">
                <a:srgbClr val="C00737"/>
              </a:gs>
            </a:gsLst>
          </a:gra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Imagen 3"/>
          <p:cNvPicPr>
            <a:picLocks noChangeAspect="1"/>
          </p:cNvPicPr>
          <p:nvPr userDrawn="1"/>
        </p:nvPicPr>
        <p:blipFill>
          <a:blip r:embed="rId9"/>
          <a:stretch>
            <a:fillRect/>
          </a:stretch>
        </p:blipFill>
        <p:spPr>
          <a:xfrm>
            <a:off x="4831976" y="6201147"/>
            <a:ext cx="4168308" cy="412376"/>
          </a:xfrm>
          <a:prstGeom prst="rect">
            <a:avLst/>
          </a:prstGeom>
        </p:spPr>
      </p:pic>
      <p:sp>
        <p:nvSpPr>
          <p:cNvPr id="7" name="CuadroTexto 6"/>
          <p:cNvSpPr txBox="1"/>
          <p:nvPr userDrawn="1"/>
        </p:nvSpPr>
        <p:spPr>
          <a:xfrm>
            <a:off x="8176957" y="0"/>
            <a:ext cx="856034" cy="400110"/>
          </a:xfrm>
          <a:prstGeom prst="rect">
            <a:avLst/>
          </a:prstGeom>
          <a:noFill/>
        </p:spPr>
        <p:txBody>
          <a:bodyPr wrap="square" rtlCol="0">
            <a:spAutoFit/>
          </a:bodyPr>
          <a:lstStyle/>
          <a:p>
            <a:fld id="{0E2FCFAC-AD3F-43F3-9A0E-9449924A3AEE}" type="slidenum">
              <a:rPr lang="en-US" sz="2000" b="1" smtClean="0"/>
              <a:t>‹Nº›</a:t>
            </a:fld>
            <a:endParaRPr lang="en-US" sz="2000" b="1" dirty="0"/>
          </a:p>
        </p:txBody>
      </p:sp>
    </p:spTree>
    <p:extLst>
      <p:ext uri="{BB962C8B-B14F-4D97-AF65-F5344CB8AC3E}">
        <p14:creationId xmlns:p14="http://schemas.microsoft.com/office/powerpoint/2010/main" val="158999196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457200" indent="-457200" algn="l" defTabSz="457200" rtl="0" eaLnBrk="1" latinLnBrk="0" hangingPunct="1">
        <a:spcBef>
          <a:spcPct val="20000"/>
        </a:spcBef>
        <a:buFont typeface="Wingdings" charset="2"/>
        <a:buChar char="§"/>
        <a:defRPr sz="2200" kern="1200">
          <a:solidFill>
            <a:schemeClr val="tx1"/>
          </a:solidFill>
          <a:latin typeface="+mn-lt"/>
          <a:ea typeface="+mn-ea"/>
          <a:cs typeface="+mn-cs"/>
        </a:defRPr>
      </a:lvl1pPr>
      <a:lvl2pPr marL="914400" indent="-457200" algn="l" defTabSz="457200" rtl="0" eaLnBrk="1" latinLnBrk="0" hangingPunct="1">
        <a:spcBef>
          <a:spcPct val="20000"/>
        </a:spcBef>
        <a:buFont typeface="Wingdings" charset="2"/>
        <a:buChar char="§"/>
        <a:defRPr sz="2200" kern="1200">
          <a:solidFill>
            <a:schemeClr val="tx1"/>
          </a:solidFill>
          <a:latin typeface="+mn-lt"/>
          <a:ea typeface="+mn-ea"/>
          <a:cs typeface="+mn-cs"/>
        </a:defRPr>
      </a:lvl2pPr>
      <a:lvl3pPr marL="1257300" indent="-342900" algn="l" defTabSz="457200" rtl="0" eaLnBrk="1" latinLnBrk="0" hangingPunct="1">
        <a:spcBef>
          <a:spcPct val="20000"/>
        </a:spcBef>
        <a:buFont typeface="Wingdings" charset="2"/>
        <a:buChar char="§"/>
        <a:defRPr sz="2200" kern="1200">
          <a:solidFill>
            <a:schemeClr val="tx1"/>
          </a:solidFill>
          <a:latin typeface="+mn-lt"/>
          <a:ea typeface="+mn-ea"/>
          <a:cs typeface="+mn-cs"/>
        </a:defRPr>
      </a:lvl3pPr>
      <a:lvl4pPr marL="1714500" indent="-342900" algn="l" defTabSz="457200" rtl="0" eaLnBrk="1" latinLnBrk="0" hangingPunct="1">
        <a:spcBef>
          <a:spcPct val="20000"/>
        </a:spcBef>
        <a:buFont typeface="Wingdings" charset="2"/>
        <a:buChar char="§"/>
        <a:defRPr sz="2200" kern="1200">
          <a:solidFill>
            <a:schemeClr val="tx1"/>
          </a:solidFill>
          <a:latin typeface="+mn-lt"/>
          <a:ea typeface="+mn-ea"/>
          <a:cs typeface="+mn-cs"/>
        </a:defRPr>
      </a:lvl4pPr>
      <a:lvl5pPr marL="2171700" indent="-342900" algn="l" defTabSz="457200" rtl="0" eaLnBrk="1" latinLnBrk="0" hangingPunct="1">
        <a:spcBef>
          <a:spcPct val="20000"/>
        </a:spcBef>
        <a:buFont typeface="Wingdings" charset="2"/>
        <a:buChar char="§"/>
        <a:defRPr sz="2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0"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1"/>
            <a:ext cx="9144000" cy="5251451"/>
          </a:xfrm>
          <a:prstGeom prst="rect">
            <a:avLst/>
          </a:prstGeom>
          <a:gradFill>
            <a:gsLst>
              <a:gs pos="0">
                <a:srgbClr val="00AC6C"/>
              </a:gs>
              <a:gs pos="100000">
                <a:srgbClr val="00754A"/>
              </a:gs>
            </a:gsLst>
          </a:gra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uadroTexto 5"/>
          <p:cNvSpPr txBox="1"/>
          <p:nvPr userDrawn="1"/>
        </p:nvSpPr>
        <p:spPr>
          <a:xfrm>
            <a:off x="8176957" y="0"/>
            <a:ext cx="856034" cy="400110"/>
          </a:xfrm>
          <a:prstGeom prst="rect">
            <a:avLst/>
          </a:prstGeom>
          <a:noFill/>
        </p:spPr>
        <p:txBody>
          <a:bodyPr wrap="square" rtlCol="0">
            <a:spAutoFit/>
          </a:bodyPr>
          <a:lstStyle/>
          <a:p>
            <a:fld id="{0E2FCFAC-AD3F-43F3-9A0E-9449924A3AEE}" type="slidenum">
              <a:rPr lang="en-US" sz="2000" b="1" smtClean="0"/>
              <a:t>‹Nº›</a:t>
            </a:fld>
            <a:endParaRPr lang="en-US" sz="2000" b="1" dirty="0"/>
          </a:p>
        </p:txBody>
      </p:sp>
    </p:spTree>
    <p:extLst>
      <p:ext uri="{BB962C8B-B14F-4D97-AF65-F5344CB8AC3E}">
        <p14:creationId xmlns:p14="http://schemas.microsoft.com/office/powerpoint/2010/main" val="279322461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737" r:id="rId7"/>
    <p:sldLayoutId id="2147483738"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457200" indent="-457200" algn="l" defTabSz="457200" rtl="0" eaLnBrk="1" latinLnBrk="0" hangingPunct="1">
        <a:spcBef>
          <a:spcPct val="20000"/>
        </a:spcBef>
        <a:buFont typeface="Wingdings" charset="2"/>
        <a:buChar char="§"/>
        <a:defRPr sz="2200" kern="1200">
          <a:solidFill>
            <a:schemeClr val="tx1"/>
          </a:solidFill>
          <a:latin typeface="+mn-lt"/>
          <a:ea typeface="+mn-ea"/>
          <a:cs typeface="+mn-cs"/>
        </a:defRPr>
      </a:lvl1pPr>
      <a:lvl2pPr marL="914400" indent="-457200" algn="l" defTabSz="457200" rtl="0" eaLnBrk="1" latinLnBrk="0" hangingPunct="1">
        <a:spcBef>
          <a:spcPct val="20000"/>
        </a:spcBef>
        <a:buFont typeface="Wingdings" charset="2"/>
        <a:buChar char="§"/>
        <a:defRPr sz="2200" kern="1200">
          <a:solidFill>
            <a:schemeClr val="tx1"/>
          </a:solidFill>
          <a:latin typeface="+mn-lt"/>
          <a:ea typeface="+mn-ea"/>
          <a:cs typeface="+mn-cs"/>
        </a:defRPr>
      </a:lvl2pPr>
      <a:lvl3pPr marL="1257300" indent="-342900" algn="l" defTabSz="457200" rtl="0" eaLnBrk="1" latinLnBrk="0" hangingPunct="1">
        <a:spcBef>
          <a:spcPct val="20000"/>
        </a:spcBef>
        <a:buFont typeface="Wingdings" charset="2"/>
        <a:buChar char="§"/>
        <a:defRPr sz="2200" kern="1200">
          <a:solidFill>
            <a:schemeClr val="tx1"/>
          </a:solidFill>
          <a:latin typeface="+mn-lt"/>
          <a:ea typeface="+mn-ea"/>
          <a:cs typeface="+mn-cs"/>
        </a:defRPr>
      </a:lvl3pPr>
      <a:lvl4pPr marL="1714500" indent="-342900" algn="l" defTabSz="457200" rtl="0" eaLnBrk="1" latinLnBrk="0" hangingPunct="1">
        <a:spcBef>
          <a:spcPct val="20000"/>
        </a:spcBef>
        <a:buFont typeface="Wingdings" charset="2"/>
        <a:buChar char="§"/>
        <a:defRPr sz="2200" kern="1200">
          <a:solidFill>
            <a:schemeClr val="tx1"/>
          </a:solidFill>
          <a:latin typeface="+mn-lt"/>
          <a:ea typeface="+mn-ea"/>
          <a:cs typeface="+mn-cs"/>
        </a:defRPr>
      </a:lvl4pPr>
      <a:lvl5pPr marL="2171700" indent="-342900" algn="l" defTabSz="457200" rtl="0" eaLnBrk="1" latinLnBrk="0" hangingPunct="1">
        <a:spcBef>
          <a:spcPct val="20000"/>
        </a:spcBef>
        <a:buFont typeface="Wingdings" charset="2"/>
        <a:buChar char="§"/>
        <a:defRPr sz="2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5"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sz="2600" b="0" i="0" dirty="0">
                <a:solidFill>
                  <a:srgbClr val="000000"/>
                </a:solidFill>
                <a:latin typeface="Lucida Grande"/>
                <a:ea typeface="Lucida Grande"/>
                <a:cs typeface="Lucida Grande"/>
              </a:rPr>
              <a:t>1_Green </a:t>
            </a:r>
            <a:r>
              <a:rPr lang="en-US" sz="2600" b="0" i="0" dirty="0" err="1">
                <a:solidFill>
                  <a:srgbClr val="000000"/>
                </a:solidFill>
                <a:latin typeface="Lucida Grande"/>
                <a:ea typeface="Lucida Grande"/>
                <a:cs typeface="Lucida Grande"/>
              </a:rPr>
              <a:t>Background</a:t>
            </a:r>
            <a:r>
              <a:rPr lang="en-US" dirty="0" err="1"/>
              <a:t>Third</a:t>
            </a:r>
            <a:r>
              <a:rPr lang="en-US" dirty="0"/>
              <a:t> level</a:t>
            </a:r>
          </a:p>
          <a:p>
            <a:pPr lvl="3"/>
            <a:r>
              <a:rPr lang="en-US" dirty="0"/>
              <a:t>Fourth level</a:t>
            </a:r>
          </a:p>
          <a:p>
            <a:pPr lvl="4"/>
            <a:r>
              <a:rPr lang="en-US" dirty="0"/>
              <a:t>Fifth level</a:t>
            </a:r>
          </a:p>
        </p:txBody>
      </p:sp>
      <p:pic>
        <p:nvPicPr>
          <p:cNvPr id="4" name="Imagen 3"/>
          <p:cNvPicPr>
            <a:picLocks noChangeAspect="1"/>
          </p:cNvPicPr>
          <p:nvPr userDrawn="1"/>
        </p:nvPicPr>
        <p:blipFill>
          <a:blip r:embed="rId16"/>
          <a:stretch>
            <a:fillRect/>
          </a:stretch>
        </p:blipFill>
        <p:spPr>
          <a:xfrm>
            <a:off x="5513575" y="6149788"/>
            <a:ext cx="3630425" cy="493059"/>
          </a:xfrm>
          <a:prstGeom prst="rect">
            <a:avLst/>
          </a:prstGeom>
        </p:spPr>
      </p:pic>
      <p:sp>
        <p:nvSpPr>
          <p:cNvPr id="5" name="CuadroTexto 4"/>
          <p:cNvSpPr txBox="1"/>
          <p:nvPr userDrawn="1"/>
        </p:nvSpPr>
        <p:spPr>
          <a:xfrm>
            <a:off x="8176957" y="0"/>
            <a:ext cx="856034" cy="400110"/>
          </a:xfrm>
          <a:prstGeom prst="rect">
            <a:avLst/>
          </a:prstGeom>
          <a:noFill/>
        </p:spPr>
        <p:txBody>
          <a:bodyPr wrap="square" rtlCol="0">
            <a:spAutoFit/>
          </a:bodyPr>
          <a:lstStyle/>
          <a:p>
            <a:fld id="{0E2FCFAC-AD3F-43F3-9A0E-9449924A3AEE}" type="slidenum">
              <a:rPr lang="en-US" sz="2000" b="1" smtClean="0"/>
              <a:t>‹Nº›</a:t>
            </a:fld>
            <a:endParaRPr lang="en-US" sz="2000" b="1" dirty="0"/>
          </a:p>
        </p:txBody>
      </p:sp>
    </p:spTree>
    <p:extLst>
      <p:ext uri="{BB962C8B-B14F-4D97-AF65-F5344CB8AC3E}">
        <p14:creationId xmlns:p14="http://schemas.microsoft.com/office/powerpoint/2010/main" val="263502176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9" r:id="rId4"/>
    <p:sldLayoutId id="2147483688" r:id="rId5"/>
    <p:sldLayoutId id="2147483689" r:id="rId6"/>
    <p:sldLayoutId id="2147483690" r:id="rId7"/>
    <p:sldLayoutId id="2147483691" r:id="rId8"/>
    <p:sldLayoutId id="2147483692" r:id="rId9"/>
    <p:sldLayoutId id="2147483693" r:id="rId10"/>
    <p:sldLayoutId id="2147483685" r:id="rId11"/>
    <p:sldLayoutId id="2147483686" r:id="rId12"/>
    <p:sldLayoutId id="2147483687"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457200" indent="-457200" algn="l" defTabSz="457200" rtl="0" eaLnBrk="1" latinLnBrk="0" hangingPunct="1">
        <a:spcBef>
          <a:spcPct val="20000"/>
        </a:spcBef>
        <a:buFont typeface="Wingdings" charset="2"/>
        <a:buChar char="§"/>
        <a:defRPr sz="2200" kern="1200">
          <a:solidFill>
            <a:schemeClr val="tx1"/>
          </a:solidFill>
          <a:latin typeface="+mn-lt"/>
          <a:ea typeface="+mn-ea"/>
          <a:cs typeface="+mn-cs"/>
        </a:defRPr>
      </a:lvl1pPr>
      <a:lvl2pPr marL="914400" indent="-457200" algn="l" defTabSz="457200" rtl="0" eaLnBrk="1" latinLnBrk="0" hangingPunct="1">
        <a:spcBef>
          <a:spcPct val="20000"/>
        </a:spcBef>
        <a:buFont typeface="Wingdings" charset="2"/>
        <a:buChar char="§"/>
        <a:defRPr sz="2200" kern="1200">
          <a:solidFill>
            <a:schemeClr val="tx1"/>
          </a:solidFill>
          <a:latin typeface="+mn-lt"/>
          <a:ea typeface="+mn-ea"/>
          <a:cs typeface="+mn-cs"/>
        </a:defRPr>
      </a:lvl2pPr>
      <a:lvl3pPr marL="1257300" indent="-342900" algn="l" defTabSz="457200" rtl="0" eaLnBrk="1" latinLnBrk="0" hangingPunct="1">
        <a:spcBef>
          <a:spcPct val="20000"/>
        </a:spcBef>
        <a:buFont typeface="Wingdings" charset="2"/>
        <a:buChar char="§"/>
        <a:defRPr sz="2400" kern="1200">
          <a:solidFill>
            <a:schemeClr val="tx1"/>
          </a:solidFill>
          <a:latin typeface="+mn-lt"/>
          <a:ea typeface="+mn-ea"/>
          <a:cs typeface="+mn-cs"/>
        </a:defRPr>
      </a:lvl3pPr>
      <a:lvl4pPr marL="1714500" indent="-342900" algn="l" defTabSz="457200" rtl="0" eaLnBrk="1" latinLnBrk="0" hangingPunct="1">
        <a:spcBef>
          <a:spcPct val="20000"/>
        </a:spcBef>
        <a:buFont typeface="Wingdings" charset="2"/>
        <a:buChar char="§"/>
        <a:defRPr sz="2200" kern="1200">
          <a:solidFill>
            <a:schemeClr val="tx1"/>
          </a:solidFill>
          <a:latin typeface="+mn-lt"/>
          <a:ea typeface="+mn-ea"/>
          <a:cs typeface="+mn-cs"/>
        </a:defRPr>
      </a:lvl4pPr>
      <a:lvl5pPr marL="2171700" indent="-342900" algn="l" defTabSz="457200" rtl="0" eaLnBrk="1" latinLnBrk="0" hangingPunct="1">
        <a:spcBef>
          <a:spcPct val="20000"/>
        </a:spcBef>
        <a:buFont typeface="Wingdings" charset="2"/>
        <a:buChar char="§"/>
        <a:defRPr sz="2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3"/>
          </p:nvPr>
        </p:nvSpPr>
        <p:spPr>
          <a:xfrm>
            <a:off x="100391" y="6299199"/>
            <a:ext cx="4445000" cy="388408"/>
          </a:xfrm>
          <a:prstGeom prst="rect">
            <a:avLst/>
          </a:prstGeom>
        </p:spPr>
        <p:txBody>
          <a:bodyPr vert="horz" lIns="91440" tIns="45720" rIns="91440" bIns="45720" rtlCol="0" anchor="ctr"/>
          <a:lstStyle>
            <a:lvl1pPr algn="l">
              <a:defRPr sz="1600">
                <a:solidFill>
                  <a:schemeClr val="bg1">
                    <a:lumMod val="75000"/>
                  </a:schemeClr>
                </a:solidFill>
              </a:defRPr>
            </a:lvl1pPr>
          </a:lstStyle>
          <a:p>
            <a:r>
              <a:rPr lang="en-US" dirty="0">
                <a:cs typeface="Century Gothic"/>
              </a:rPr>
              <a:t>FACILITATOR CERTIFICATION</a:t>
            </a:r>
            <a:endParaRPr lang="en-US" dirty="0"/>
          </a:p>
        </p:txBody>
      </p:sp>
      <p:pic>
        <p:nvPicPr>
          <p:cNvPr id="5" name="Imagen 4"/>
          <p:cNvPicPr>
            <a:picLocks noChangeAspect="1"/>
          </p:cNvPicPr>
          <p:nvPr userDrawn="1"/>
        </p:nvPicPr>
        <p:blipFill>
          <a:blip r:embed="rId10"/>
          <a:stretch>
            <a:fillRect/>
          </a:stretch>
        </p:blipFill>
        <p:spPr>
          <a:xfrm>
            <a:off x="5674659" y="6299199"/>
            <a:ext cx="3469341" cy="388408"/>
          </a:xfrm>
          <a:prstGeom prst="rect">
            <a:avLst/>
          </a:prstGeom>
        </p:spPr>
      </p:pic>
      <p:sp>
        <p:nvSpPr>
          <p:cNvPr id="6" name="CuadroTexto 5"/>
          <p:cNvSpPr txBox="1"/>
          <p:nvPr userDrawn="1"/>
        </p:nvSpPr>
        <p:spPr>
          <a:xfrm>
            <a:off x="8176957" y="0"/>
            <a:ext cx="856034" cy="400110"/>
          </a:xfrm>
          <a:prstGeom prst="rect">
            <a:avLst/>
          </a:prstGeom>
          <a:noFill/>
        </p:spPr>
        <p:txBody>
          <a:bodyPr wrap="square" rtlCol="0">
            <a:spAutoFit/>
          </a:bodyPr>
          <a:lstStyle/>
          <a:p>
            <a:fld id="{0E2FCFAC-AD3F-43F3-9A0E-9449924A3AEE}" type="slidenum">
              <a:rPr lang="en-US" sz="2000" b="1" smtClean="0"/>
              <a:t>‹Nº›</a:t>
            </a:fld>
            <a:endParaRPr lang="en-US" sz="2000" b="1" dirty="0"/>
          </a:p>
        </p:txBody>
      </p:sp>
    </p:spTree>
    <p:extLst>
      <p:ext uri="{BB962C8B-B14F-4D97-AF65-F5344CB8AC3E}">
        <p14:creationId xmlns:p14="http://schemas.microsoft.com/office/powerpoint/2010/main" val="275758542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35"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457200" indent="-457200" algn="l" defTabSz="457200" rtl="0" eaLnBrk="1" latinLnBrk="0" hangingPunct="1">
        <a:spcBef>
          <a:spcPct val="20000"/>
        </a:spcBef>
        <a:buFont typeface="Wingdings" charset="2"/>
        <a:buChar char="§"/>
        <a:defRPr sz="2200" kern="1200">
          <a:solidFill>
            <a:schemeClr val="tx1"/>
          </a:solidFill>
          <a:latin typeface="+mn-lt"/>
          <a:ea typeface="+mn-ea"/>
          <a:cs typeface="+mn-cs"/>
        </a:defRPr>
      </a:lvl1pPr>
      <a:lvl2pPr marL="914400" indent="-457200" algn="l" defTabSz="457200" rtl="0" eaLnBrk="1" latinLnBrk="0" hangingPunct="1">
        <a:spcBef>
          <a:spcPct val="20000"/>
        </a:spcBef>
        <a:buFont typeface="Wingdings" charset="2"/>
        <a:buChar char="§"/>
        <a:defRPr sz="2200" kern="1200">
          <a:solidFill>
            <a:schemeClr val="tx1"/>
          </a:solidFill>
          <a:latin typeface="+mn-lt"/>
          <a:ea typeface="+mn-ea"/>
          <a:cs typeface="+mn-cs"/>
        </a:defRPr>
      </a:lvl2pPr>
      <a:lvl3pPr marL="1257300" indent="-342900" algn="l" defTabSz="457200" rtl="0" eaLnBrk="1" latinLnBrk="0" hangingPunct="1">
        <a:spcBef>
          <a:spcPct val="20000"/>
        </a:spcBef>
        <a:buFont typeface="Wingdings" charset="2"/>
        <a:buChar char="§"/>
        <a:defRPr sz="2200" kern="1200">
          <a:solidFill>
            <a:schemeClr val="tx1"/>
          </a:solidFill>
          <a:latin typeface="+mn-lt"/>
          <a:ea typeface="+mn-ea"/>
          <a:cs typeface="+mn-cs"/>
        </a:defRPr>
      </a:lvl3pPr>
      <a:lvl4pPr marL="1714500" indent="-342900" algn="l" defTabSz="457200" rtl="0" eaLnBrk="1" latinLnBrk="0" hangingPunct="1">
        <a:spcBef>
          <a:spcPct val="20000"/>
        </a:spcBef>
        <a:buFont typeface="Wingdings" charset="2"/>
        <a:buChar char="§"/>
        <a:defRPr sz="2200" kern="1200">
          <a:solidFill>
            <a:schemeClr val="tx1"/>
          </a:solidFill>
          <a:latin typeface="+mn-lt"/>
          <a:ea typeface="+mn-ea"/>
          <a:cs typeface="+mn-cs"/>
        </a:defRPr>
      </a:lvl4pPr>
      <a:lvl5pPr marL="2171700" indent="-342900" algn="l" defTabSz="457200" rtl="0" eaLnBrk="1" latinLnBrk="0" hangingPunct="1">
        <a:spcBef>
          <a:spcPct val="20000"/>
        </a:spcBef>
        <a:buFont typeface="Wingdings" charset="2"/>
        <a:buChar char="§"/>
        <a:defRPr sz="2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0"/>
            <a:ext cx="9144000" cy="5251450"/>
          </a:xfrm>
          <a:prstGeom prst="rect">
            <a:avLst/>
          </a:prstGeom>
          <a:gradFill>
            <a:gsLst>
              <a:gs pos="0">
                <a:srgbClr val="ED145A"/>
              </a:gs>
              <a:gs pos="100000">
                <a:srgbClr val="C00737"/>
              </a:gs>
            </a:gsLst>
          </a:gra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Imagen 4"/>
          <p:cNvPicPr>
            <a:picLocks noChangeAspect="1"/>
          </p:cNvPicPr>
          <p:nvPr userDrawn="1"/>
        </p:nvPicPr>
        <p:blipFill>
          <a:blip r:embed="rId10"/>
          <a:stretch>
            <a:fillRect/>
          </a:stretch>
        </p:blipFill>
        <p:spPr>
          <a:xfrm>
            <a:off x="5674659" y="6299199"/>
            <a:ext cx="3469341" cy="388408"/>
          </a:xfrm>
          <a:prstGeom prst="rect">
            <a:avLst/>
          </a:prstGeom>
        </p:spPr>
      </p:pic>
      <p:sp>
        <p:nvSpPr>
          <p:cNvPr id="7" name="CuadroTexto 6"/>
          <p:cNvSpPr txBox="1"/>
          <p:nvPr userDrawn="1"/>
        </p:nvSpPr>
        <p:spPr>
          <a:xfrm>
            <a:off x="8176957" y="0"/>
            <a:ext cx="856034" cy="400110"/>
          </a:xfrm>
          <a:prstGeom prst="rect">
            <a:avLst/>
          </a:prstGeom>
          <a:noFill/>
        </p:spPr>
        <p:txBody>
          <a:bodyPr wrap="square" rtlCol="0">
            <a:spAutoFit/>
          </a:bodyPr>
          <a:lstStyle/>
          <a:p>
            <a:fld id="{0E2FCFAC-AD3F-43F3-9A0E-9449924A3AEE}" type="slidenum">
              <a:rPr lang="en-US" sz="2000" b="1" smtClean="0"/>
              <a:t>‹Nº›</a:t>
            </a:fld>
            <a:endParaRPr lang="en-US" sz="2000" b="1" dirty="0"/>
          </a:p>
        </p:txBody>
      </p:sp>
    </p:spTree>
    <p:extLst>
      <p:ext uri="{BB962C8B-B14F-4D97-AF65-F5344CB8AC3E}">
        <p14:creationId xmlns:p14="http://schemas.microsoft.com/office/powerpoint/2010/main" val="284679969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457200" indent="-457200" algn="l" defTabSz="457200" rtl="0" eaLnBrk="1" latinLnBrk="0" hangingPunct="1">
        <a:spcBef>
          <a:spcPct val="20000"/>
        </a:spcBef>
        <a:buFont typeface="Wingdings" charset="2"/>
        <a:buChar char="§"/>
        <a:defRPr sz="2200" kern="1200">
          <a:solidFill>
            <a:schemeClr val="tx1"/>
          </a:solidFill>
          <a:latin typeface="+mn-lt"/>
          <a:ea typeface="+mn-ea"/>
          <a:cs typeface="+mn-cs"/>
        </a:defRPr>
      </a:lvl1pPr>
      <a:lvl2pPr marL="914400" indent="-457200" algn="l" defTabSz="457200" rtl="0" eaLnBrk="1" latinLnBrk="0" hangingPunct="1">
        <a:spcBef>
          <a:spcPct val="20000"/>
        </a:spcBef>
        <a:buFont typeface="Wingdings" charset="2"/>
        <a:buChar char="§"/>
        <a:defRPr sz="2200" kern="1200">
          <a:solidFill>
            <a:schemeClr val="tx1"/>
          </a:solidFill>
          <a:latin typeface="+mn-lt"/>
          <a:ea typeface="+mn-ea"/>
          <a:cs typeface="+mn-cs"/>
        </a:defRPr>
      </a:lvl2pPr>
      <a:lvl3pPr marL="1257300" indent="-342900" algn="l" defTabSz="457200" rtl="0" eaLnBrk="1" latinLnBrk="0" hangingPunct="1">
        <a:spcBef>
          <a:spcPct val="20000"/>
        </a:spcBef>
        <a:buFont typeface="Wingdings" charset="2"/>
        <a:buChar char="§"/>
        <a:defRPr sz="2200" kern="1200">
          <a:solidFill>
            <a:schemeClr val="tx1"/>
          </a:solidFill>
          <a:latin typeface="+mn-lt"/>
          <a:ea typeface="+mn-ea"/>
          <a:cs typeface="+mn-cs"/>
        </a:defRPr>
      </a:lvl3pPr>
      <a:lvl4pPr marL="1714500" indent="-342900" algn="l" defTabSz="457200" rtl="0" eaLnBrk="1" latinLnBrk="0" hangingPunct="1">
        <a:spcBef>
          <a:spcPct val="20000"/>
        </a:spcBef>
        <a:buFont typeface="Wingdings" charset="2"/>
        <a:buChar char="§"/>
        <a:defRPr sz="2200" kern="1200">
          <a:solidFill>
            <a:schemeClr val="tx1"/>
          </a:solidFill>
          <a:latin typeface="+mn-lt"/>
          <a:ea typeface="+mn-ea"/>
          <a:cs typeface="+mn-cs"/>
        </a:defRPr>
      </a:lvl4pPr>
      <a:lvl5pPr marL="2171700" indent="-342900" algn="l" defTabSz="457200" rtl="0" eaLnBrk="1" latinLnBrk="0" hangingPunct="1">
        <a:spcBef>
          <a:spcPct val="20000"/>
        </a:spcBef>
        <a:buFont typeface="Wingdings" charset="2"/>
        <a:buChar char="§"/>
        <a:defRPr sz="2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578" name="Title Placeholder 1"/>
          <p:cNvSpPr>
            <a:spLocks noGrp="1"/>
          </p:cNvSpPr>
          <p:nvPr>
            <p:ph type="title"/>
          </p:nvPr>
        </p:nvSpPr>
        <p:spPr bwMode="auto">
          <a:xfrm>
            <a:off x="365125" y="8207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24580" name="Picture 3" descr="LOGO-Grupo Sinergia"/>
          <p:cNvPicPr>
            <a:picLocks noChangeAspect="1" noChangeArrowheads="1"/>
          </p:cNvPicPr>
          <p:nvPr/>
        </p:nvPicPr>
        <p:blipFill>
          <a:blip r:embed="rId4"/>
          <a:srcRect/>
          <a:stretch>
            <a:fillRect/>
          </a:stretch>
        </p:blipFill>
        <p:spPr bwMode="auto">
          <a:xfrm>
            <a:off x="1" y="6432550"/>
            <a:ext cx="1054100" cy="425450"/>
          </a:xfrm>
          <a:prstGeom prst="rect">
            <a:avLst/>
          </a:prstGeom>
          <a:noFill/>
          <a:ln w="9525">
            <a:noFill/>
            <a:miter lim="800000"/>
            <a:headEnd/>
            <a:tailEnd/>
          </a:ln>
        </p:spPr>
      </p:pic>
    </p:spTree>
    <p:extLst>
      <p:ext uri="{BB962C8B-B14F-4D97-AF65-F5344CB8AC3E}">
        <p14:creationId xmlns:p14="http://schemas.microsoft.com/office/powerpoint/2010/main" val="1227614598"/>
      </p:ext>
    </p:extLst>
  </p:cSld>
  <p:clrMap bg1="lt1" tx1="dk1" bg2="lt2" tx2="dk2" accent1="accent1" accent2="accent2" accent3="accent3" accent4="accent4" accent5="accent5" accent6="accent6" hlink="hlink" folHlink="folHlink"/>
  <p:sldLayoutIdLst>
    <p:sldLayoutId id="2147483740" r:id="rId1"/>
  </p:sldLayoutIdLst>
  <p:transition>
    <p:wipe dir="d"/>
  </p:transition>
  <p:txStyles>
    <p:titleStyle>
      <a:lvl1pPr algn="l" defTabSz="342900" rtl="0" eaLnBrk="0" fontAlgn="base" hangingPunct="0">
        <a:spcBef>
          <a:spcPct val="0"/>
        </a:spcBef>
        <a:spcAft>
          <a:spcPct val="0"/>
        </a:spcAft>
        <a:defRPr sz="2700" b="1" kern="1200">
          <a:solidFill>
            <a:schemeClr val="tx1"/>
          </a:solidFill>
          <a:latin typeface="Arial"/>
          <a:ea typeface="+mj-ea"/>
          <a:cs typeface="+mj-cs"/>
        </a:defRPr>
      </a:lvl1pPr>
      <a:lvl2pPr algn="l" defTabSz="342900" rtl="0" eaLnBrk="0" fontAlgn="base" hangingPunct="0">
        <a:spcBef>
          <a:spcPct val="0"/>
        </a:spcBef>
        <a:spcAft>
          <a:spcPct val="0"/>
        </a:spcAft>
        <a:defRPr sz="2700" b="1">
          <a:solidFill>
            <a:schemeClr val="tx1"/>
          </a:solidFill>
          <a:latin typeface="Arial" charset="0"/>
        </a:defRPr>
      </a:lvl2pPr>
      <a:lvl3pPr algn="l" defTabSz="342900" rtl="0" eaLnBrk="0" fontAlgn="base" hangingPunct="0">
        <a:spcBef>
          <a:spcPct val="0"/>
        </a:spcBef>
        <a:spcAft>
          <a:spcPct val="0"/>
        </a:spcAft>
        <a:defRPr sz="2700" b="1">
          <a:solidFill>
            <a:schemeClr val="tx1"/>
          </a:solidFill>
          <a:latin typeface="Arial" charset="0"/>
        </a:defRPr>
      </a:lvl3pPr>
      <a:lvl4pPr algn="l" defTabSz="342900" rtl="0" eaLnBrk="0" fontAlgn="base" hangingPunct="0">
        <a:spcBef>
          <a:spcPct val="0"/>
        </a:spcBef>
        <a:spcAft>
          <a:spcPct val="0"/>
        </a:spcAft>
        <a:defRPr sz="2700" b="1">
          <a:solidFill>
            <a:schemeClr val="tx1"/>
          </a:solidFill>
          <a:latin typeface="Arial" charset="0"/>
        </a:defRPr>
      </a:lvl4pPr>
      <a:lvl5pPr algn="l" defTabSz="342900" rtl="0" eaLnBrk="0" fontAlgn="base" hangingPunct="0">
        <a:spcBef>
          <a:spcPct val="0"/>
        </a:spcBef>
        <a:spcAft>
          <a:spcPct val="0"/>
        </a:spcAft>
        <a:defRPr sz="2700" b="1">
          <a:solidFill>
            <a:schemeClr val="tx1"/>
          </a:solidFill>
          <a:latin typeface="Arial" charset="0"/>
        </a:defRPr>
      </a:lvl5pPr>
      <a:lvl6pPr marL="342900" algn="l" defTabSz="342900" rtl="0" fontAlgn="base">
        <a:spcBef>
          <a:spcPct val="0"/>
        </a:spcBef>
        <a:spcAft>
          <a:spcPct val="0"/>
        </a:spcAft>
        <a:defRPr sz="2700" b="1">
          <a:solidFill>
            <a:schemeClr val="tx1"/>
          </a:solidFill>
          <a:latin typeface="Arial" charset="0"/>
        </a:defRPr>
      </a:lvl6pPr>
      <a:lvl7pPr marL="685800" algn="l" defTabSz="342900" rtl="0" fontAlgn="base">
        <a:spcBef>
          <a:spcPct val="0"/>
        </a:spcBef>
        <a:spcAft>
          <a:spcPct val="0"/>
        </a:spcAft>
        <a:defRPr sz="2700" b="1">
          <a:solidFill>
            <a:schemeClr val="tx1"/>
          </a:solidFill>
          <a:latin typeface="Arial" charset="0"/>
        </a:defRPr>
      </a:lvl7pPr>
      <a:lvl8pPr marL="1028700" algn="l" defTabSz="342900" rtl="0" fontAlgn="base">
        <a:spcBef>
          <a:spcPct val="0"/>
        </a:spcBef>
        <a:spcAft>
          <a:spcPct val="0"/>
        </a:spcAft>
        <a:defRPr sz="2700" b="1">
          <a:solidFill>
            <a:schemeClr val="tx1"/>
          </a:solidFill>
          <a:latin typeface="Arial" charset="0"/>
        </a:defRPr>
      </a:lvl8pPr>
      <a:lvl9pPr marL="1371600" algn="l" defTabSz="342900" rtl="0" fontAlgn="base">
        <a:spcBef>
          <a:spcPct val="0"/>
        </a:spcBef>
        <a:spcAft>
          <a:spcPct val="0"/>
        </a:spcAft>
        <a:defRPr sz="2700" b="1">
          <a:solidFill>
            <a:schemeClr val="tx1"/>
          </a:solidFill>
          <a:latin typeface="Arial" charset="0"/>
        </a:defRPr>
      </a:lvl9pPr>
    </p:titleStyle>
    <p:bodyStyle>
      <a:lvl1pPr marL="257175" indent="-257175" algn="l" defTabSz="342900" rtl="0" eaLnBrk="0" fontAlgn="base" hangingPunct="0">
        <a:spcBef>
          <a:spcPct val="20000"/>
        </a:spcBef>
        <a:spcAft>
          <a:spcPct val="0"/>
        </a:spcAft>
        <a:buFont typeface="Arial" pitchFamily="34" charset="0"/>
        <a:defRPr sz="2100" kern="1200">
          <a:solidFill>
            <a:schemeClr val="tx1"/>
          </a:solidFill>
          <a:latin typeface="Arial"/>
          <a:ea typeface="+mn-ea"/>
          <a:cs typeface="+mn-cs"/>
        </a:defRPr>
      </a:lvl1pPr>
      <a:lvl2pPr marL="557213" indent="-214313" algn="l" defTabSz="342900" rtl="0" eaLnBrk="0" fontAlgn="base" hangingPunct="0">
        <a:spcBef>
          <a:spcPct val="20000"/>
        </a:spcBef>
        <a:spcAft>
          <a:spcPct val="0"/>
        </a:spcAft>
        <a:buClr>
          <a:srgbClr val="00305D"/>
        </a:buClr>
        <a:buFont typeface="Wingdings" pitchFamily="2" charset="2"/>
        <a:buChar char="§"/>
        <a:defRPr sz="1800" kern="1200">
          <a:solidFill>
            <a:srgbClr val="7F7F7F"/>
          </a:solidFill>
          <a:latin typeface="Arial"/>
          <a:ea typeface="+mn-ea"/>
          <a:cs typeface="+mn-cs"/>
        </a:defRPr>
      </a:lvl2pPr>
      <a:lvl3pPr marL="857250" indent="-171450" algn="l" defTabSz="342900" rtl="0" eaLnBrk="0" fontAlgn="base" hangingPunct="0">
        <a:spcBef>
          <a:spcPct val="20000"/>
        </a:spcBef>
        <a:spcAft>
          <a:spcPct val="0"/>
        </a:spcAft>
        <a:buClr>
          <a:srgbClr val="7F7F7F"/>
        </a:buClr>
        <a:buFont typeface="Arial" pitchFamily="34" charset="0"/>
        <a:buChar char="•"/>
        <a:defRPr sz="1500" kern="1200">
          <a:solidFill>
            <a:srgbClr val="00305D"/>
          </a:solidFill>
          <a:latin typeface="Arial"/>
          <a:ea typeface="+mn-ea"/>
          <a:cs typeface="+mn-cs"/>
        </a:defRPr>
      </a:lvl3pPr>
      <a:lvl4pPr marL="1200150" indent="-171450" algn="l" defTabSz="342900" rtl="0" eaLnBrk="0" fontAlgn="base" hangingPunct="0">
        <a:spcBef>
          <a:spcPct val="20000"/>
        </a:spcBef>
        <a:spcAft>
          <a:spcPct val="0"/>
        </a:spcAft>
        <a:buFont typeface="Arial" pitchFamily="34" charset="0"/>
        <a:buChar char="–"/>
        <a:defRPr sz="1500" kern="1200">
          <a:solidFill>
            <a:schemeClr val="tx1"/>
          </a:solidFill>
          <a:latin typeface="Arial"/>
          <a:ea typeface="+mn-ea"/>
          <a:cs typeface="+mn-cs"/>
        </a:defRPr>
      </a:lvl4pPr>
      <a:lvl5pPr marL="1543050" indent="-171450" algn="l" defTabSz="342900" rtl="0" eaLnBrk="0" fontAlgn="base" hangingPunct="0">
        <a:spcBef>
          <a:spcPct val="20000"/>
        </a:spcBef>
        <a:spcAft>
          <a:spcPct val="0"/>
        </a:spcAft>
        <a:buFont typeface="Arial" pitchFamily="34" charset="0"/>
        <a:buChar char="»"/>
        <a:defRPr sz="1500" kern="1200">
          <a:solidFill>
            <a:schemeClr val="tx1"/>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20828634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Lst>
  <p:transition advClick="0" advTm="3000"/>
  <p:txStyles>
    <p:titleStyle>
      <a:lvl1pPr algn="l" defTabSz="457200" rtl="0" eaLnBrk="1" latinLnBrk="0" hangingPunct="1">
        <a:spcBef>
          <a:spcPct val="0"/>
        </a:spcBef>
        <a:buNone/>
        <a:defRPr sz="3600" b="1" i="0" kern="1200" baseline="0">
          <a:solidFill>
            <a:schemeClr val="bg1"/>
          </a:solidFill>
          <a:latin typeface="Arial"/>
          <a:ea typeface="+mj-ea"/>
          <a:cs typeface="+mj-cs"/>
        </a:defRPr>
      </a:lvl1pPr>
    </p:titleStyle>
    <p:bodyStyle>
      <a:lvl1pPr marL="342900" indent="-342900" algn="l" defTabSz="457200" rtl="0" eaLnBrk="1" latinLnBrk="0" hangingPunct="1">
        <a:spcBef>
          <a:spcPct val="20000"/>
        </a:spcBef>
        <a:buFont typeface="Arial"/>
        <a:buNone/>
        <a:defRPr sz="2800" kern="1200">
          <a:solidFill>
            <a:schemeClr val="tx1"/>
          </a:solidFill>
          <a:latin typeface="Arial"/>
          <a:ea typeface="+mn-ea"/>
          <a:cs typeface="+mn-cs"/>
        </a:defRPr>
      </a:lvl1pPr>
      <a:lvl2pPr marL="742950" indent="-285750" algn="l" defTabSz="457200" rtl="0" eaLnBrk="1" latinLnBrk="0" hangingPunct="1">
        <a:spcBef>
          <a:spcPct val="20000"/>
        </a:spcBef>
        <a:buClr>
          <a:srgbClr val="00305D"/>
        </a:buClr>
        <a:buFont typeface="Wingdings" charset="2"/>
        <a:buChar char="§"/>
        <a:defRPr sz="2400" kern="1200" baseline="0">
          <a:solidFill>
            <a:schemeClr val="tx1">
              <a:lumMod val="50000"/>
              <a:lumOff val="50000"/>
            </a:schemeClr>
          </a:solidFill>
          <a:latin typeface="Arial"/>
          <a:ea typeface="+mn-ea"/>
          <a:cs typeface="+mn-cs"/>
        </a:defRPr>
      </a:lvl2pPr>
      <a:lvl3pPr marL="1143000" indent="-228600" algn="l" defTabSz="457200" rtl="0" eaLnBrk="1" latinLnBrk="0" hangingPunct="1">
        <a:spcBef>
          <a:spcPct val="20000"/>
        </a:spcBef>
        <a:buClr>
          <a:schemeClr val="bg1">
            <a:lumMod val="50000"/>
          </a:schemeClr>
        </a:buClr>
        <a:buFont typeface="Arial"/>
        <a:buChar char="•"/>
        <a:defRPr sz="2000" kern="1200" baseline="0">
          <a:solidFill>
            <a:srgbClr val="00305D"/>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6.wmf"/><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5.xml"/></Relationships>
</file>

<file path=ppt/slides/_rels/slide34.xml.rels><?xml version="1.0" encoding="UTF-8" standalone="yes"?>
<Relationships xmlns="http://schemas.openxmlformats.org/package/2006/relationships"><Relationship Id="rId3" Type="http://schemas.openxmlformats.org/officeDocument/2006/relationships/hyperlink" Target="../../../../Materiales%20Posters%20y%20Videos/videos/Fish%20is%20barking.flv"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47.jpeg"/><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4.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99.xml"/><Relationship Id="rId4" Type="http://schemas.openxmlformats.org/officeDocument/2006/relationships/image" Target="../media/image53.emf"/></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0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2.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430924" y="3115902"/>
            <a:ext cx="8282151" cy="1043279"/>
          </a:xfrm>
        </p:spPr>
        <p:txBody>
          <a:bodyPr/>
          <a:lstStyle/>
          <a:p>
            <a:pPr marL="0" indent="0" algn="ctr">
              <a:buNone/>
            </a:pPr>
            <a:r>
              <a:rPr lang="es-MX" b="1" dirty="0"/>
              <a:t>Uso del </a:t>
            </a:r>
            <a:r>
              <a:rPr lang="es-MX" b="1" dirty="0" smtClean="0"/>
              <a:t>SDI 2.0 </a:t>
            </a:r>
            <a:r>
              <a:rPr lang="es-MX" b="1" dirty="0"/>
              <a:t>como herramienta para </a:t>
            </a:r>
            <a:r>
              <a:rPr lang="es-MX" b="1" dirty="0" smtClean="0"/>
              <a:t>mejorar </a:t>
            </a:r>
            <a:r>
              <a:rPr lang="es-MX" b="1" dirty="0"/>
              <a:t>las competencias de relacionamiento y alcanzar los objetivos</a:t>
            </a:r>
            <a:endParaRPr lang="en-US" b="1" dirty="0"/>
          </a:p>
          <a:p>
            <a:pPr marL="0" indent="0" algn="ctr">
              <a:buNone/>
            </a:pPr>
            <a:endParaRPr lang="en-US" b="1" dirty="0"/>
          </a:p>
        </p:txBody>
      </p:sp>
      <p:sp>
        <p:nvSpPr>
          <p:cNvPr id="3" name="Título 2"/>
          <p:cNvSpPr>
            <a:spLocks noGrp="1"/>
          </p:cNvSpPr>
          <p:nvPr>
            <p:ph type="ctrTitle"/>
          </p:nvPr>
        </p:nvSpPr>
        <p:spPr/>
        <p:txBody>
          <a:bodyPr>
            <a:noAutofit/>
          </a:bodyPr>
          <a:lstStyle/>
          <a:p>
            <a:r>
              <a:rPr lang="es-MX" b="1" dirty="0"/>
              <a:t>Relaciones Inteligentes productivas</a:t>
            </a:r>
            <a:endParaRPr lang="en-US" b="1" dirty="0"/>
          </a:p>
        </p:txBody>
      </p:sp>
      <p:sp>
        <p:nvSpPr>
          <p:cNvPr id="4" name="CuadroTexto 3"/>
          <p:cNvSpPr txBox="1"/>
          <p:nvPr/>
        </p:nvSpPr>
        <p:spPr>
          <a:xfrm>
            <a:off x="4929351" y="5435318"/>
            <a:ext cx="3863558" cy="369332"/>
          </a:xfrm>
          <a:prstGeom prst="rect">
            <a:avLst/>
          </a:prstGeom>
          <a:noFill/>
        </p:spPr>
        <p:txBody>
          <a:bodyPr wrap="none" rtlCol="0">
            <a:spAutoFit/>
          </a:bodyPr>
          <a:lstStyle/>
          <a:p>
            <a:r>
              <a:rPr lang="es-MX" b="1" dirty="0" smtClean="0"/>
              <a:t>MAI. Rolando Guevara Ruiz, PMP</a:t>
            </a:r>
            <a:endParaRPr lang="en-US" b="1" dirty="0"/>
          </a:p>
        </p:txBody>
      </p:sp>
      <p:sp>
        <p:nvSpPr>
          <p:cNvPr id="5" name="CuadroTexto 4"/>
          <p:cNvSpPr txBox="1"/>
          <p:nvPr/>
        </p:nvSpPr>
        <p:spPr>
          <a:xfrm>
            <a:off x="2654704" y="4067503"/>
            <a:ext cx="3493264" cy="954107"/>
          </a:xfrm>
          <a:prstGeom prst="rect">
            <a:avLst/>
          </a:prstGeom>
          <a:noFill/>
        </p:spPr>
        <p:txBody>
          <a:bodyPr wrap="none" rtlCol="0">
            <a:spAutoFit/>
          </a:bodyPr>
          <a:lstStyle/>
          <a:p>
            <a:pPr algn="ctr"/>
            <a:r>
              <a:rPr lang="es-MX" sz="2800" b="1" dirty="0" smtClean="0"/>
              <a:t>Modulo 4</a:t>
            </a:r>
          </a:p>
          <a:p>
            <a:pPr algn="ctr"/>
            <a:r>
              <a:rPr lang="es-MX" sz="2800" b="1" dirty="0" smtClean="0"/>
              <a:t>Sesión sincrónica 3</a:t>
            </a:r>
            <a:endParaRPr lang="en-US" sz="2800" b="1" dirty="0"/>
          </a:p>
        </p:txBody>
      </p:sp>
    </p:spTree>
    <p:extLst>
      <p:ext uri="{BB962C8B-B14F-4D97-AF65-F5344CB8AC3E}">
        <p14:creationId xmlns:p14="http://schemas.microsoft.com/office/powerpoint/2010/main" val="25408028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rmAutofit/>
          </a:bodyPr>
          <a:lstStyle/>
          <a:p>
            <a:r>
              <a:rPr lang="es-CR" b="1" dirty="0" smtClean="0"/>
              <a:t>La Inteligencia Emocional</a:t>
            </a:r>
            <a:endParaRPr lang="es-CR" b="1" dirty="0"/>
          </a:p>
        </p:txBody>
      </p:sp>
      <p:sp>
        <p:nvSpPr>
          <p:cNvPr id="5" name="4 Marcador de contenido"/>
          <p:cNvSpPr>
            <a:spLocks noGrp="1"/>
          </p:cNvSpPr>
          <p:nvPr>
            <p:ph idx="1"/>
          </p:nvPr>
        </p:nvSpPr>
        <p:spPr/>
        <p:txBody>
          <a:bodyPr>
            <a:noAutofit/>
          </a:bodyPr>
          <a:lstStyle/>
          <a:p>
            <a:pPr marL="0" indent="0">
              <a:buNone/>
            </a:pPr>
            <a:r>
              <a:rPr lang="es-CR" sz="2800" b="1" dirty="0"/>
              <a:t>La inteligencia emocional nos permite:</a:t>
            </a:r>
          </a:p>
          <a:p>
            <a:pPr marL="534591"/>
            <a:r>
              <a:rPr lang="es-CR" sz="2400" b="1" dirty="0" smtClean="0">
                <a:solidFill>
                  <a:srgbClr val="FF0000"/>
                </a:solidFill>
              </a:rPr>
              <a:t>Acentuar </a:t>
            </a:r>
            <a:r>
              <a:rPr lang="es-CR" sz="2400" b="1" dirty="0">
                <a:solidFill>
                  <a:srgbClr val="FF0000"/>
                </a:solidFill>
              </a:rPr>
              <a:t>nuestra capacidad de trabajar en </a:t>
            </a:r>
            <a:r>
              <a:rPr lang="es-CR" sz="2400" b="1" dirty="0" smtClean="0">
                <a:solidFill>
                  <a:srgbClr val="FF0000"/>
                </a:solidFill>
              </a:rPr>
              <a:t>equipo</a:t>
            </a:r>
          </a:p>
          <a:p>
            <a:pPr marL="991791" lvl="1"/>
            <a:r>
              <a:rPr lang="es-CR" sz="2400" b="1" dirty="0" smtClean="0"/>
              <a:t> Mejoras nuestras habilidades de comunicación</a:t>
            </a:r>
          </a:p>
          <a:p>
            <a:pPr marL="991791" lvl="1"/>
            <a:r>
              <a:rPr lang="es-CR" sz="2400" b="1" dirty="0" smtClean="0"/>
              <a:t>Evitar los juicios</a:t>
            </a:r>
          </a:p>
          <a:p>
            <a:pPr marL="991791" lvl="1"/>
            <a:r>
              <a:rPr lang="es-CR" sz="2400" b="1" dirty="0" smtClean="0"/>
              <a:t>Enfocarnos en los objetivos</a:t>
            </a:r>
          </a:p>
          <a:p>
            <a:pPr marL="991791" lvl="1"/>
            <a:r>
              <a:rPr lang="es-CR" sz="2400" b="1" dirty="0" smtClean="0"/>
              <a:t>Enfocarnos en los problemas y no en las personas que los causan</a:t>
            </a:r>
          </a:p>
          <a:p>
            <a:pPr marL="991791" lvl="1"/>
            <a:r>
              <a:rPr lang="es-CR" sz="2400" b="1" dirty="0" smtClean="0"/>
              <a:t>Proponer una constante retroalimentación como equipo</a:t>
            </a:r>
          </a:p>
          <a:p>
            <a:pPr marL="991791" lvl="1"/>
            <a:endParaRPr lang="es-CR" sz="2400" b="1" dirty="0"/>
          </a:p>
        </p:txBody>
      </p:sp>
      <p:sp>
        <p:nvSpPr>
          <p:cNvPr id="6" name="2 Marcador de número de diapositiva"/>
          <p:cNvSpPr>
            <a:spLocks noGrp="1"/>
          </p:cNvSpPr>
          <p:nvPr>
            <p:ph type="sldNum" sz="quarter" idx="4294967295"/>
          </p:nvPr>
        </p:nvSpPr>
        <p:spPr>
          <a:xfrm>
            <a:off x="8702675" y="5526088"/>
            <a:ext cx="441325" cy="285750"/>
          </a:xfrm>
        </p:spPr>
        <p:txBody>
          <a:bodyPr/>
          <a:lstStyle/>
          <a:p>
            <a:fld id="{9E97BCC1-7BE9-3C4A-8A6B-626AC7FBF001}" type="slidenum">
              <a:rPr lang="en-US" smtClean="0">
                <a:solidFill>
                  <a:srgbClr val="1F497D"/>
                </a:solidFill>
              </a:rPr>
              <a:pPr/>
              <a:t>10</a:t>
            </a:fld>
            <a:endParaRPr lang="en-US">
              <a:solidFill>
                <a:srgbClr val="1F497D"/>
              </a:solidFill>
            </a:endParaRPr>
          </a:p>
        </p:txBody>
      </p:sp>
      <p:sp>
        <p:nvSpPr>
          <p:cNvPr id="9" name="3 Marcador de número de diapositiva"/>
          <p:cNvSpPr txBox="1">
            <a:spLocks/>
          </p:cNvSpPr>
          <p:nvPr/>
        </p:nvSpPr>
        <p:spPr>
          <a:xfrm>
            <a:off x="1636615" y="5616247"/>
            <a:ext cx="1553135" cy="273248"/>
          </a:xfrm>
          <a:prstGeom prst="rect">
            <a:avLst/>
          </a:prstGeom>
        </p:spPr>
        <p:txBody>
          <a:bodyPr vert="horz" lIns="67422" tIns="33711" rIns="67422" bIns="33711" rtlCol="0" anchor="ctr"/>
          <a:lstStyle>
            <a:defPPr>
              <a:defRPr lang="en-US"/>
            </a:defPPr>
            <a:lvl1pPr>
              <a:defRPr sz="1600">
                <a:solidFill>
                  <a:schemeClr val="tx1">
                    <a:tint val="75000"/>
                  </a:schemeClr>
                </a:solidFill>
                <a:latin typeface="Univers" pitchFamily="34" charset="0"/>
              </a:defRPr>
            </a:lvl1pPr>
          </a:lstStyle>
          <a:p>
            <a:fld id="{30DB93CD-2740-44F5-B709-816F8CC99920}" type="slidenum">
              <a:rPr lang="es-CR" sz="1059"/>
              <a:pPr/>
              <a:t>10</a:t>
            </a:fld>
            <a:endParaRPr lang="es-CR" sz="1059" dirty="0"/>
          </a:p>
        </p:txBody>
      </p:sp>
      <p:pic>
        <p:nvPicPr>
          <p:cNvPr id="8" name="Imagen 7"/>
          <p:cNvPicPr>
            <a:picLocks noChangeAspect="1"/>
          </p:cNvPicPr>
          <p:nvPr/>
        </p:nvPicPr>
        <p:blipFill>
          <a:blip r:embed="rId2"/>
          <a:stretch>
            <a:fillRect/>
          </a:stretch>
        </p:blipFill>
        <p:spPr>
          <a:xfrm>
            <a:off x="7148719" y="838955"/>
            <a:ext cx="1879181" cy="1018992"/>
          </a:xfrm>
          <a:prstGeom prst="rect">
            <a:avLst/>
          </a:prstGeom>
        </p:spPr>
      </p:pic>
    </p:spTree>
    <p:extLst>
      <p:ext uri="{BB962C8B-B14F-4D97-AF65-F5344CB8AC3E}">
        <p14:creationId xmlns:p14="http://schemas.microsoft.com/office/powerpoint/2010/main" val="83060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arn(inVertic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arn(inVertical)">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rmAutofit/>
          </a:bodyPr>
          <a:lstStyle/>
          <a:p>
            <a:r>
              <a:rPr lang="es-CR" b="1" dirty="0" smtClean="0"/>
              <a:t>La Inteligencia Emocional</a:t>
            </a:r>
            <a:endParaRPr lang="es-CR" b="1" dirty="0"/>
          </a:p>
        </p:txBody>
      </p:sp>
      <p:sp>
        <p:nvSpPr>
          <p:cNvPr id="5" name="4 Marcador de contenido"/>
          <p:cNvSpPr>
            <a:spLocks noGrp="1"/>
          </p:cNvSpPr>
          <p:nvPr>
            <p:ph idx="1"/>
          </p:nvPr>
        </p:nvSpPr>
        <p:spPr/>
        <p:txBody>
          <a:bodyPr>
            <a:noAutofit/>
          </a:bodyPr>
          <a:lstStyle/>
          <a:p>
            <a:pPr marL="0" indent="0">
              <a:buNone/>
            </a:pPr>
            <a:r>
              <a:rPr lang="es-CR" sz="2800" b="1" dirty="0"/>
              <a:t>La inteligencia emocional nos permite:</a:t>
            </a:r>
          </a:p>
          <a:p>
            <a:pPr marL="534591"/>
            <a:r>
              <a:rPr lang="es-CR" sz="2400" b="1" dirty="0" smtClean="0">
                <a:solidFill>
                  <a:srgbClr val="FF0000"/>
                </a:solidFill>
              </a:rPr>
              <a:t>Adoptar </a:t>
            </a:r>
            <a:r>
              <a:rPr lang="es-CR" sz="2400" b="1" dirty="0">
                <a:solidFill>
                  <a:srgbClr val="FF0000"/>
                </a:solidFill>
              </a:rPr>
              <a:t>una actitud empática y social, que nos brindará mayores posibilidades de desarrollo </a:t>
            </a:r>
            <a:r>
              <a:rPr lang="es-CR" sz="2400" b="1" dirty="0" smtClean="0">
                <a:solidFill>
                  <a:srgbClr val="FF0000"/>
                </a:solidFill>
              </a:rPr>
              <a:t>personal</a:t>
            </a:r>
          </a:p>
          <a:p>
            <a:pPr marL="991791" lvl="1"/>
            <a:r>
              <a:rPr lang="es-CR" sz="2400" b="1" dirty="0" smtClean="0"/>
              <a:t>Practicar la amabilidad, la cortesía, el buen modo</a:t>
            </a:r>
          </a:p>
          <a:p>
            <a:pPr marL="991791" lvl="1"/>
            <a:r>
              <a:rPr lang="es-CR" sz="2400" b="1" dirty="0" smtClean="0"/>
              <a:t>Ser respetuoso de todas las </a:t>
            </a:r>
            <a:r>
              <a:rPr lang="es-CR" sz="2400" b="1" dirty="0" err="1" smtClean="0"/>
              <a:t>opiciones</a:t>
            </a:r>
            <a:r>
              <a:rPr lang="es-CR" sz="2400" b="1" dirty="0" smtClean="0"/>
              <a:t> y en todas las situaciones</a:t>
            </a:r>
          </a:p>
          <a:p>
            <a:pPr marL="991791" lvl="1"/>
            <a:r>
              <a:rPr lang="es-CR" sz="2400" b="1" dirty="0" smtClean="0"/>
              <a:t>Convive con tu equipo</a:t>
            </a:r>
          </a:p>
          <a:p>
            <a:pPr marL="991791" lvl="1"/>
            <a:r>
              <a:rPr lang="es-CR" sz="2400" b="1" dirty="0" smtClean="0"/>
              <a:t>Comparte tus intereses personales</a:t>
            </a:r>
          </a:p>
          <a:p>
            <a:pPr marL="991791" lvl="1"/>
            <a:endParaRPr lang="es-CR" sz="2400" b="1" dirty="0"/>
          </a:p>
        </p:txBody>
      </p:sp>
      <p:sp>
        <p:nvSpPr>
          <p:cNvPr id="6" name="2 Marcador de número de diapositiva"/>
          <p:cNvSpPr>
            <a:spLocks noGrp="1"/>
          </p:cNvSpPr>
          <p:nvPr>
            <p:ph type="sldNum" sz="quarter" idx="4294967295"/>
          </p:nvPr>
        </p:nvSpPr>
        <p:spPr>
          <a:xfrm>
            <a:off x="8702675" y="5526088"/>
            <a:ext cx="441325" cy="285750"/>
          </a:xfrm>
        </p:spPr>
        <p:txBody>
          <a:bodyPr/>
          <a:lstStyle/>
          <a:p>
            <a:fld id="{9E97BCC1-7BE9-3C4A-8A6B-626AC7FBF001}" type="slidenum">
              <a:rPr lang="en-US" smtClean="0">
                <a:solidFill>
                  <a:srgbClr val="1F497D"/>
                </a:solidFill>
              </a:rPr>
              <a:pPr/>
              <a:t>11</a:t>
            </a:fld>
            <a:endParaRPr lang="en-US">
              <a:solidFill>
                <a:srgbClr val="1F497D"/>
              </a:solidFill>
            </a:endParaRPr>
          </a:p>
        </p:txBody>
      </p:sp>
      <p:sp>
        <p:nvSpPr>
          <p:cNvPr id="9" name="3 Marcador de número de diapositiva"/>
          <p:cNvSpPr txBox="1">
            <a:spLocks/>
          </p:cNvSpPr>
          <p:nvPr/>
        </p:nvSpPr>
        <p:spPr>
          <a:xfrm>
            <a:off x="1636615" y="5616247"/>
            <a:ext cx="1553135" cy="273248"/>
          </a:xfrm>
          <a:prstGeom prst="rect">
            <a:avLst/>
          </a:prstGeom>
        </p:spPr>
        <p:txBody>
          <a:bodyPr vert="horz" lIns="67422" tIns="33711" rIns="67422" bIns="33711" rtlCol="0" anchor="ctr"/>
          <a:lstStyle>
            <a:defPPr>
              <a:defRPr lang="en-US"/>
            </a:defPPr>
            <a:lvl1pPr>
              <a:defRPr sz="1600">
                <a:solidFill>
                  <a:schemeClr val="tx1">
                    <a:tint val="75000"/>
                  </a:schemeClr>
                </a:solidFill>
                <a:latin typeface="Univers" pitchFamily="34" charset="0"/>
              </a:defRPr>
            </a:lvl1pPr>
          </a:lstStyle>
          <a:p>
            <a:fld id="{30DB93CD-2740-44F5-B709-816F8CC99920}" type="slidenum">
              <a:rPr lang="es-CR" sz="1059"/>
              <a:pPr/>
              <a:t>11</a:t>
            </a:fld>
            <a:endParaRPr lang="es-CR" sz="1059" dirty="0"/>
          </a:p>
        </p:txBody>
      </p:sp>
      <p:pic>
        <p:nvPicPr>
          <p:cNvPr id="8" name="Imagen 7"/>
          <p:cNvPicPr>
            <a:picLocks noChangeAspect="1"/>
          </p:cNvPicPr>
          <p:nvPr/>
        </p:nvPicPr>
        <p:blipFill>
          <a:blip r:embed="rId2"/>
          <a:stretch>
            <a:fillRect/>
          </a:stretch>
        </p:blipFill>
        <p:spPr>
          <a:xfrm>
            <a:off x="7148719" y="838955"/>
            <a:ext cx="1879181" cy="1018992"/>
          </a:xfrm>
          <a:prstGeom prst="rect">
            <a:avLst/>
          </a:prstGeom>
        </p:spPr>
      </p:pic>
    </p:spTree>
    <p:extLst>
      <p:ext uri="{BB962C8B-B14F-4D97-AF65-F5344CB8AC3E}">
        <p14:creationId xmlns:p14="http://schemas.microsoft.com/office/powerpoint/2010/main" val="49749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arn(inVertical)">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091215"/>
            <a:ext cx="9144000" cy="21282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005840" y="2259232"/>
            <a:ext cx="5829778" cy="826893"/>
          </a:xfrm>
          <a:prstGeom prst="rect">
            <a:avLst/>
          </a:prstGeom>
          <a:noFill/>
        </p:spPr>
        <p:txBody>
          <a:bodyPr wrap="square" rtlCol="0">
            <a:spAutoFit/>
          </a:bodyPr>
          <a:lstStyle/>
          <a:p>
            <a:pPr>
              <a:lnSpc>
                <a:spcPct val="120000"/>
              </a:lnSpc>
            </a:pPr>
            <a:r>
              <a:rPr lang="es-CR" sz="4400" dirty="0" smtClean="0">
                <a:solidFill>
                  <a:schemeClr val="bg1"/>
                </a:solidFill>
                <a:cs typeface="Century Gothic"/>
              </a:rPr>
              <a:t>Comunicación</a:t>
            </a:r>
            <a:endParaRPr lang="en-US" sz="4400" dirty="0">
              <a:solidFill>
                <a:schemeClr val="bg1"/>
              </a:solidFill>
              <a:cs typeface="Century Gothic"/>
            </a:endParaRPr>
          </a:p>
        </p:txBody>
      </p:sp>
      <p:sp>
        <p:nvSpPr>
          <p:cNvPr id="7" name="TextBox 6"/>
          <p:cNvSpPr txBox="1"/>
          <p:nvPr/>
        </p:nvSpPr>
        <p:spPr>
          <a:xfrm>
            <a:off x="59647" y="-858808"/>
            <a:ext cx="2859927" cy="6247864"/>
          </a:xfrm>
          <a:prstGeom prst="rect">
            <a:avLst/>
          </a:prstGeom>
          <a:noFill/>
        </p:spPr>
        <p:txBody>
          <a:bodyPr wrap="square" rtlCol="0">
            <a:spAutoFit/>
          </a:bodyPr>
          <a:lstStyle/>
          <a:p>
            <a:r>
              <a:rPr lang="es-MX" sz="40000" dirty="0">
                <a:solidFill>
                  <a:schemeClr val="bg1"/>
                </a:solidFill>
                <a:latin typeface="Century Gothic"/>
                <a:cs typeface="Century Gothic"/>
              </a:rPr>
              <a:t>6</a:t>
            </a:r>
            <a:endParaRPr lang="en-US" sz="40000" dirty="0">
              <a:solidFill>
                <a:schemeClr val="bg1"/>
              </a:solidFill>
              <a:latin typeface="Century Gothic"/>
              <a:cs typeface="Century Gothic"/>
            </a:endParaRPr>
          </a:p>
        </p:txBody>
      </p:sp>
    </p:spTree>
    <p:extLst>
      <p:ext uri="{BB962C8B-B14F-4D97-AF65-F5344CB8AC3E}">
        <p14:creationId xmlns:p14="http://schemas.microsoft.com/office/powerpoint/2010/main" val="10661638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74294" y="1458811"/>
            <a:ext cx="7653416" cy="1061829"/>
          </a:xfrm>
          <a:prstGeom prst="rect">
            <a:avLst/>
          </a:prstGeom>
        </p:spPr>
        <p:txBody>
          <a:bodyPr wrap="square">
            <a:spAutoFit/>
          </a:bodyPr>
          <a:lstStyle/>
          <a:p>
            <a:pPr algn="just"/>
            <a:r>
              <a:rPr lang="es-CR" sz="2100" b="1" dirty="0"/>
              <a:t>La comunicación es lo que une a los seres humanos y les permite convivir y trabajar, tanto individualmente como en equipo:</a:t>
            </a:r>
          </a:p>
        </p:txBody>
      </p:sp>
      <p:graphicFrame>
        <p:nvGraphicFramePr>
          <p:cNvPr id="5" name="4 Tabla"/>
          <p:cNvGraphicFramePr>
            <a:graphicFrameLocks noGrp="1"/>
          </p:cNvGraphicFramePr>
          <p:nvPr>
            <p:extLst/>
          </p:nvPr>
        </p:nvGraphicFramePr>
        <p:xfrm>
          <a:off x="245660" y="2520640"/>
          <a:ext cx="8710684" cy="3246939"/>
        </p:xfrm>
        <a:graphic>
          <a:graphicData uri="http://schemas.openxmlformats.org/drawingml/2006/table">
            <a:tbl>
              <a:tblPr firstRow="1" bandRow="1">
                <a:tableStyleId>{5C22544A-7EE6-4342-B048-85BDC9FD1C3A}</a:tableStyleId>
              </a:tblPr>
              <a:tblGrid>
                <a:gridCol w="2804615">
                  <a:extLst>
                    <a:ext uri="{9D8B030D-6E8A-4147-A177-3AD203B41FA5}">
                      <a16:colId xmlns:a16="http://schemas.microsoft.com/office/drawing/2014/main" val="20000"/>
                    </a:ext>
                  </a:extLst>
                </a:gridCol>
                <a:gridCol w="2845558">
                  <a:extLst>
                    <a:ext uri="{9D8B030D-6E8A-4147-A177-3AD203B41FA5}">
                      <a16:colId xmlns:a16="http://schemas.microsoft.com/office/drawing/2014/main" val="20001"/>
                    </a:ext>
                  </a:extLst>
                </a:gridCol>
                <a:gridCol w="3060511">
                  <a:extLst>
                    <a:ext uri="{9D8B030D-6E8A-4147-A177-3AD203B41FA5}">
                      <a16:colId xmlns:a16="http://schemas.microsoft.com/office/drawing/2014/main" val="20002"/>
                    </a:ext>
                  </a:extLst>
                </a:gridCol>
              </a:tblGrid>
              <a:tr h="33753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CR" sz="1500" dirty="0"/>
                        <a:t>INTRAPERSONAL</a:t>
                      </a:r>
                    </a:p>
                  </a:txBody>
                  <a:tcPr marL="68580" marR="68580" marT="34290" marB="34290" anchor="ctr"/>
                </a:tc>
                <a:tc>
                  <a:txBody>
                    <a:bodyPr/>
                    <a:lstStyle/>
                    <a:p>
                      <a:pPr algn="ctr"/>
                      <a:r>
                        <a:rPr lang="es-CR" sz="1500" dirty="0"/>
                        <a:t>INTERPERSONAL</a:t>
                      </a: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CR" sz="1500" dirty="0"/>
                        <a:t>EN LA ORGANIZACIÓN</a:t>
                      </a:r>
                    </a:p>
                  </a:txBody>
                  <a:tcPr marL="68580" marR="68580" marT="34290" marB="34290" anchor="ctr"/>
                </a:tc>
                <a:extLst>
                  <a:ext uri="{0D108BD9-81ED-4DB2-BD59-A6C34878D82A}">
                    <a16:rowId xmlns:a16="http://schemas.microsoft.com/office/drawing/2014/main" val="10000"/>
                  </a:ext>
                </a:extLst>
              </a:tr>
              <a:tr h="754380">
                <a:tc>
                  <a:txBody>
                    <a:bodyPr/>
                    <a:lstStyle/>
                    <a:p>
                      <a:pPr algn="ctr"/>
                      <a:r>
                        <a:rPr lang="es-CR" sz="1500" b="1" dirty="0"/>
                        <a:t>Diálogo con nosotros mismos</a:t>
                      </a:r>
                    </a:p>
                  </a:txBody>
                  <a:tcPr marL="68580" marR="68580" marT="34290" marB="34290" anchor="ctr"/>
                </a:tc>
                <a:tc>
                  <a:txBody>
                    <a:bodyPr/>
                    <a:lstStyle/>
                    <a:p>
                      <a:pPr algn="ctr"/>
                      <a:r>
                        <a:rPr lang="es-CR" sz="1500" b="1" dirty="0"/>
                        <a:t>Diálogo con otra persona</a:t>
                      </a:r>
                    </a:p>
                  </a:txBody>
                  <a:tcPr marL="68580" marR="68580" marT="34290" marB="34290" anchor="ctr"/>
                </a:tc>
                <a:tc>
                  <a:txBody>
                    <a:bodyPr/>
                    <a:lstStyle/>
                    <a:p>
                      <a:pPr algn="ctr"/>
                      <a:r>
                        <a:rPr lang="es-CR" sz="1500" b="1" dirty="0"/>
                        <a:t>Diálogo con equipos de trabajo y líderes, en ambientes de colaboración</a:t>
                      </a:r>
                    </a:p>
                  </a:txBody>
                  <a:tcPr marL="68580" marR="68580" marT="34290" marB="34290" anchor="ctr"/>
                </a:tc>
                <a:extLst>
                  <a:ext uri="{0D108BD9-81ED-4DB2-BD59-A6C34878D82A}">
                    <a16:rowId xmlns:a16="http://schemas.microsoft.com/office/drawing/2014/main" val="10001"/>
                  </a:ext>
                </a:extLst>
              </a:tr>
              <a:tr h="2155025">
                <a:tc>
                  <a:txBody>
                    <a:bodyPr/>
                    <a:lstStyle/>
                    <a:p>
                      <a:pPr algn="ctr"/>
                      <a:endParaRPr lang="es-CR" sz="1200" dirty="0"/>
                    </a:p>
                    <a:p>
                      <a:pPr algn="ctr"/>
                      <a:endParaRPr lang="es-CR" sz="1200" dirty="0"/>
                    </a:p>
                    <a:p>
                      <a:pPr algn="ctr"/>
                      <a:endParaRPr lang="es-CR" sz="1200" dirty="0"/>
                    </a:p>
                    <a:p>
                      <a:pPr algn="ctr"/>
                      <a:endParaRPr lang="es-CR" sz="1200" dirty="0"/>
                    </a:p>
                    <a:p>
                      <a:pPr algn="ctr"/>
                      <a:endParaRPr lang="es-CR" sz="1200" dirty="0"/>
                    </a:p>
                    <a:p>
                      <a:pPr algn="ctr"/>
                      <a:endParaRPr lang="es-CR" sz="1200" dirty="0"/>
                    </a:p>
                    <a:p>
                      <a:pPr algn="ctr"/>
                      <a:endParaRPr lang="es-CR" sz="1200" dirty="0"/>
                    </a:p>
                    <a:p>
                      <a:pPr algn="ctr"/>
                      <a:endParaRPr lang="es-CR" sz="1200" dirty="0"/>
                    </a:p>
                    <a:p>
                      <a:pPr algn="ctr"/>
                      <a:endParaRPr lang="es-CR" sz="1200" dirty="0"/>
                    </a:p>
                    <a:p>
                      <a:pPr algn="ctr"/>
                      <a:endParaRPr lang="es-CR" sz="1200" dirty="0"/>
                    </a:p>
                  </a:txBody>
                  <a:tcPr marL="68580" marR="68580" marT="34290" marB="34290" anchor="ctr">
                    <a:noFill/>
                  </a:tcPr>
                </a:tc>
                <a:tc>
                  <a:txBody>
                    <a:bodyPr/>
                    <a:lstStyle/>
                    <a:p>
                      <a:pPr algn="ctr"/>
                      <a:endParaRPr lang="es-CR" sz="1200" dirty="0"/>
                    </a:p>
                  </a:txBody>
                  <a:tcPr marL="68580" marR="68580" marT="34290" marB="34290" anchor="ctr">
                    <a:noFill/>
                  </a:tcPr>
                </a:tc>
                <a:tc>
                  <a:txBody>
                    <a:bodyPr/>
                    <a:lstStyle/>
                    <a:p>
                      <a:pPr algn="ctr"/>
                      <a:endParaRPr lang="es-CR" sz="1200" dirty="0"/>
                    </a:p>
                  </a:txBody>
                  <a:tcPr marL="68580" marR="68580" marT="34290" marB="34290" anchor="ctr">
                    <a:noFill/>
                  </a:tcPr>
                </a:tc>
                <a:extLst>
                  <a:ext uri="{0D108BD9-81ED-4DB2-BD59-A6C34878D82A}">
                    <a16:rowId xmlns:a16="http://schemas.microsoft.com/office/drawing/2014/main" val="10002"/>
                  </a:ext>
                </a:extLst>
              </a:tr>
            </a:tbl>
          </a:graphicData>
        </a:graphic>
      </p:graphicFrame>
      <p:pic>
        <p:nvPicPr>
          <p:cNvPr id="3074" name="Picture 2" descr="Resultado de imagen de Diálogo con nosotros mism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255" y="3719445"/>
            <a:ext cx="1593056" cy="16144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de Diálogo con otra perso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3717" y="3719445"/>
            <a:ext cx="1609191" cy="171190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sultado de imagen de Diálogo con equipos de trabaj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0326" y="3840087"/>
            <a:ext cx="2466832" cy="1373203"/>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3"/>
          <p:cNvSpPr>
            <a:spLocks noGrp="1"/>
          </p:cNvSpPr>
          <p:nvPr>
            <p:ph type="ctrTitle"/>
          </p:nvPr>
        </p:nvSpPr>
        <p:spPr>
          <a:xfrm>
            <a:off x="925127" y="265998"/>
            <a:ext cx="7293747" cy="1202833"/>
          </a:xfrm>
        </p:spPr>
        <p:txBody>
          <a:bodyPr/>
          <a:lstStyle/>
          <a:p>
            <a:r>
              <a:rPr lang="es-CR" b="1" dirty="0"/>
              <a:t>Comunicación</a:t>
            </a:r>
            <a:endParaRPr lang="en-US" b="1" dirty="0"/>
          </a:p>
        </p:txBody>
      </p:sp>
    </p:spTree>
    <p:extLst>
      <p:ext uri="{BB962C8B-B14F-4D97-AF65-F5344CB8AC3E}">
        <p14:creationId xmlns:p14="http://schemas.microsoft.com/office/powerpoint/2010/main" val="312097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2378364"/>
            <a:ext cx="9144000" cy="33404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Content Placeholder 1"/>
          <p:cNvSpPr>
            <a:spLocks noGrp="1"/>
          </p:cNvSpPr>
          <p:nvPr>
            <p:ph idx="4294967295"/>
          </p:nvPr>
        </p:nvSpPr>
        <p:spPr>
          <a:xfrm>
            <a:off x="1332689" y="2663825"/>
            <a:ext cx="7126281" cy="3289503"/>
          </a:xfrm>
        </p:spPr>
        <p:txBody>
          <a:bodyPr>
            <a:normAutofit/>
          </a:bodyPr>
          <a:lstStyle/>
          <a:p>
            <a:pPr>
              <a:spcAft>
                <a:spcPts val="1200"/>
              </a:spcAft>
            </a:pPr>
            <a:r>
              <a:rPr lang="es-ES" sz="2100" noProof="0" dirty="0"/>
              <a:t>Al igual que un libro no puede ser juzgado por la cubierta, un motivo no puede ser juzgado por una fortaleza.</a:t>
            </a:r>
          </a:p>
          <a:p>
            <a:pPr>
              <a:spcAft>
                <a:spcPts val="1200"/>
              </a:spcAft>
            </a:pPr>
            <a:r>
              <a:rPr lang="es-ES" sz="2100" noProof="0" dirty="0"/>
              <a:t>Nos enfocamos en las cosas que nos ayudan a llenar nuestros motivos y filtramos las cosas que no lo hacen.</a:t>
            </a:r>
          </a:p>
          <a:p>
            <a:pPr>
              <a:spcAft>
                <a:spcPts val="1200"/>
              </a:spcAft>
            </a:pPr>
            <a:r>
              <a:rPr lang="es-ES" sz="2100" noProof="0" dirty="0"/>
              <a:t>Las fortalezas pueden ser usadas por muchas razones.</a:t>
            </a:r>
          </a:p>
        </p:txBody>
      </p:sp>
      <p:sp>
        <p:nvSpPr>
          <p:cNvPr id="3" name="Title 2"/>
          <p:cNvSpPr>
            <a:spLocks noGrp="1"/>
          </p:cNvSpPr>
          <p:nvPr>
            <p:ph type="ctrTitle" idx="4294967295"/>
          </p:nvPr>
        </p:nvSpPr>
        <p:spPr>
          <a:xfrm>
            <a:off x="0" y="28575"/>
            <a:ext cx="3908425" cy="2349500"/>
          </a:xfrm>
        </p:spPr>
        <p:txBody>
          <a:bodyPr/>
          <a:lstStyle/>
          <a:p>
            <a:pPr algn="r"/>
            <a:r>
              <a:rPr lang="es-ES" b="1" noProof="0" dirty="0">
                <a:solidFill>
                  <a:srgbClr val="FFFFFF"/>
                </a:solidFill>
              </a:rPr>
              <a:t>El Impacto de los Filtros</a:t>
            </a:r>
          </a:p>
        </p:txBody>
      </p:sp>
    </p:spTree>
    <p:extLst>
      <p:ext uri="{BB962C8B-B14F-4D97-AF65-F5344CB8AC3E}">
        <p14:creationId xmlns:p14="http://schemas.microsoft.com/office/powerpoint/2010/main" val="23114176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46931" y="532331"/>
            <a:ext cx="7293747" cy="1214668"/>
          </a:xfrm>
        </p:spPr>
        <p:txBody>
          <a:bodyPr>
            <a:normAutofit fontScale="90000"/>
          </a:bodyPr>
          <a:lstStyle/>
          <a:p>
            <a:r>
              <a:rPr lang="es-CR" dirty="0"/>
              <a:t>MODELO DE COMUNICACIÓN </a:t>
            </a:r>
            <a:r>
              <a:rPr lang="es-CR" dirty="0" smtClean="0"/>
              <a:t>- SDI</a:t>
            </a:r>
            <a:r>
              <a:rPr lang="es-CR" dirty="0"/>
              <a:t/>
            </a:r>
            <a:br>
              <a:rPr lang="es-CR" dirty="0"/>
            </a:br>
            <a:endParaRPr lang="en-US" dirty="0"/>
          </a:p>
        </p:txBody>
      </p:sp>
      <p:grpSp>
        <p:nvGrpSpPr>
          <p:cNvPr id="4" name="Grupo 3"/>
          <p:cNvGrpSpPr/>
          <p:nvPr/>
        </p:nvGrpSpPr>
        <p:grpSpPr>
          <a:xfrm>
            <a:off x="501056" y="2578686"/>
            <a:ext cx="8129847" cy="1863891"/>
            <a:chOff x="548640" y="-3224402"/>
            <a:chExt cx="10839796" cy="2485187"/>
          </a:xfrm>
        </p:grpSpPr>
        <p:sp>
          <p:nvSpPr>
            <p:cNvPr id="5" name="Rectángulo redondeado 4"/>
            <p:cNvSpPr/>
            <p:nvPr/>
          </p:nvSpPr>
          <p:spPr>
            <a:xfrm>
              <a:off x="548640" y="-3197310"/>
              <a:ext cx="10839796" cy="2405469"/>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defTabSz="342900">
                <a:defRPr/>
              </a:pPr>
              <a:endParaRPr lang="en-US" sz="1350" dirty="0">
                <a:solidFill>
                  <a:prstClr val="white"/>
                </a:solidFill>
                <a:latin typeface="Century Gothic"/>
              </a:endParaRPr>
            </a:p>
          </p:txBody>
        </p:sp>
        <p:sp>
          <p:nvSpPr>
            <p:cNvPr id="6" name="CuadroTexto 5"/>
            <p:cNvSpPr txBox="1"/>
            <p:nvPr/>
          </p:nvSpPr>
          <p:spPr>
            <a:xfrm>
              <a:off x="668075" y="-2678207"/>
              <a:ext cx="5121488" cy="1938992"/>
            </a:xfrm>
            <a:prstGeom prst="rect">
              <a:avLst/>
            </a:prstGeom>
            <a:noFill/>
          </p:spPr>
          <p:txBody>
            <a:bodyPr wrap="none" rtlCol="0">
              <a:spAutoFit/>
            </a:bodyPr>
            <a:lstStyle/>
            <a:p>
              <a:pPr defTabSz="342900">
                <a:defRPr/>
              </a:pPr>
              <a:r>
                <a:rPr lang="es-CR" sz="2700" b="1" dirty="0">
                  <a:solidFill>
                    <a:srgbClr val="FF0000"/>
                  </a:solidFill>
                  <a:latin typeface="Century Gothic"/>
                </a:rPr>
                <a:t>Emisor:</a:t>
              </a:r>
            </a:p>
            <a:p>
              <a:pPr marL="342900" lvl="1" algn="just" defTabSz="342900">
                <a:buFont typeface="Wingdings" panose="05000000000000000000" pitchFamily="2" charset="2"/>
                <a:buChar char="ü"/>
                <a:defRPr/>
              </a:pPr>
              <a:r>
                <a:rPr lang="es-CR" sz="1500" dirty="0">
                  <a:solidFill>
                    <a:srgbClr val="464649"/>
                  </a:solidFill>
                  <a:latin typeface="Century Gothic"/>
                </a:rPr>
                <a:t>Mis motivos personales.</a:t>
              </a:r>
            </a:p>
            <a:p>
              <a:pPr marL="342900" lvl="1" algn="just" defTabSz="342900">
                <a:buFont typeface="Wingdings" panose="05000000000000000000" pitchFamily="2" charset="2"/>
                <a:buChar char="ü"/>
                <a:defRPr/>
              </a:pPr>
              <a:r>
                <a:rPr lang="es-CR" sz="1500" dirty="0">
                  <a:solidFill>
                    <a:srgbClr val="464649"/>
                  </a:solidFill>
                  <a:latin typeface="Century Gothic"/>
                </a:rPr>
                <a:t>Mi escogencia de conductas</a:t>
              </a:r>
            </a:p>
            <a:p>
              <a:pPr marL="342900" lvl="1" algn="just" defTabSz="342900">
                <a:buFont typeface="Wingdings" panose="05000000000000000000" pitchFamily="2" charset="2"/>
                <a:buChar char="ü"/>
                <a:defRPr/>
              </a:pPr>
              <a:r>
                <a:rPr lang="es-CR" sz="1500" dirty="0">
                  <a:solidFill>
                    <a:srgbClr val="464649"/>
                  </a:solidFill>
                  <a:latin typeface="Century Gothic"/>
                </a:rPr>
                <a:t>Mis estrategias de comunicación</a:t>
              </a:r>
              <a:r>
                <a:rPr lang="es-CR" dirty="0">
                  <a:solidFill>
                    <a:srgbClr val="464649"/>
                  </a:solidFill>
                  <a:latin typeface="Century Gothic"/>
                </a:rPr>
                <a:t>.</a:t>
              </a:r>
            </a:p>
            <a:p>
              <a:pPr defTabSz="342900">
                <a:defRPr/>
              </a:pPr>
              <a:endParaRPr lang="en-US" sz="1350" dirty="0">
                <a:solidFill>
                  <a:srgbClr val="464649"/>
                </a:solidFill>
                <a:latin typeface="Century Gothic"/>
              </a:endParaRPr>
            </a:p>
          </p:txBody>
        </p:sp>
        <p:sp>
          <p:nvSpPr>
            <p:cNvPr id="7" name="CuadroTexto 6"/>
            <p:cNvSpPr txBox="1"/>
            <p:nvPr/>
          </p:nvSpPr>
          <p:spPr>
            <a:xfrm>
              <a:off x="6585079" y="-2616652"/>
              <a:ext cx="4394793" cy="1877437"/>
            </a:xfrm>
            <a:prstGeom prst="rect">
              <a:avLst/>
            </a:prstGeom>
            <a:noFill/>
          </p:spPr>
          <p:txBody>
            <a:bodyPr wrap="none" rtlCol="0">
              <a:spAutoFit/>
            </a:bodyPr>
            <a:lstStyle/>
            <a:p>
              <a:pPr defTabSz="342900">
                <a:defRPr/>
              </a:pPr>
              <a:r>
                <a:rPr lang="es-CR" sz="2700" b="1" dirty="0">
                  <a:solidFill>
                    <a:srgbClr val="FF0000"/>
                  </a:solidFill>
                  <a:latin typeface="Century Gothic"/>
                </a:rPr>
                <a:t>Receptor:</a:t>
              </a:r>
            </a:p>
            <a:p>
              <a:pPr marL="342900" lvl="1" algn="just" defTabSz="342900">
                <a:buFont typeface="Wingdings" panose="05000000000000000000" pitchFamily="2" charset="2"/>
                <a:buChar char="ü"/>
                <a:defRPr/>
              </a:pPr>
              <a:r>
                <a:rPr lang="es-CR" sz="1500" dirty="0">
                  <a:solidFill>
                    <a:srgbClr val="464649"/>
                  </a:solidFill>
                  <a:latin typeface="Century Gothic"/>
                </a:rPr>
                <a:t>Sus motivos personales.</a:t>
              </a:r>
            </a:p>
            <a:p>
              <a:pPr marL="342900" lvl="1" algn="just" defTabSz="342900">
                <a:buFont typeface="Wingdings" panose="05000000000000000000" pitchFamily="2" charset="2"/>
                <a:buChar char="ü"/>
                <a:defRPr/>
              </a:pPr>
              <a:r>
                <a:rPr lang="es-CR" sz="1500" dirty="0">
                  <a:solidFill>
                    <a:srgbClr val="464649"/>
                  </a:solidFill>
                  <a:latin typeface="Century Gothic"/>
                </a:rPr>
                <a:t>Su escucha activa</a:t>
              </a:r>
            </a:p>
            <a:p>
              <a:pPr marL="342900" lvl="1" algn="just" defTabSz="342900">
                <a:buFont typeface="Wingdings" panose="05000000000000000000" pitchFamily="2" charset="2"/>
                <a:buChar char="ü"/>
                <a:defRPr/>
              </a:pPr>
              <a:r>
                <a:rPr lang="es-CR" sz="1500" dirty="0">
                  <a:solidFill>
                    <a:srgbClr val="464649"/>
                  </a:solidFill>
                  <a:latin typeface="Century Gothic"/>
                </a:rPr>
                <a:t>Realimentación o respuesta</a:t>
              </a:r>
            </a:p>
            <a:p>
              <a:pPr defTabSz="342900">
                <a:defRPr/>
              </a:pPr>
              <a:endParaRPr lang="en-US" sz="1350" dirty="0">
                <a:solidFill>
                  <a:srgbClr val="464649"/>
                </a:solidFill>
                <a:latin typeface="Century Gothic"/>
              </a:endParaRPr>
            </a:p>
          </p:txBody>
        </p:sp>
        <p:sp>
          <p:nvSpPr>
            <p:cNvPr id="8" name="CuadroTexto 7"/>
            <p:cNvSpPr txBox="1"/>
            <p:nvPr/>
          </p:nvSpPr>
          <p:spPr>
            <a:xfrm>
              <a:off x="3624172" y="-3224402"/>
              <a:ext cx="5121488" cy="738664"/>
            </a:xfrm>
            <a:prstGeom prst="rect">
              <a:avLst/>
            </a:prstGeom>
            <a:noFill/>
          </p:spPr>
          <p:txBody>
            <a:bodyPr wrap="none" rtlCol="0">
              <a:spAutoFit/>
            </a:bodyPr>
            <a:lstStyle/>
            <a:p>
              <a:pPr defTabSz="342900">
                <a:defRPr/>
              </a:pPr>
              <a:r>
                <a:rPr lang="es-CR" sz="3000" b="1" dirty="0">
                  <a:solidFill>
                    <a:srgbClr val="464649"/>
                  </a:solidFill>
                  <a:latin typeface="Century Gothic"/>
                </a:rPr>
                <a:t>Estado de Bienestar</a:t>
              </a:r>
              <a:endParaRPr lang="en-US" sz="3000" b="1" dirty="0">
                <a:solidFill>
                  <a:srgbClr val="464649"/>
                </a:solidFill>
                <a:latin typeface="Century Gothic"/>
              </a:endParaRPr>
            </a:p>
          </p:txBody>
        </p:sp>
      </p:grpSp>
      <p:sp>
        <p:nvSpPr>
          <p:cNvPr id="9" name="Rectángulo redondeado 8"/>
          <p:cNvSpPr/>
          <p:nvPr/>
        </p:nvSpPr>
        <p:spPr>
          <a:xfrm>
            <a:off x="1067885" y="4690858"/>
            <a:ext cx="2684156" cy="29925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es-CR" sz="2100" b="1" dirty="0">
                <a:solidFill>
                  <a:srgbClr val="464649"/>
                </a:solidFill>
                <a:latin typeface="Century Gothic"/>
              </a:rPr>
              <a:t>Emisor en conflicto</a:t>
            </a:r>
            <a:endParaRPr lang="en-US" sz="2100" b="1" dirty="0">
              <a:solidFill>
                <a:srgbClr val="464649"/>
              </a:solidFill>
              <a:latin typeface="Century Gothic"/>
            </a:endParaRPr>
          </a:p>
        </p:txBody>
      </p:sp>
      <p:sp>
        <p:nvSpPr>
          <p:cNvPr id="10" name="Rectángulo redondeado 9"/>
          <p:cNvSpPr/>
          <p:nvPr/>
        </p:nvSpPr>
        <p:spPr>
          <a:xfrm>
            <a:off x="5022791" y="4640104"/>
            <a:ext cx="3044711" cy="35001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es-CR" sz="2100" b="1" dirty="0">
                <a:solidFill>
                  <a:srgbClr val="464649"/>
                </a:solidFill>
                <a:latin typeface="Century Gothic"/>
              </a:rPr>
              <a:t>Receptor en conflicto</a:t>
            </a:r>
            <a:endParaRPr lang="en-US" sz="2100" b="1" dirty="0">
              <a:solidFill>
                <a:srgbClr val="464649"/>
              </a:solidFill>
              <a:latin typeface="Century Gothic"/>
            </a:endParaRPr>
          </a:p>
        </p:txBody>
      </p:sp>
      <p:cxnSp>
        <p:nvCxnSpPr>
          <p:cNvPr id="11" name="Conector recto de flecha 10"/>
          <p:cNvCxnSpPr>
            <a:stCxn id="9" idx="3"/>
          </p:cNvCxnSpPr>
          <p:nvPr/>
        </p:nvCxnSpPr>
        <p:spPr>
          <a:xfrm flipV="1">
            <a:off x="3752041" y="4186258"/>
            <a:ext cx="1609668" cy="65423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ector recto de flecha 11"/>
          <p:cNvCxnSpPr>
            <a:stCxn id="10" idx="1"/>
          </p:cNvCxnSpPr>
          <p:nvPr/>
        </p:nvCxnSpPr>
        <p:spPr>
          <a:xfrm flipH="1" flipV="1">
            <a:off x="3752041" y="4186258"/>
            <a:ext cx="1270750" cy="628853"/>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Rectángulo redondeado 12"/>
          <p:cNvSpPr/>
          <p:nvPr/>
        </p:nvSpPr>
        <p:spPr>
          <a:xfrm>
            <a:off x="1912693" y="5138720"/>
            <a:ext cx="4937760" cy="31172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es-CR" sz="2100" b="1" dirty="0">
                <a:solidFill>
                  <a:srgbClr val="464649"/>
                </a:solidFill>
                <a:latin typeface="Century Gothic"/>
              </a:rPr>
              <a:t>Emisor y receptor en conflicto</a:t>
            </a:r>
            <a:endParaRPr lang="en-US" sz="2100" b="1" dirty="0">
              <a:solidFill>
                <a:srgbClr val="464649"/>
              </a:solidFill>
              <a:latin typeface="Century Gothic"/>
            </a:endParaRPr>
          </a:p>
        </p:txBody>
      </p:sp>
      <p:cxnSp>
        <p:nvCxnSpPr>
          <p:cNvPr id="14" name="Conector angular 13"/>
          <p:cNvCxnSpPr>
            <a:stCxn id="13" idx="3"/>
          </p:cNvCxnSpPr>
          <p:nvPr/>
        </p:nvCxnSpPr>
        <p:spPr>
          <a:xfrm flipV="1">
            <a:off x="6850453" y="3609151"/>
            <a:ext cx="1780450" cy="1685432"/>
          </a:xfrm>
          <a:prstGeom prst="bentConnector3">
            <a:avLst>
              <a:gd name="adj1" fmla="val 120734"/>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onector angular 14"/>
          <p:cNvCxnSpPr>
            <a:stCxn id="13" idx="1"/>
            <a:endCxn id="5" idx="1"/>
          </p:cNvCxnSpPr>
          <p:nvPr/>
        </p:nvCxnSpPr>
        <p:spPr>
          <a:xfrm rot="10800000">
            <a:off x="501057" y="3501057"/>
            <a:ext cx="1411637" cy="1793526"/>
          </a:xfrm>
          <a:prstGeom prst="bentConnector3">
            <a:avLst>
              <a:gd name="adj1" fmla="val 120095"/>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ector: angular 40">
            <a:extLst>
              <a:ext uri="{FF2B5EF4-FFF2-40B4-BE49-F238E27FC236}">
                <a16:creationId xmlns:a16="http://schemas.microsoft.com/office/drawing/2014/main" id="{6F0014B9-9544-44A5-83FA-166CC6E8D99C}"/>
              </a:ext>
            </a:extLst>
          </p:cNvPr>
          <p:cNvCxnSpPr>
            <a:cxnSpLocks/>
          </p:cNvCxnSpPr>
          <p:nvPr/>
        </p:nvCxnSpPr>
        <p:spPr>
          <a:xfrm rot="10800000" flipV="1">
            <a:off x="219723" y="2332672"/>
            <a:ext cx="7037774" cy="1135091"/>
          </a:xfrm>
          <a:prstGeom prst="bentConnector3">
            <a:avLst>
              <a:gd name="adj1" fmla="val 100047"/>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Conector recto 16">
            <a:extLst>
              <a:ext uri="{FF2B5EF4-FFF2-40B4-BE49-F238E27FC236}">
                <a16:creationId xmlns:a16="http://schemas.microsoft.com/office/drawing/2014/main" id="{AD83676B-B29F-42BA-9D43-B63AC4ABCD2B}"/>
              </a:ext>
            </a:extLst>
          </p:cNvPr>
          <p:cNvCxnSpPr/>
          <p:nvPr/>
        </p:nvCxnSpPr>
        <p:spPr>
          <a:xfrm>
            <a:off x="7270814" y="2332672"/>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Conector recto 17">
            <a:extLst>
              <a:ext uri="{FF2B5EF4-FFF2-40B4-BE49-F238E27FC236}">
                <a16:creationId xmlns:a16="http://schemas.microsoft.com/office/drawing/2014/main" id="{9056ED1F-8EB4-412A-890C-397136D2E13C}"/>
              </a:ext>
            </a:extLst>
          </p:cNvPr>
          <p:cNvCxnSpPr/>
          <p:nvPr/>
        </p:nvCxnSpPr>
        <p:spPr>
          <a:xfrm>
            <a:off x="7224206" y="2332672"/>
            <a:ext cx="0" cy="246015"/>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Conector recto de flecha 19"/>
          <p:cNvCxnSpPr/>
          <p:nvPr/>
        </p:nvCxnSpPr>
        <p:spPr>
          <a:xfrm>
            <a:off x="2342299" y="3276332"/>
            <a:ext cx="2591263" cy="1365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294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ángulo 37"/>
          <p:cNvSpPr/>
          <p:nvPr/>
        </p:nvSpPr>
        <p:spPr>
          <a:xfrm>
            <a:off x="0" y="1507787"/>
            <a:ext cx="9144000" cy="401722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Imagen 32"/>
          <p:cNvPicPr>
            <a:picLocks noChangeAspect="1"/>
          </p:cNvPicPr>
          <p:nvPr/>
        </p:nvPicPr>
        <p:blipFill>
          <a:blip r:embed="rId2"/>
          <a:stretch>
            <a:fillRect/>
          </a:stretch>
        </p:blipFill>
        <p:spPr>
          <a:xfrm>
            <a:off x="7684054" y="1899191"/>
            <a:ext cx="687599" cy="3449894"/>
          </a:xfrm>
          <a:prstGeom prst="rect">
            <a:avLst/>
          </a:prstGeom>
        </p:spPr>
      </p:pic>
      <p:sp>
        <p:nvSpPr>
          <p:cNvPr id="2" name="Título 1"/>
          <p:cNvSpPr>
            <a:spLocks noGrp="1"/>
          </p:cNvSpPr>
          <p:nvPr>
            <p:ph type="ctrTitle"/>
          </p:nvPr>
        </p:nvSpPr>
        <p:spPr>
          <a:xfrm>
            <a:off x="446114" y="155328"/>
            <a:ext cx="8023750" cy="1131313"/>
          </a:xfrm>
        </p:spPr>
        <p:txBody>
          <a:bodyPr>
            <a:noAutofit/>
          </a:bodyPr>
          <a:lstStyle/>
          <a:p>
            <a:r>
              <a:rPr lang="es-CR" sz="4000" b="1" dirty="0" smtClean="0"/>
              <a:t>Entendiendo las percepciones</a:t>
            </a:r>
            <a:endParaRPr lang="en-US" sz="4000" b="1" dirty="0"/>
          </a:p>
        </p:txBody>
      </p:sp>
      <p:pic>
        <p:nvPicPr>
          <p:cNvPr id="5" name="Picture 36" descr="RedOnion3.jpg"/>
          <p:cNvPicPr>
            <a:picLocks noChangeAspect="1"/>
          </p:cNvPicPr>
          <p:nvPr/>
        </p:nvPicPr>
        <p:blipFill>
          <a:blip r:embed="rId3"/>
          <a:srcRect/>
          <a:stretch>
            <a:fillRect/>
          </a:stretch>
        </p:blipFill>
        <p:spPr bwMode="auto">
          <a:xfrm>
            <a:off x="4712495" y="2384823"/>
            <a:ext cx="3003947" cy="2815828"/>
          </a:xfrm>
          <a:prstGeom prst="rect">
            <a:avLst/>
          </a:prstGeom>
          <a:noFill/>
          <a:ln w="9525">
            <a:noFill/>
            <a:miter lim="800000"/>
            <a:headEnd/>
            <a:tailEnd/>
          </a:ln>
        </p:spPr>
      </p:pic>
      <p:pic>
        <p:nvPicPr>
          <p:cNvPr id="6" name="Picture 37" descr="RedOnion2.jpg"/>
          <p:cNvPicPr>
            <a:picLocks noChangeAspect="1"/>
          </p:cNvPicPr>
          <p:nvPr/>
        </p:nvPicPr>
        <p:blipFill>
          <a:blip r:embed="rId4"/>
          <a:srcRect/>
          <a:stretch>
            <a:fillRect/>
          </a:stretch>
        </p:blipFill>
        <p:spPr bwMode="auto">
          <a:xfrm>
            <a:off x="4712495" y="2384823"/>
            <a:ext cx="3003947" cy="2815828"/>
          </a:xfrm>
          <a:prstGeom prst="rect">
            <a:avLst/>
          </a:prstGeom>
          <a:noFill/>
          <a:ln w="9525">
            <a:noFill/>
            <a:miter lim="800000"/>
            <a:headEnd/>
            <a:tailEnd/>
          </a:ln>
        </p:spPr>
      </p:pic>
      <p:pic>
        <p:nvPicPr>
          <p:cNvPr id="7" name="Picture 34" descr="BlueOnion1.jpg"/>
          <p:cNvPicPr>
            <a:picLocks noChangeAspect="1"/>
          </p:cNvPicPr>
          <p:nvPr/>
        </p:nvPicPr>
        <p:blipFill>
          <a:blip r:embed="rId5"/>
          <a:srcRect/>
          <a:stretch>
            <a:fillRect/>
          </a:stretch>
        </p:blipFill>
        <p:spPr bwMode="auto">
          <a:xfrm>
            <a:off x="1428751" y="2384823"/>
            <a:ext cx="3003947" cy="2815828"/>
          </a:xfrm>
          <a:prstGeom prst="rect">
            <a:avLst/>
          </a:prstGeom>
          <a:noFill/>
          <a:ln w="9525">
            <a:noFill/>
            <a:miter lim="800000"/>
            <a:headEnd/>
            <a:tailEnd/>
          </a:ln>
        </p:spPr>
      </p:pic>
      <p:pic>
        <p:nvPicPr>
          <p:cNvPr id="8" name="Picture 33" descr="BlueOnion2.jpg"/>
          <p:cNvPicPr>
            <a:picLocks noChangeAspect="1"/>
          </p:cNvPicPr>
          <p:nvPr/>
        </p:nvPicPr>
        <p:blipFill>
          <a:blip r:embed="rId6"/>
          <a:srcRect/>
          <a:stretch>
            <a:fillRect/>
          </a:stretch>
        </p:blipFill>
        <p:spPr bwMode="auto">
          <a:xfrm>
            <a:off x="1428751" y="2384823"/>
            <a:ext cx="3003947" cy="2815828"/>
          </a:xfrm>
          <a:prstGeom prst="rect">
            <a:avLst/>
          </a:prstGeom>
          <a:noFill/>
          <a:ln w="9525">
            <a:noFill/>
            <a:miter lim="800000"/>
            <a:headEnd/>
            <a:tailEnd/>
          </a:ln>
        </p:spPr>
      </p:pic>
      <p:pic>
        <p:nvPicPr>
          <p:cNvPr id="9" name="Picture 38" descr="RedOnion1.jpg"/>
          <p:cNvPicPr>
            <a:picLocks noChangeAspect="1"/>
          </p:cNvPicPr>
          <p:nvPr/>
        </p:nvPicPr>
        <p:blipFill>
          <a:blip r:embed="rId7"/>
          <a:srcRect/>
          <a:stretch>
            <a:fillRect/>
          </a:stretch>
        </p:blipFill>
        <p:spPr bwMode="auto">
          <a:xfrm>
            <a:off x="4712495" y="2384823"/>
            <a:ext cx="3003947" cy="2815828"/>
          </a:xfrm>
          <a:prstGeom prst="rect">
            <a:avLst/>
          </a:prstGeom>
          <a:noFill/>
          <a:ln w="9525">
            <a:noFill/>
            <a:miter lim="800000"/>
            <a:headEnd/>
            <a:tailEnd/>
          </a:ln>
        </p:spPr>
      </p:pic>
      <p:pic>
        <p:nvPicPr>
          <p:cNvPr id="10" name="Picture 32" descr="BlueOnion3.jpg"/>
          <p:cNvPicPr>
            <a:picLocks noChangeAspect="1"/>
          </p:cNvPicPr>
          <p:nvPr/>
        </p:nvPicPr>
        <p:blipFill>
          <a:blip r:embed="rId8">
            <a:clrChange>
              <a:clrFrom>
                <a:srgbClr val="FFFFFF"/>
              </a:clrFrom>
              <a:clrTo>
                <a:srgbClr val="FFFFFF">
                  <a:alpha val="0"/>
                </a:srgbClr>
              </a:clrTo>
            </a:clrChange>
          </a:blip>
          <a:srcRect/>
          <a:stretch>
            <a:fillRect/>
          </a:stretch>
        </p:blipFill>
        <p:spPr bwMode="auto">
          <a:xfrm>
            <a:off x="1428751" y="2384823"/>
            <a:ext cx="3003947" cy="2815828"/>
          </a:xfrm>
          <a:prstGeom prst="rect">
            <a:avLst/>
          </a:prstGeom>
          <a:noFill/>
          <a:ln w="9525">
            <a:noFill/>
            <a:miter lim="800000"/>
            <a:headEnd/>
            <a:tailEnd/>
          </a:ln>
        </p:spPr>
      </p:pic>
      <p:sp>
        <p:nvSpPr>
          <p:cNvPr id="11" name="Text Box 3"/>
          <p:cNvSpPr txBox="1">
            <a:spLocks noChangeArrowheads="1"/>
          </p:cNvSpPr>
          <p:nvPr/>
        </p:nvSpPr>
        <p:spPr bwMode="auto">
          <a:xfrm>
            <a:off x="1143000" y="5200650"/>
            <a:ext cx="3752306" cy="323165"/>
          </a:xfrm>
          <a:prstGeom prst="rect">
            <a:avLst/>
          </a:prstGeom>
          <a:noFill/>
          <a:ln w="9525">
            <a:noFill/>
            <a:miter lim="800000"/>
            <a:headEnd/>
            <a:tailEnd/>
          </a:ln>
        </p:spPr>
        <p:txBody>
          <a:bodyPr wrap="square">
            <a:spAutoFit/>
          </a:bodyPr>
          <a:lstStyle/>
          <a:p>
            <a:pPr defTabSz="342900" fontAlgn="base">
              <a:spcBef>
                <a:spcPct val="0"/>
              </a:spcBef>
              <a:spcAft>
                <a:spcPct val="0"/>
              </a:spcAft>
            </a:pPr>
            <a:r>
              <a:rPr lang="en-US" sz="1500" dirty="0">
                <a:solidFill>
                  <a:srgbClr val="00196A"/>
                </a:solidFill>
                <a:latin typeface="Arial" pitchFamily="34" charset="0"/>
                <a:cs typeface="Arial" pitchFamily="34" charset="0"/>
              </a:rPr>
              <a:t>…Lo </a:t>
            </a:r>
            <a:r>
              <a:rPr lang="en-US" sz="1500" dirty="0" err="1">
                <a:solidFill>
                  <a:srgbClr val="00196A"/>
                </a:solidFill>
                <a:latin typeface="Arial" pitchFamily="34" charset="0"/>
                <a:cs typeface="Arial" pitchFamily="34" charset="0"/>
              </a:rPr>
              <a:t>que</a:t>
            </a:r>
            <a:r>
              <a:rPr lang="en-US" sz="1500" dirty="0">
                <a:solidFill>
                  <a:srgbClr val="00196A"/>
                </a:solidFill>
                <a:latin typeface="Arial" pitchFamily="34" charset="0"/>
                <a:cs typeface="Arial" pitchFamily="34" charset="0"/>
              </a:rPr>
              <a:t> </a:t>
            </a:r>
            <a:r>
              <a:rPr lang="en-US" sz="1500" dirty="0" err="1">
                <a:solidFill>
                  <a:srgbClr val="00196A"/>
                </a:solidFill>
                <a:latin typeface="Arial" pitchFamily="34" charset="0"/>
                <a:cs typeface="Arial" pitchFamily="34" charset="0"/>
              </a:rPr>
              <a:t>está</a:t>
            </a:r>
            <a:r>
              <a:rPr lang="en-US" sz="1500" dirty="0">
                <a:solidFill>
                  <a:srgbClr val="00196A"/>
                </a:solidFill>
                <a:latin typeface="Arial" pitchFamily="34" charset="0"/>
                <a:cs typeface="Arial" pitchFamily="34" charset="0"/>
              </a:rPr>
              <a:t> </a:t>
            </a:r>
            <a:r>
              <a:rPr lang="en-US" sz="1500" dirty="0" err="1">
                <a:solidFill>
                  <a:srgbClr val="00196A"/>
                </a:solidFill>
                <a:latin typeface="Arial" pitchFamily="34" charset="0"/>
                <a:cs typeface="Arial" pitchFamily="34" charset="0"/>
              </a:rPr>
              <a:t>tratando</a:t>
            </a:r>
            <a:r>
              <a:rPr lang="en-US" sz="1500" dirty="0">
                <a:solidFill>
                  <a:srgbClr val="00196A"/>
                </a:solidFill>
                <a:latin typeface="Arial" pitchFamily="34" charset="0"/>
                <a:cs typeface="Arial" pitchFamily="34" charset="0"/>
              </a:rPr>
              <a:t> </a:t>
            </a:r>
            <a:r>
              <a:rPr lang="en-US" sz="1500" dirty="0" err="1">
                <a:solidFill>
                  <a:srgbClr val="00196A"/>
                </a:solidFill>
                <a:latin typeface="Arial" pitchFamily="34" charset="0"/>
                <a:cs typeface="Arial" pitchFamily="34" charset="0"/>
              </a:rPr>
              <a:t>usted</a:t>
            </a:r>
            <a:r>
              <a:rPr lang="en-US" sz="1500" dirty="0">
                <a:solidFill>
                  <a:srgbClr val="00196A"/>
                </a:solidFill>
                <a:latin typeface="Arial" pitchFamily="34" charset="0"/>
                <a:cs typeface="Arial" pitchFamily="34" charset="0"/>
              </a:rPr>
              <a:t> de </a:t>
            </a:r>
            <a:r>
              <a:rPr lang="en-US" sz="1500" dirty="0" err="1">
                <a:solidFill>
                  <a:srgbClr val="00196A"/>
                </a:solidFill>
                <a:latin typeface="Arial" pitchFamily="34" charset="0"/>
                <a:cs typeface="Arial" pitchFamily="34" charset="0"/>
              </a:rPr>
              <a:t>hacer</a:t>
            </a:r>
            <a:r>
              <a:rPr lang="en-US" sz="1500" dirty="0">
                <a:solidFill>
                  <a:srgbClr val="00196A"/>
                </a:solidFill>
                <a:latin typeface="Arial" pitchFamily="34" charset="0"/>
                <a:cs typeface="Arial" pitchFamily="34" charset="0"/>
              </a:rPr>
              <a:t>…..</a:t>
            </a:r>
          </a:p>
        </p:txBody>
      </p:sp>
      <p:sp>
        <p:nvSpPr>
          <p:cNvPr id="12" name="Text Box 4"/>
          <p:cNvSpPr txBox="1">
            <a:spLocks noChangeArrowheads="1"/>
          </p:cNvSpPr>
          <p:nvPr/>
        </p:nvSpPr>
        <p:spPr bwMode="auto">
          <a:xfrm>
            <a:off x="1588463" y="1661915"/>
            <a:ext cx="1845469" cy="784830"/>
          </a:xfrm>
          <a:prstGeom prst="rect">
            <a:avLst/>
          </a:prstGeom>
          <a:noFill/>
          <a:ln w="9525">
            <a:noFill/>
            <a:miter lim="800000"/>
            <a:headEnd/>
            <a:tailEnd/>
          </a:ln>
        </p:spPr>
        <p:txBody>
          <a:bodyPr>
            <a:spAutoFit/>
          </a:bodyPr>
          <a:lstStyle/>
          <a:p>
            <a:pPr defTabSz="342900" fontAlgn="base">
              <a:spcBef>
                <a:spcPct val="50000"/>
              </a:spcBef>
              <a:spcAft>
                <a:spcPct val="0"/>
              </a:spcAft>
            </a:pPr>
            <a:r>
              <a:rPr lang="es-ES_tradnl" sz="1500" dirty="0">
                <a:solidFill>
                  <a:srgbClr val="00305D"/>
                </a:solidFill>
                <a:latin typeface="Arial" pitchFamily="34" charset="0"/>
                <a:cs typeface="Arial" pitchFamily="34" charset="0"/>
              </a:rPr>
              <a:t>Su propia percepción está basada en…</a:t>
            </a:r>
            <a:endParaRPr lang="en-US" sz="1500" dirty="0">
              <a:solidFill>
                <a:srgbClr val="00305D"/>
              </a:solidFill>
              <a:latin typeface="Arial" pitchFamily="34" charset="0"/>
              <a:cs typeface="Arial" pitchFamily="34" charset="0"/>
            </a:endParaRPr>
          </a:p>
        </p:txBody>
      </p:sp>
      <p:sp>
        <p:nvSpPr>
          <p:cNvPr id="13" name="Text Box 13"/>
          <p:cNvSpPr txBox="1">
            <a:spLocks noChangeArrowheads="1"/>
          </p:cNvSpPr>
          <p:nvPr/>
        </p:nvSpPr>
        <p:spPr bwMode="auto">
          <a:xfrm>
            <a:off x="4739880" y="5201842"/>
            <a:ext cx="3255169" cy="323165"/>
          </a:xfrm>
          <a:prstGeom prst="rect">
            <a:avLst/>
          </a:prstGeom>
          <a:noFill/>
          <a:ln w="9525">
            <a:noFill/>
            <a:miter lim="800000"/>
            <a:headEnd/>
            <a:tailEnd/>
          </a:ln>
        </p:spPr>
        <p:txBody>
          <a:bodyPr>
            <a:spAutoFit/>
          </a:bodyPr>
          <a:lstStyle/>
          <a:p>
            <a:pPr defTabSz="342900" fontAlgn="base">
              <a:spcBef>
                <a:spcPct val="50000"/>
              </a:spcBef>
              <a:spcAft>
                <a:spcPct val="0"/>
              </a:spcAft>
            </a:pPr>
            <a:r>
              <a:rPr lang="en-US" sz="1500" dirty="0">
                <a:solidFill>
                  <a:srgbClr val="800000"/>
                </a:solidFill>
                <a:latin typeface="Arial" pitchFamily="34" charset="0"/>
                <a:cs typeface="Arial" pitchFamily="34" charset="0"/>
              </a:rPr>
              <a:t>…lo </a:t>
            </a:r>
            <a:r>
              <a:rPr lang="en-US" sz="1500" dirty="0" err="1">
                <a:solidFill>
                  <a:srgbClr val="800000"/>
                </a:solidFill>
                <a:latin typeface="Arial" pitchFamily="34" charset="0"/>
                <a:cs typeface="Arial" pitchFamily="34" charset="0"/>
              </a:rPr>
              <a:t>que</a:t>
            </a:r>
            <a:r>
              <a:rPr lang="en-US" sz="1500" dirty="0">
                <a:solidFill>
                  <a:srgbClr val="800000"/>
                </a:solidFill>
                <a:latin typeface="Arial" pitchFamily="34" charset="0"/>
                <a:cs typeface="Arial" pitchFamily="34" charset="0"/>
              </a:rPr>
              <a:t> </a:t>
            </a:r>
            <a:r>
              <a:rPr lang="en-US" sz="1500" dirty="0" err="1">
                <a:solidFill>
                  <a:srgbClr val="800000"/>
                </a:solidFill>
                <a:latin typeface="Arial" pitchFamily="34" charset="0"/>
                <a:cs typeface="Arial" pitchFamily="34" charset="0"/>
              </a:rPr>
              <a:t>ellos</a:t>
            </a:r>
            <a:r>
              <a:rPr lang="en-US" sz="1500" dirty="0">
                <a:solidFill>
                  <a:srgbClr val="800000"/>
                </a:solidFill>
                <a:latin typeface="Arial" pitchFamily="34" charset="0"/>
                <a:cs typeface="Arial" pitchFamily="34" charset="0"/>
              </a:rPr>
              <a:t> </a:t>
            </a:r>
            <a:r>
              <a:rPr lang="en-US" sz="1500" dirty="0" err="1">
                <a:solidFill>
                  <a:srgbClr val="800000"/>
                </a:solidFill>
                <a:latin typeface="Arial" pitchFamily="34" charset="0"/>
                <a:cs typeface="Arial" pitchFamily="34" charset="0"/>
              </a:rPr>
              <a:t>ven</a:t>
            </a:r>
            <a:r>
              <a:rPr lang="en-US" sz="1500" dirty="0">
                <a:solidFill>
                  <a:srgbClr val="800000"/>
                </a:solidFill>
                <a:latin typeface="Arial" pitchFamily="34" charset="0"/>
                <a:cs typeface="Arial" pitchFamily="34" charset="0"/>
              </a:rPr>
              <a:t> </a:t>
            </a:r>
            <a:r>
              <a:rPr lang="en-US" sz="1500" dirty="0" err="1">
                <a:solidFill>
                  <a:srgbClr val="800000"/>
                </a:solidFill>
                <a:latin typeface="Arial" pitchFamily="34" charset="0"/>
                <a:cs typeface="Arial" pitchFamily="34" charset="0"/>
              </a:rPr>
              <a:t>que</a:t>
            </a:r>
            <a:r>
              <a:rPr lang="en-US" sz="1500" dirty="0">
                <a:solidFill>
                  <a:srgbClr val="800000"/>
                </a:solidFill>
                <a:latin typeface="Arial" pitchFamily="34" charset="0"/>
                <a:cs typeface="Arial" pitchFamily="34" charset="0"/>
              </a:rPr>
              <a:t> </a:t>
            </a:r>
            <a:r>
              <a:rPr lang="en-US" sz="1500" dirty="0" err="1">
                <a:solidFill>
                  <a:srgbClr val="800000"/>
                </a:solidFill>
                <a:latin typeface="Arial" pitchFamily="34" charset="0"/>
                <a:cs typeface="Arial" pitchFamily="34" charset="0"/>
              </a:rPr>
              <a:t>usted</a:t>
            </a:r>
            <a:r>
              <a:rPr lang="en-US" sz="1500" dirty="0">
                <a:solidFill>
                  <a:srgbClr val="800000"/>
                </a:solidFill>
                <a:latin typeface="Arial" pitchFamily="34" charset="0"/>
                <a:cs typeface="Arial" pitchFamily="34" charset="0"/>
              </a:rPr>
              <a:t> </a:t>
            </a:r>
            <a:r>
              <a:rPr lang="en-US" sz="1500" dirty="0" err="1">
                <a:solidFill>
                  <a:srgbClr val="800000"/>
                </a:solidFill>
                <a:latin typeface="Arial" pitchFamily="34" charset="0"/>
                <a:cs typeface="Arial" pitchFamily="34" charset="0"/>
              </a:rPr>
              <a:t>hace</a:t>
            </a:r>
            <a:r>
              <a:rPr lang="en-US" sz="1500" dirty="0">
                <a:solidFill>
                  <a:srgbClr val="800000"/>
                </a:solidFill>
                <a:latin typeface="Arial" pitchFamily="34" charset="0"/>
                <a:cs typeface="Arial" pitchFamily="34" charset="0"/>
              </a:rPr>
              <a:t>.</a:t>
            </a:r>
          </a:p>
        </p:txBody>
      </p:sp>
      <p:sp>
        <p:nvSpPr>
          <p:cNvPr id="14" name="Text Box 14"/>
          <p:cNvSpPr txBox="1">
            <a:spLocks noChangeArrowheads="1"/>
          </p:cNvSpPr>
          <p:nvPr/>
        </p:nvSpPr>
        <p:spPr bwMode="auto">
          <a:xfrm>
            <a:off x="5009831" y="1670710"/>
            <a:ext cx="2072878" cy="784830"/>
          </a:xfrm>
          <a:prstGeom prst="rect">
            <a:avLst/>
          </a:prstGeom>
          <a:noFill/>
          <a:ln w="9525">
            <a:noFill/>
            <a:miter lim="800000"/>
            <a:headEnd/>
            <a:tailEnd/>
          </a:ln>
        </p:spPr>
        <p:txBody>
          <a:bodyPr>
            <a:spAutoFit/>
          </a:bodyPr>
          <a:lstStyle/>
          <a:p>
            <a:pPr defTabSz="342900" fontAlgn="base">
              <a:spcBef>
                <a:spcPct val="50000"/>
              </a:spcBef>
              <a:spcAft>
                <a:spcPct val="0"/>
              </a:spcAft>
            </a:pPr>
            <a:r>
              <a:rPr lang="en-US" sz="1500" dirty="0">
                <a:solidFill>
                  <a:srgbClr val="800000"/>
                </a:solidFill>
                <a:latin typeface="Arial" pitchFamily="34" charset="0"/>
                <a:cs typeface="Arial" pitchFamily="34" charset="0"/>
              </a:rPr>
              <a:t>La </a:t>
            </a:r>
            <a:r>
              <a:rPr lang="en-US" sz="1500" dirty="0" err="1">
                <a:solidFill>
                  <a:srgbClr val="800000"/>
                </a:solidFill>
                <a:latin typeface="Arial" pitchFamily="34" charset="0"/>
                <a:cs typeface="Arial" pitchFamily="34" charset="0"/>
              </a:rPr>
              <a:t>percepción</a:t>
            </a:r>
            <a:r>
              <a:rPr lang="en-US" sz="1500" dirty="0">
                <a:solidFill>
                  <a:srgbClr val="800000"/>
                </a:solidFill>
                <a:latin typeface="Arial" pitchFamily="34" charset="0"/>
                <a:cs typeface="Arial" pitchFamily="34" charset="0"/>
              </a:rPr>
              <a:t> de los </a:t>
            </a:r>
            <a:r>
              <a:rPr lang="en-US" sz="1500" dirty="0" err="1">
                <a:solidFill>
                  <a:srgbClr val="800000"/>
                </a:solidFill>
                <a:latin typeface="Arial" pitchFamily="34" charset="0"/>
                <a:cs typeface="Arial" pitchFamily="34" charset="0"/>
              </a:rPr>
              <a:t>otros</a:t>
            </a:r>
            <a:r>
              <a:rPr lang="en-US" sz="1500" dirty="0">
                <a:solidFill>
                  <a:srgbClr val="800000"/>
                </a:solidFill>
                <a:latin typeface="Arial" pitchFamily="34" charset="0"/>
                <a:cs typeface="Arial" pitchFamily="34" charset="0"/>
              </a:rPr>
              <a:t> </a:t>
            </a:r>
            <a:r>
              <a:rPr lang="en-US" sz="1500" dirty="0" err="1">
                <a:solidFill>
                  <a:srgbClr val="800000"/>
                </a:solidFill>
                <a:latin typeface="Arial" pitchFamily="34" charset="0"/>
                <a:cs typeface="Arial" pitchFamily="34" charset="0"/>
              </a:rPr>
              <a:t>sobre</a:t>
            </a:r>
            <a:r>
              <a:rPr lang="en-US" sz="1500" dirty="0">
                <a:solidFill>
                  <a:srgbClr val="800000"/>
                </a:solidFill>
                <a:latin typeface="Arial" pitchFamily="34" charset="0"/>
                <a:cs typeface="Arial" pitchFamily="34" charset="0"/>
              </a:rPr>
              <a:t> </a:t>
            </a:r>
            <a:r>
              <a:rPr lang="en-US" sz="1500" dirty="0" err="1">
                <a:solidFill>
                  <a:srgbClr val="800000"/>
                </a:solidFill>
                <a:latin typeface="Arial" pitchFamily="34" charset="0"/>
                <a:cs typeface="Arial" pitchFamily="34" charset="0"/>
              </a:rPr>
              <a:t>usted</a:t>
            </a:r>
            <a:r>
              <a:rPr lang="en-US" sz="1500" dirty="0">
                <a:solidFill>
                  <a:srgbClr val="800000"/>
                </a:solidFill>
                <a:latin typeface="Arial" pitchFamily="34" charset="0"/>
                <a:cs typeface="Arial" pitchFamily="34" charset="0"/>
              </a:rPr>
              <a:t> </a:t>
            </a:r>
            <a:r>
              <a:rPr lang="en-US" sz="1500" dirty="0" err="1">
                <a:solidFill>
                  <a:srgbClr val="800000"/>
                </a:solidFill>
                <a:latin typeface="Arial" pitchFamily="34" charset="0"/>
                <a:cs typeface="Arial" pitchFamily="34" charset="0"/>
              </a:rPr>
              <a:t>está</a:t>
            </a:r>
            <a:r>
              <a:rPr lang="en-US" sz="1500" dirty="0">
                <a:solidFill>
                  <a:srgbClr val="800000"/>
                </a:solidFill>
                <a:latin typeface="Arial" pitchFamily="34" charset="0"/>
                <a:cs typeface="Arial" pitchFamily="34" charset="0"/>
              </a:rPr>
              <a:t> </a:t>
            </a:r>
            <a:r>
              <a:rPr lang="en-US" sz="1500" dirty="0" err="1">
                <a:solidFill>
                  <a:srgbClr val="800000"/>
                </a:solidFill>
                <a:latin typeface="Arial" pitchFamily="34" charset="0"/>
                <a:cs typeface="Arial" pitchFamily="34" charset="0"/>
              </a:rPr>
              <a:t>basada</a:t>
            </a:r>
            <a:r>
              <a:rPr lang="en-US" sz="1500" dirty="0">
                <a:solidFill>
                  <a:srgbClr val="800000"/>
                </a:solidFill>
                <a:latin typeface="Arial" pitchFamily="34" charset="0"/>
                <a:cs typeface="Arial" pitchFamily="34" charset="0"/>
              </a:rPr>
              <a:t> en…</a:t>
            </a:r>
          </a:p>
        </p:txBody>
      </p:sp>
      <p:sp>
        <p:nvSpPr>
          <p:cNvPr id="15" name="Explosion 1 40"/>
          <p:cNvSpPr/>
          <p:nvPr/>
        </p:nvSpPr>
        <p:spPr>
          <a:xfrm>
            <a:off x="4408728" y="3476849"/>
            <a:ext cx="310610" cy="548778"/>
          </a:xfrm>
          <a:prstGeom prst="irregularSeal1">
            <a:avLst/>
          </a:prstGeom>
          <a:gradFill flip="none" rotWithShape="1">
            <a:gsLst>
              <a:gs pos="0">
                <a:srgbClr val="FFFF00">
                  <a:alpha val="54000"/>
                </a:srgbClr>
              </a:gs>
              <a:gs pos="96000">
                <a:srgbClr val="FF6600">
                  <a:alpha val="5200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prstClr val="white"/>
              </a:solidFill>
              <a:latin typeface="Calibri"/>
            </a:endParaRPr>
          </a:p>
        </p:txBody>
      </p:sp>
      <p:sp>
        <p:nvSpPr>
          <p:cNvPr id="16" name="TextBox 41"/>
          <p:cNvSpPr txBox="1"/>
          <p:nvPr/>
        </p:nvSpPr>
        <p:spPr>
          <a:xfrm rot="5400000">
            <a:off x="2383025" y="3155920"/>
            <a:ext cx="1114382" cy="1114382"/>
          </a:xfrm>
          <a:prstGeom prst="rect">
            <a:avLst/>
          </a:prstGeom>
          <a:noFill/>
          <a:effectLst>
            <a:outerShdw blurRad="50800" dist="38100" dir="2700000" algn="tl" rotWithShape="0">
              <a:srgbClr val="000000">
                <a:alpha val="43000"/>
              </a:srgbClr>
            </a:outerShdw>
          </a:effectLst>
        </p:spPr>
        <p:txBody>
          <a:bodyPr spcFirstLastPara="1">
            <a:prstTxWarp prst="textCircle">
              <a:avLst/>
            </a:prstTxWarp>
            <a:spAutoFit/>
          </a:bodyPr>
          <a:lstStyle/>
          <a:p>
            <a:pPr defTabSz="342900">
              <a:defRPr/>
            </a:pPr>
            <a:r>
              <a:rPr lang="en-US" sz="1350" b="1" dirty="0">
                <a:solidFill>
                  <a:prstClr val="white"/>
                </a:solidFill>
                <a:latin typeface="Arial Narrow"/>
                <a:cs typeface="Arial Narrow"/>
              </a:rPr>
              <a:t>INTENCIONES          </a:t>
            </a:r>
          </a:p>
        </p:txBody>
      </p:sp>
      <p:sp>
        <p:nvSpPr>
          <p:cNvPr id="17" name="TextBox 42"/>
          <p:cNvSpPr txBox="1"/>
          <p:nvPr/>
        </p:nvSpPr>
        <p:spPr>
          <a:xfrm rot="5400000">
            <a:off x="2077540" y="2723998"/>
            <a:ext cx="1732667" cy="1732667"/>
          </a:xfrm>
          <a:prstGeom prst="rect">
            <a:avLst/>
          </a:prstGeom>
          <a:noFill/>
          <a:effectLst>
            <a:outerShdw blurRad="50800" dist="38100" dir="2700000" algn="tl" rotWithShape="0">
              <a:schemeClr val="bg1">
                <a:alpha val="43000"/>
              </a:schemeClr>
            </a:outerShdw>
          </a:effectLst>
        </p:spPr>
        <p:txBody>
          <a:bodyPr spcFirstLastPara="1">
            <a:prstTxWarp prst="textCircle">
              <a:avLst/>
            </a:prstTxWarp>
            <a:spAutoFit/>
          </a:bodyPr>
          <a:lstStyle/>
          <a:p>
            <a:pPr defTabSz="342900">
              <a:defRPr/>
            </a:pPr>
            <a:r>
              <a:rPr lang="en-US" sz="1350" b="1" dirty="0">
                <a:solidFill>
                  <a:srgbClr val="00305D"/>
                </a:solidFill>
                <a:latin typeface="Arial Narrow"/>
                <a:cs typeface="Arial Narrow"/>
              </a:rPr>
              <a:t>CONDUCTA                  </a:t>
            </a:r>
          </a:p>
        </p:txBody>
      </p:sp>
      <p:sp>
        <p:nvSpPr>
          <p:cNvPr id="18" name="TextBox 43"/>
          <p:cNvSpPr txBox="1"/>
          <p:nvPr/>
        </p:nvSpPr>
        <p:spPr>
          <a:xfrm rot="5400000">
            <a:off x="5853162" y="3152553"/>
            <a:ext cx="1114382" cy="1114382"/>
          </a:xfrm>
          <a:prstGeom prst="rect">
            <a:avLst/>
          </a:prstGeom>
          <a:noFill/>
        </p:spPr>
        <p:txBody>
          <a:bodyPr spcFirstLastPara="1">
            <a:prstTxWarp prst="textCircle">
              <a:avLst/>
            </a:prstTxWarp>
            <a:spAutoFit/>
          </a:bodyPr>
          <a:lstStyle/>
          <a:p>
            <a:pPr defTabSz="342900">
              <a:defRPr/>
            </a:pPr>
            <a:r>
              <a:rPr lang="en-US" sz="1350" b="1" dirty="0">
                <a:solidFill>
                  <a:srgbClr val="800000"/>
                </a:solidFill>
                <a:effectLst>
                  <a:outerShdw blurRad="50800" dist="38100" dir="2700000" algn="tl" rotWithShape="0">
                    <a:prstClr val="white">
                      <a:alpha val="43000"/>
                    </a:prstClr>
                  </a:outerShdw>
                </a:effectLst>
                <a:latin typeface="Arial Narrow"/>
                <a:cs typeface="Arial Narrow"/>
              </a:rPr>
              <a:t>INTENCIONES            </a:t>
            </a:r>
          </a:p>
        </p:txBody>
      </p:sp>
      <p:sp>
        <p:nvSpPr>
          <p:cNvPr id="19" name="TextBox 45"/>
          <p:cNvSpPr txBox="1"/>
          <p:nvPr/>
        </p:nvSpPr>
        <p:spPr>
          <a:xfrm rot="5400000">
            <a:off x="5409868" y="2975576"/>
            <a:ext cx="1732667" cy="1732667"/>
          </a:xfrm>
          <a:prstGeom prst="rect">
            <a:avLst/>
          </a:prstGeom>
          <a:noFill/>
        </p:spPr>
        <p:txBody>
          <a:bodyPr spcFirstLastPara="1">
            <a:prstTxWarp prst="textCircle">
              <a:avLst/>
            </a:prstTxWarp>
            <a:spAutoFit/>
          </a:bodyPr>
          <a:lstStyle/>
          <a:p>
            <a:pPr defTabSz="342900">
              <a:defRPr/>
            </a:pPr>
            <a:r>
              <a:rPr lang="en-US" sz="1350" b="1" dirty="0">
                <a:solidFill>
                  <a:prstClr val="white"/>
                </a:solidFill>
                <a:effectLst>
                  <a:outerShdw blurRad="50800" dist="38100" dir="2700000" algn="tl" rotWithShape="0">
                    <a:srgbClr val="000000">
                      <a:alpha val="43000"/>
                    </a:srgbClr>
                  </a:outerShdw>
                </a:effectLst>
                <a:latin typeface="Arial Narrow"/>
                <a:cs typeface="Arial Narrow"/>
              </a:rPr>
              <a:t>CONDUCTA - </a:t>
            </a:r>
            <a:r>
              <a:rPr lang="en-US" sz="1350" i="1" dirty="0" err="1">
                <a:solidFill>
                  <a:prstClr val="white"/>
                </a:solidFill>
                <a:effectLst>
                  <a:outerShdw blurRad="50800" dist="38100" dir="2700000" algn="tl" rotWithShape="0">
                    <a:srgbClr val="000000">
                      <a:alpha val="43000"/>
                    </a:srgbClr>
                  </a:outerShdw>
                </a:effectLst>
                <a:latin typeface="Arial Narrow"/>
                <a:cs typeface="Arial Narrow"/>
              </a:rPr>
              <a:t>externa</a:t>
            </a:r>
            <a:endParaRPr lang="en-US" sz="1350" i="1" dirty="0">
              <a:solidFill>
                <a:srgbClr val="800000"/>
              </a:solidFill>
              <a:latin typeface="Arial Narrow"/>
              <a:cs typeface="Arial Narrow"/>
            </a:endParaRPr>
          </a:p>
          <a:p>
            <a:pPr defTabSz="342900">
              <a:defRPr/>
            </a:pPr>
            <a:r>
              <a:rPr lang="en-US" sz="1350" b="1" dirty="0">
                <a:solidFill>
                  <a:prstClr val="white"/>
                </a:solidFill>
                <a:effectLst>
                  <a:outerShdw blurRad="50800" dist="38100" dir="2700000" algn="tl" rotWithShape="0">
                    <a:srgbClr val="000000">
                      <a:alpha val="43000"/>
                    </a:srgbClr>
                  </a:outerShdw>
                </a:effectLst>
                <a:latin typeface="Arial Narrow"/>
                <a:cs typeface="Arial Narrow"/>
              </a:rPr>
              <a:t> </a:t>
            </a:r>
          </a:p>
        </p:txBody>
      </p:sp>
      <p:sp>
        <p:nvSpPr>
          <p:cNvPr id="20" name="Text Box 22"/>
          <p:cNvSpPr txBox="1">
            <a:spLocks noChangeArrowheads="1"/>
          </p:cNvSpPr>
          <p:nvPr/>
        </p:nvSpPr>
        <p:spPr bwMode="auto">
          <a:xfrm>
            <a:off x="5898356" y="3598069"/>
            <a:ext cx="1039416" cy="276999"/>
          </a:xfrm>
          <a:prstGeom prst="rect">
            <a:avLst/>
          </a:prstGeom>
          <a:noFill/>
          <a:ln w="9525">
            <a:noFill/>
            <a:miter lim="800000"/>
            <a:headEnd/>
            <a:tailEnd/>
          </a:ln>
          <a:effectLst>
            <a:outerShdw blurRad="50800" dist="38100" dir="2700000" algn="tl" rotWithShape="0">
              <a:schemeClr val="bg1">
                <a:alpha val="43000"/>
              </a:schemeClr>
            </a:outerShdw>
          </a:effectLst>
        </p:spPr>
        <p:txBody>
          <a:bodyPr>
            <a:spAutoFit/>
          </a:bodyPr>
          <a:lstStyle/>
          <a:p>
            <a:pPr algn="ctr" defTabSz="342900" fontAlgn="base">
              <a:spcBef>
                <a:spcPct val="0"/>
              </a:spcBef>
              <a:spcAft>
                <a:spcPct val="0"/>
              </a:spcAft>
              <a:defRPr/>
            </a:pPr>
            <a:r>
              <a:rPr lang="en-US" sz="1200" b="1">
                <a:solidFill>
                  <a:srgbClr val="800000"/>
                </a:solidFill>
                <a:effectLst>
                  <a:outerShdw blurRad="38100" dist="38100" dir="2700000" algn="tl">
                    <a:srgbClr val="C0C0C0"/>
                  </a:outerShdw>
                </a:effectLst>
                <a:latin typeface="Arial Narrow" pitchFamily="34" charset="0"/>
              </a:rPr>
              <a:t>Motivación</a:t>
            </a:r>
          </a:p>
        </p:txBody>
      </p:sp>
      <p:cxnSp>
        <p:nvCxnSpPr>
          <p:cNvPr id="21" name="Straight Arrow Connector 48"/>
          <p:cNvCxnSpPr/>
          <p:nvPr/>
        </p:nvCxnSpPr>
        <p:spPr>
          <a:xfrm>
            <a:off x="3319462" y="3727847"/>
            <a:ext cx="1252538" cy="8334"/>
          </a:xfrm>
          <a:prstGeom prst="straightConnector1">
            <a:avLst/>
          </a:prstGeom>
          <a:ln w="50800">
            <a:solidFill>
              <a:srgbClr val="00196A"/>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22" name="Straight Arrow Connector 49"/>
          <p:cNvCxnSpPr/>
          <p:nvPr/>
        </p:nvCxnSpPr>
        <p:spPr>
          <a:xfrm>
            <a:off x="4563666" y="3739755"/>
            <a:ext cx="446484" cy="1190"/>
          </a:xfrm>
          <a:prstGeom prst="straightConnector1">
            <a:avLst/>
          </a:prstGeom>
          <a:ln w="50800">
            <a:solidFill>
              <a:srgbClr val="800000"/>
            </a:solidFill>
            <a:headEnd type="stealth" w="lg" len="lg"/>
            <a:tailEnd type="none" w="lg" len="lg"/>
          </a:ln>
        </p:spPr>
        <p:style>
          <a:lnRef idx="2">
            <a:schemeClr val="accent1"/>
          </a:lnRef>
          <a:fillRef idx="0">
            <a:schemeClr val="accent1"/>
          </a:fillRef>
          <a:effectRef idx="1">
            <a:schemeClr val="accent1"/>
          </a:effectRef>
          <a:fontRef idx="minor">
            <a:schemeClr val="tx1"/>
          </a:fontRef>
        </p:style>
      </p:cxnSp>
      <p:sp>
        <p:nvSpPr>
          <p:cNvPr id="23" name="Text Box 22"/>
          <p:cNvSpPr txBox="1">
            <a:spLocks noChangeArrowheads="1"/>
          </p:cNvSpPr>
          <p:nvPr/>
        </p:nvSpPr>
        <p:spPr bwMode="auto">
          <a:xfrm>
            <a:off x="2425305" y="3584973"/>
            <a:ext cx="1040606" cy="461665"/>
          </a:xfrm>
          <a:prstGeom prst="rect">
            <a:avLst/>
          </a:prstGeom>
          <a:noFill/>
          <a:ln w="9525">
            <a:noFill/>
            <a:miter lim="800000"/>
            <a:headEnd/>
            <a:tailEnd/>
          </a:ln>
          <a:effectLst>
            <a:outerShdw blurRad="50800" dist="38100" dir="2700000" algn="tl" rotWithShape="0">
              <a:srgbClr val="000000">
                <a:alpha val="43000"/>
              </a:srgbClr>
            </a:outerShdw>
          </a:effectLst>
        </p:spPr>
        <p:txBody>
          <a:bodyPr>
            <a:spAutoFit/>
          </a:bodyPr>
          <a:lstStyle/>
          <a:p>
            <a:pPr algn="ctr" defTabSz="342900" fontAlgn="base">
              <a:spcBef>
                <a:spcPct val="0"/>
              </a:spcBef>
              <a:spcAft>
                <a:spcPct val="0"/>
              </a:spcAft>
              <a:defRPr/>
            </a:pPr>
            <a:r>
              <a:rPr lang="en-US" sz="1200" b="1" dirty="0" err="1">
                <a:solidFill>
                  <a:srgbClr val="FFFFFF"/>
                </a:solidFill>
                <a:effectLst>
                  <a:outerShdw blurRad="38100" dist="38100" dir="2700000" algn="tl">
                    <a:srgbClr val="C0C0C0"/>
                  </a:outerShdw>
                </a:effectLst>
                <a:latin typeface="Arial Narrow" pitchFamily="34" charset="0"/>
              </a:rPr>
              <a:t>Motivación</a:t>
            </a:r>
            <a:endParaRPr lang="en-US" sz="1200" b="1" dirty="0">
              <a:solidFill>
                <a:srgbClr val="FFFFFF"/>
              </a:solidFill>
              <a:effectLst>
                <a:outerShdw blurRad="38100" dist="38100" dir="2700000" algn="tl">
                  <a:srgbClr val="C0C0C0"/>
                </a:outerShdw>
              </a:effectLst>
              <a:latin typeface="Arial Narrow" pitchFamily="34" charset="0"/>
            </a:endParaRPr>
          </a:p>
          <a:p>
            <a:pPr algn="ctr" defTabSz="342900" fontAlgn="base">
              <a:spcBef>
                <a:spcPct val="0"/>
              </a:spcBef>
              <a:spcAft>
                <a:spcPct val="0"/>
              </a:spcAft>
              <a:defRPr/>
            </a:pPr>
            <a:r>
              <a:rPr lang="en-US" sz="1200" i="1" dirty="0" err="1">
                <a:solidFill>
                  <a:srgbClr val="FFFFFF"/>
                </a:solidFill>
                <a:latin typeface="Arial Narrow" pitchFamily="34" charset="0"/>
              </a:rPr>
              <a:t>Interna</a:t>
            </a:r>
            <a:endParaRPr lang="en-US" sz="1200" i="1" dirty="0">
              <a:solidFill>
                <a:srgbClr val="FFFFFF"/>
              </a:solidFill>
              <a:latin typeface="Arial Narrow" pitchFamily="34" charset="0"/>
            </a:endParaRPr>
          </a:p>
        </p:txBody>
      </p:sp>
      <p:sp>
        <p:nvSpPr>
          <p:cNvPr id="24" name="Elipse 23"/>
          <p:cNvSpPr/>
          <p:nvPr/>
        </p:nvSpPr>
        <p:spPr>
          <a:xfrm>
            <a:off x="8056504" y="2384823"/>
            <a:ext cx="299060" cy="25598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Elipse 24"/>
          <p:cNvSpPr/>
          <p:nvPr/>
        </p:nvSpPr>
        <p:spPr>
          <a:xfrm>
            <a:off x="8170804" y="2946993"/>
            <a:ext cx="299060" cy="25598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Elipse 25"/>
          <p:cNvSpPr/>
          <p:nvPr/>
        </p:nvSpPr>
        <p:spPr>
          <a:xfrm>
            <a:off x="8632669" y="2541113"/>
            <a:ext cx="299060" cy="25598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Elipse 26"/>
          <p:cNvSpPr/>
          <p:nvPr/>
        </p:nvSpPr>
        <p:spPr>
          <a:xfrm>
            <a:off x="8282773" y="3464843"/>
            <a:ext cx="299060" cy="25598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Elipse 27"/>
          <p:cNvSpPr/>
          <p:nvPr/>
        </p:nvSpPr>
        <p:spPr>
          <a:xfrm>
            <a:off x="8625677" y="3191923"/>
            <a:ext cx="299060" cy="25598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Elipse 28"/>
          <p:cNvSpPr/>
          <p:nvPr/>
        </p:nvSpPr>
        <p:spPr>
          <a:xfrm>
            <a:off x="8170804" y="4017681"/>
            <a:ext cx="299060" cy="25598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Elipse 29"/>
          <p:cNvSpPr/>
          <p:nvPr/>
        </p:nvSpPr>
        <p:spPr>
          <a:xfrm>
            <a:off x="8114818" y="4486549"/>
            <a:ext cx="299060" cy="25598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Elipse 30"/>
          <p:cNvSpPr/>
          <p:nvPr/>
        </p:nvSpPr>
        <p:spPr>
          <a:xfrm>
            <a:off x="8639675" y="3835730"/>
            <a:ext cx="299060" cy="25598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Elipse 31"/>
          <p:cNvSpPr/>
          <p:nvPr/>
        </p:nvSpPr>
        <p:spPr>
          <a:xfrm>
            <a:off x="8662999" y="4376905"/>
            <a:ext cx="299060" cy="25598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lecha derecha 2"/>
          <p:cNvSpPr/>
          <p:nvPr/>
        </p:nvSpPr>
        <p:spPr>
          <a:xfrm>
            <a:off x="272921" y="3720826"/>
            <a:ext cx="2414296" cy="18053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lecha derecha 33"/>
          <p:cNvSpPr/>
          <p:nvPr/>
        </p:nvSpPr>
        <p:spPr>
          <a:xfrm>
            <a:off x="446114" y="2917070"/>
            <a:ext cx="1952431" cy="20153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CuadroTexto 34"/>
          <p:cNvSpPr txBox="1"/>
          <p:nvPr/>
        </p:nvSpPr>
        <p:spPr>
          <a:xfrm>
            <a:off x="205576" y="3855665"/>
            <a:ext cx="1461854" cy="1015663"/>
          </a:xfrm>
          <a:prstGeom prst="rect">
            <a:avLst/>
          </a:prstGeom>
          <a:noFill/>
        </p:spPr>
        <p:txBody>
          <a:bodyPr wrap="square" rtlCol="0">
            <a:spAutoFit/>
          </a:bodyPr>
          <a:lstStyle/>
          <a:p>
            <a:r>
              <a:rPr lang="es-CR" sz="1200" b="1" dirty="0"/>
              <a:t>Sistema de Valores Motivacionales y Secuencia de conflicto</a:t>
            </a:r>
            <a:endParaRPr lang="en-US" sz="1200" b="1" dirty="0"/>
          </a:p>
        </p:txBody>
      </p:sp>
      <p:sp>
        <p:nvSpPr>
          <p:cNvPr id="36" name="CuadroTexto 35"/>
          <p:cNvSpPr txBox="1"/>
          <p:nvPr/>
        </p:nvSpPr>
        <p:spPr>
          <a:xfrm>
            <a:off x="212441" y="2235903"/>
            <a:ext cx="1096225" cy="646331"/>
          </a:xfrm>
          <a:prstGeom prst="rect">
            <a:avLst/>
          </a:prstGeom>
          <a:noFill/>
        </p:spPr>
        <p:txBody>
          <a:bodyPr wrap="square" rtlCol="0">
            <a:spAutoFit/>
          </a:bodyPr>
          <a:lstStyle/>
          <a:p>
            <a:r>
              <a:rPr lang="es-CR" sz="1200" b="1" dirty="0"/>
              <a:t>Fortalezas y Fortalezas excedidas</a:t>
            </a:r>
            <a:endParaRPr lang="en-US" sz="1200" b="1" dirty="0"/>
          </a:p>
        </p:txBody>
      </p:sp>
    </p:spTree>
    <p:extLst>
      <p:ext uri="{BB962C8B-B14F-4D97-AF65-F5344CB8AC3E}">
        <p14:creationId xmlns:p14="http://schemas.microsoft.com/office/powerpoint/2010/main" val="295330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2000"/>
                                        <p:tgtEl>
                                          <p:spTgt spid="23"/>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000"/>
                                        <p:tgtEl>
                                          <p:spTgt spid="16"/>
                                        </p:tgtEl>
                                      </p:cBhvr>
                                    </p:animEffect>
                                  </p:childTnLst>
                                </p:cTn>
                              </p:par>
                            </p:childTnLst>
                          </p:cTn>
                        </p:par>
                        <p:par>
                          <p:cTn id="19" fill="hold">
                            <p:stCondLst>
                              <p:cond delay="5000"/>
                            </p:stCondLst>
                            <p:childTnLst>
                              <p:par>
                                <p:cTn id="20" presetID="1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0"/>
                                        <p:tgtEl>
                                          <p:spTgt spid="17"/>
                                        </p:tgtEl>
                                      </p:cBhvr>
                                    </p:animEffect>
                                  </p:childTnLst>
                                </p:cTn>
                              </p:par>
                            </p:childTnLst>
                          </p:cTn>
                        </p:par>
                        <p:par>
                          <p:cTn id="26" fill="hold">
                            <p:stCondLst>
                              <p:cond delay="70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1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0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0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2000"/>
                                        <p:tgtEl>
                                          <p:spTgt spid="19"/>
                                        </p:tgtEl>
                                      </p:cBhvr>
                                    </p:animEffect>
                                  </p:childTnLst>
                                </p:cTn>
                              </p:par>
                            </p:childTnLst>
                          </p:cTn>
                        </p:par>
                        <p:par>
                          <p:cTn id="41" fill="hold">
                            <p:stCondLst>
                              <p:cond delay="2000"/>
                            </p:stCondLst>
                            <p:childTnLst>
                              <p:par>
                                <p:cTn id="42" presetID="1"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xit" presetSubtype="1" fill="hold" nodeType="clickEffect">
                                  <p:stCondLst>
                                    <p:cond delay="0"/>
                                  </p:stCondLst>
                                  <p:childTnLst>
                                    <p:animEffect transition="out" filter="wipe(up)">
                                      <p:cBhvr>
                                        <p:cTn id="49" dur="2000"/>
                                        <p:tgtEl>
                                          <p:spTgt spid="9"/>
                                        </p:tgtEl>
                                      </p:cBhvr>
                                    </p:animEffect>
                                    <p:set>
                                      <p:cBhvr>
                                        <p:cTn id="50" dur="1" fill="hold">
                                          <p:stCondLst>
                                            <p:cond delay="1999"/>
                                          </p:stCondLst>
                                        </p:cTn>
                                        <p:tgtEl>
                                          <p:spTgt spid="9"/>
                                        </p:tgtEl>
                                        <p:attrNameLst>
                                          <p:attrName>style.visibility</p:attrName>
                                        </p:attrNameLst>
                                      </p:cBhvr>
                                      <p:to>
                                        <p:strVal val="hidden"/>
                                      </p:to>
                                    </p:set>
                                  </p:childTnLst>
                                </p:cTn>
                              </p:par>
                            </p:childTnLst>
                          </p:cTn>
                        </p:par>
                        <p:par>
                          <p:cTn id="51" fill="hold">
                            <p:stCondLst>
                              <p:cond delay="2000"/>
                            </p:stCondLst>
                            <p:childTnLst>
                              <p:par>
                                <p:cTn id="52" presetID="10" presetClass="entr" presetSubtype="0" fill="hold"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xit" presetSubtype="1" fill="hold" nodeType="clickEffect">
                                  <p:stCondLst>
                                    <p:cond delay="0"/>
                                  </p:stCondLst>
                                  <p:childTnLst>
                                    <p:animEffect transition="out" filter="wipe(up)">
                                      <p:cBhvr>
                                        <p:cTn id="58" dur="2000"/>
                                        <p:tgtEl>
                                          <p:spTgt spid="6"/>
                                        </p:tgtEl>
                                      </p:cBhvr>
                                    </p:animEffect>
                                    <p:set>
                                      <p:cBhvr>
                                        <p:cTn id="59" dur="1" fill="hold">
                                          <p:stCondLst>
                                            <p:cond delay="1999"/>
                                          </p:stCondLst>
                                        </p:cTn>
                                        <p:tgtEl>
                                          <p:spTgt spid="6"/>
                                        </p:tgtEl>
                                        <p:attrNameLst>
                                          <p:attrName>style.visibility</p:attrName>
                                        </p:attrNameLst>
                                      </p:cBhvr>
                                      <p:to>
                                        <p:strVal val="hidden"/>
                                      </p:to>
                                    </p:set>
                                  </p:childTnLst>
                                </p:cTn>
                              </p:par>
                            </p:childTnLst>
                          </p:cTn>
                        </p:par>
                        <p:par>
                          <p:cTn id="60" fill="hold">
                            <p:stCondLst>
                              <p:cond delay="2000"/>
                            </p:stCondLst>
                            <p:childTnLst>
                              <p:par>
                                <p:cTn id="61" presetID="10" presetClass="entr" presetSubtype="0"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childTnLst>
                                </p:cTn>
                              </p:par>
                            </p:childTnLst>
                          </p:cTn>
                        </p:par>
                        <p:par>
                          <p:cTn id="64" fill="hold">
                            <p:stCondLst>
                              <p:cond delay="3000"/>
                            </p:stCondLst>
                            <p:childTnLst>
                              <p:par>
                                <p:cTn id="65" presetID="22" presetClass="entr" presetSubtype="8"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left)">
                                      <p:cBhvr>
                                        <p:cTn id="67" dur="20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par>
                                <p:cTn id="73" presetID="22" presetClass="entr" presetSubtype="2" fill="hold"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right)">
                                      <p:cBhvr>
                                        <p:cTn id="75" dur="500"/>
                                        <p:tgtEl>
                                          <p:spTgt spid="22"/>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20" grpId="0"/>
      <p:bldP spid="23" grpId="0"/>
      <p:bldP spid="24" grpId="0" animBg="1"/>
      <p:bldP spid="25" grpId="0" animBg="1"/>
      <p:bldP spid="26" grpId="0" animBg="1"/>
      <p:bldP spid="27" grpId="0" animBg="1"/>
      <p:bldP spid="28" grpId="0" animBg="1"/>
      <p:bldP spid="29" grpId="0" animBg="1"/>
      <p:bldP spid="30" grpId="0" animBg="1"/>
      <p:bldP spid="31" grpId="0" animBg="1"/>
      <p:bldP spid="32" grpId="0" animBg="1"/>
      <p:bldP spid="3" grpId="0" animBg="1"/>
      <p:bldP spid="34" grpId="0" animBg="1"/>
      <p:bldP spid="35"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340" name="Rectangle 124"/>
          <p:cNvSpPr>
            <a:spLocks noGrp="1"/>
          </p:cNvSpPr>
          <p:nvPr>
            <p:ph type="title"/>
          </p:nvPr>
        </p:nvSpPr>
        <p:spPr>
          <a:xfrm>
            <a:off x="473008" y="362609"/>
            <a:ext cx="7886700" cy="623984"/>
          </a:xfrm>
        </p:spPr>
        <p:txBody>
          <a:bodyPr>
            <a:normAutofit fontScale="90000"/>
          </a:bodyPr>
          <a:lstStyle/>
          <a:p>
            <a:r>
              <a:rPr lang="es-ES_tradnl" b="1" dirty="0">
                <a:solidFill>
                  <a:schemeClr val="tx1"/>
                </a:solidFill>
                <a:latin typeface="Arial" pitchFamily="34" charset="0"/>
              </a:rPr>
              <a:t>Palabras que </a:t>
            </a:r>
            <a:r>
              <a:rPr lang="es-ES_tradnl" b="1" dirty="0" smtClean="0">
                <a:solidFill>
                  <a:schemeClr val="tx1"/>
                </a:solidFill>
                <a:latin typeface="Arial" pitchFamily="34" charset="0"/>
              </a:rPr>
              <a:t>debes</a:t>
            </a:r>
            <a:br>
              <a:rPr lang="es-ES_tradnl" b="1" dirty="0" smtClean="0">
                <a:solidFill>
                  <a:schemeClr val="tx1"/>
                </a:solidFill>
                <a:latin typeface="Arial" pitchFamily="34" charset="0"/>
              </a:rPr>
            </a:br>
            <a:r>
              <a:rPr lang="es-ES_tradnl" b="1" dirty="0" smtClean="0">
                <a:solidFill>
                  <a:schemeClr val="tx1"/>
                </a:solidFill>
                <a:latin typeface="Arial" pitchFamily="34" charset="0"/>
              </a:rPr>
              <a:t>usar </a:t>
            </a:r>
            <a:r>
              <a:rPr lang="es-ES_tradnl" b="1" dirty="0">
                <a:solidFill>
                  <a:schemeClr val="tx1"/>
                </a:solidFill>
                <a:latin typeface="Arial" pitchFamily="34" charset="0"/>
              </a:rPr>
              <a:t>conmigo</a:t>
            </a:r>
            <a:endParaRPr lang="en-US" b="1" dirty="0">
              <a:solidFill>
                <a:schemeClr val="tx1"/>
              </a:solidFill>
              <a:latin typeface="Arial" pitchFamily="34" charset="0"/>
            </a:endParaRPr>
          </a:p>
        </p:txBody>
      </p:sp>
      <p:graphicFrame>
        <p:nvGraphicFramePr>
          <p:cNvPr id="393346" name="Group 130"/>
          <p:cNvGraphicFramePr>
            <a:graphicFrameLocks noGrp="1"/>
          </p:cNvGraphicFramePr>
          <p:nvPr>
            <p:ph sz="half" idx="1"/>
            <p:extLst>
              <p:ext uri="{D42A27DB-BD31-4B8C-83A1-F6EECF244321}">
                <p14:modId xmlns:p14="http://schemas.microsoft.com/office/powerpoint/2010/main" val="2764779283"/>
              </p:ext>
            </p:extLst>
          </p:nvPr>
        </p:nvGraphicFramePr>
        <p:xfrm>
          <a:off x="301556" y="1361865"/>
          <a:ext cx="8531158" cy="4826569"/>
        </p:xfrm>
        <a:graphic>
          <a:graphicData uri="http://schemas.openxmlformats.org/drawingml/2006/table">
            <a:tbl>
              <a:tblPr/>
              <a:tblGrid>
                <a:gridCol w="1973160">
                  <a:extLst>
                    <a:ext uri="{9D8B030D-6E8A-4147-A177-3AD203B41FA5}">
                      <a16:colId xmlns:a16="http://schemas.microsoft.com/office/drawing/2014/main" val="20000"/>
                    </a:ext>
                  </a:extLst>
                </a:gridCol>
                <a:gridCol w="2308876">
                  <a:extLst>
                    <a:ext uri="{9D8B030D-6E8A-4147-A177-3AD203B41FA5}">
                      <a16:colId xmlns:a16="http://schemas.microsoft.com/office/drawing/2014/main" val="20001"/>
                    </a:ext>
                  </a:extLst>
                </a:gridCol>
                <a:gridCol w="2185451">
                  <a:extLst>
                    <a:ext uri="{9D8B030D-6E8A-4147-A177-3AD203B41FA5}">
                      <a16:colId xmlns:a16="http://schemas.microsoft.com/office/drawing/2014/main" val="20002"/>
                    </a:ext>
                  </a:extLst>
                </a:gridCol>
                <a:gridCol w="2063671">
                  <a:extLst>
                    <a:ext uri="{9D8B030D-6E8A-4147-A177-3AD203B41FA5}">
                      <a16:colId xmlns:a16="http://schemas.microsoft.com/office/drawing/2014/main" val="20003"/>
                    </a:ext>
                  </a:extLst>
                </a:gridCol>
              </a:tblGrid>
              <a:tr h="342553">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FFFFFF"/>
                          </a:solidFill>
                          <a:effectLst/>
                          <a:latin typeface="Arial" pitchFamily="34" charset="0"/>
                          <a:cs typeface="Arial" pitchFamily="34" charset="0"/>
                        </a:rPr>
                        <a:t>Azul</a:t>
                      </a:r>
                      <a:endParaRPr kumimoji="0" lang="en-US" sz="36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cap="flat">
                      <a:noFill/>
                    </a:lnL>
                    <a:lnR>
                      <a:noFill/>
                    </a:lnR>
                    <a:lnT cap="flat">
                      <a:noFill/>
                    </a:lnT>
                    <a:lnB>
                      <a:noFill/>
                    </a:lnB>
                    <a:lnTlToBr>
                      <a:noFill/>
                    </a:lnTlToBr>
                    <a:lnBlToTr>
                      <a:noFill/>
                    </a:lnBlToTr>
                    <a:solidFill>
                      <a:srgbClr val="0000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FFFFFF"/>
                          </a:solidFill>
                          <a:effectLst/>
                          <a:latin typeface="Arial" pitchFamily="34" charset="0"/>
                          <a:cs typeface="Arial" pitchFamily="34" charset="0"/>
                        </a:rPr>
                        <a:t>Rojo</a:t>
                      </a:r>
                      <a:endParaRPr kumimoji="0" lang="en-US" sz="36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a:noFill/>
                    </a:lnR>
                    <a:lnT cap="flat">
                      <a:noFill/>
                    </a:lnT>
                    <a:lnB>
                      <a:noFill/>
                    </a:lnB>
                    <a:lnTlToBr>
                      <a:noFill/>
                    </a:lnTlToBr>
                    <a:lnBlToTr>
                      <a:noFill/>
                    </a:lnBlToTr>
                    <a:solidFill>
                      <a:srgbClr val="FF0000"/>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pitchFamily="34" charset="0"/>
                          <a:cs typeface="Arial" pitchFamily="34" charset="0"/>
                        </a:rPr>
                        <a:t>Verde</a:t>
                      </a:r>
                      <a:endParaRPr kumimoji="0" lang="en-US" sz="36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a:noFill/>
                    </a:lnR>
                    <a:lnT cap="flat">
                      <a:noFill/>
                    </a:lnT>
                    <a:lnB>
                      <a:noFill/>
                    </a:lnB>
                    <a:lnTlToBr>
                      <a:noFill/>
                    </a:lnTlToBr>
                    <a:lnBlToTr>
                      <a:noFill/>
                    </a:lnBlToTr>
                    <a:solidFill>
                      <a:srgbClr val="008000"/>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pitchFamily="34" charset="0"/>
                          <a:cs typeface="Arial" pitchFamily="34" charset="0"/>
                        </a:rPr>
                        <a:t>Centro</a:t>
                      </a:r>
                      <a:endParaRPr kumimoji="0" lang="en-US" sz="36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cap="flat">
                      <a:noFill/>
                    </a:lnR>
                    <a:lnT cap="fla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342553">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Soporte</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cap="flat">
                      <a:noFill/>
                    </a:lnL>
                    <a:lnR>
                      <a:noFill/>
                    </a:lnR>
                    <a:lnT>
                      <a:noFill/>
                    </a:lnT>
                    <a:lnB>
                      <a:noFill/>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Hacer</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Guía</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a:noFill/>
                    </a:lnR>
                    <a:lnT>
                      <a:noFill/>
                    </a:lnT>
                    <a:lnB>
                      <a:noFill/>
                    </a:lnB>
                    <a:lnTlToBr>
                      <a:noFill/>
                    </a:lnTlToBr>
                    <a:lnBlToTr>
                      <a:noFill/>
                    </a:lnBlToTr>
                    <a:solidFill>
                      <a:srgbClr val="008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Contribuir</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cap="flat">
                      <a:noFill/>
                    </a:lnR>
                    <a:lnT>
                      <a:noFill/>
                    </a:lnT>
                    <a:lnB>
                      <a:noFill/>
                    </a:lnB>
                    <a:lnTlToBr>
                      <a:noFill/>
                    </a:lnTlToBr>
                    <a:lnBlToTr>
                      <a:noFill/>
                    </a:lnBlToTr>
                    <a:solidFill>
                      <a:srgbClr val="000000"/>
                    </a:solidFill>
                  </a:tcPr>
                </a:tc>
                <a:extLst>
                  <a:ext uri="{0D108BD9-81ED-4DB2-BD59-A6C34878D82A}">
                    <a16:rowId xmlns:a16="http://schemas.microsoft.com/office/drawing/2014/main" val="10001"/>
                  </a:ext>
                </a:extLst>
              </a:tr>
              <a:tr h="342553">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Siento</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cap="flat">
                      <a:noFill/>
                    </a:lnL>
                    <a:lnR>
                      <a:noFill/>
                    </a:lnR>
                    <a:lnT>
                      <a:noFill/>
                    </a:lnT>
                    <a:lnB>
                      <a:noFill/>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Actuar</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Pensar</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a:noFill/>
                    </a:lnR>
                    <a:lnT>
                      <a:noFill/>
                    </a:lnT>
                    <a:lnB>
                      <a:noFill/>
                    </a:lnB>
                    <a:lnTlToBr>
                      <a:noFill/>
                    </a:lnTlToBr>
                    <a:lnBlToTr>
                      <a:noFill/>
                    </a:lnBlToTr>
                    <a:solidFill>
                      <a:srgbClr val="008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Adaptar</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cap="flat">
                      <a:noFill/>
                    </a:lnR>
                    <a:lnT>
                      <a:noFill/>
                    </a:lnT>
                    <a:lnB>
                      <a:noFill/>
                    </a:lnB>
                    <a:lnTlToBr>
                      <a:noFill/>
                    </a:lnTlToBr>
                    <a:lnBlToTr>
                      <a:noFill/>
                    </a:lnBlToTr>
                    <a:solidFill>
                      <a:srgbClr val="000000"/>
                    </a:solidFill>
                  </a:tcPr>
                </a:tc>
                <a:extLst>
                  <a:ext uri="{0D108BD9-81ED-4DB2-BD59-A6C34878D82A}">
                    <a16:rowId xmlns:a16="http://schemas.microsoft.com/office/drawing/2014/main" val="10002"/>
                  </a:ext>
                </a:extLst>
              </a:tr>
              <a:tr h="342553">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Facilito</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cap="flat">
                      <a:noFill/>
                    </a:lnL>
                    <a:lnR>
                      <a:noFill/>
                    </a:lnR>
                    <a:lnT>
                      <a:noFill/>
                    </a:lnT>
                    <a:lnB>
                      <a:noFill/>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Delegar</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Enseñar</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a:noFill/>
                    </a:lnR>
                    <a:lnT>
                      <a:noFill/>
                    </a:lnT>
                    <a:lnB>
                      <a:noFill/>
                    </a:lnB>
                    <a:lnTlToBr>
                      <a:noFill/>
                    </a:lnTlToBr>
                    <a:lnBlToTr>
                      <a:noFill/>
                    </a:lnBlToTr>
                    <a:solidFill>
                      <a:srgbClr val="008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Participar</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cap="flat">
                      <a:noFill/>
                    </a:lnR>
                    <a:lnT>
                      <a:noFill/>
                    </a:lnT>
                    <a:lnB>
                      <a:noFill/>
                    </a:lnB>
                    <a:lnTlToBr>
                      <a:noFill/>
                    </a:lnTlToBr>
                    <a:lnBlToTr>
                      <a:noFill/>
                    </a:lnBlToTr>
                    <a:solidFill>
                      <a:srgbClr val="000000"/>
                    </a:solidFill>
                  </a:tcPr>
                </a:tc>
                <a:extLst>
                  <a:ext uri="{0D108BD9-81ED-4DB2-BD59-A6C34878D82A}">
                    <a16:rowId xmlns:a16="http://schemas.microsoft.com/office/drawing/2014/main" val="10003"/>
                  </a:ext>
                </a:extLst>
              </a:tr>
              <a:tr h="342553">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Cuidar</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cap="flat">
                      <a:noFill/>
                    </a:lnL>
                    <a:lnR>
                      <a:noFill/>
                    </a:lnR>
                    <a:lnT>
                      <a:noFill/>
                    </a:lnT>
                    <a:lnB>
                      <a:noFill/>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Encargarse</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pitchFamily="34" charset="0"/>
                          <a:cs typeface="Arial" pitchFamily="34" charset="0"/>
                        </a:rPr>
                        <a:t>Justo</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a:noFill/>
                    </a:lnR>
                    <a:lnT>
                      <a:noFill/>
                    </a:lnT>
                    <a:lnB>
                      <a:noFill/>
                    </a:lnB>
                    <a:lnTlToBr>
                      <a:noFill/>
                    </a:lnTlToBr>
                    <a:lnBlToTr>
                      <a:noFill/>
                    </a:lnBlToTr>
                    <a:solidFill>
                      <a:srgbClr val="008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pitchFamily="34" charset="0"/>
                          <a:cs typeface="Arial" pitchFamily="34" charset="0"/>
                        </a:rPr>
                        <a:t>Compartir</a:t>
                      </a:r>
                      <a:endParaRPr kumimoji="0" lang="en-US" sz="2800" b="1" i="0" u="none" strike="noStrike" cap="none" normalizeH="0" baseline="0">
                        <a:ln>
                          <a:noFill/>
                        </a:ln>
                        <a:solidFill>
                          <a:schemeClr val="tx1"/>
                        </a:solidFill>
                        <a:effectLst/>
                        <a:latin typeface="Arial" pitchFamily="34" charset="0"/>
                      </a:endParaRPr>
                    </a:p>
                  </a:txBody>
                  <a:tcPr marL="87630" marR="87630" marT="34290" marB="34290" anchor="b" horzOverflow="overflow">
                    <a:lnL>
                      <a:noFill/>
                    </a:lnL>
                    <a:lnR cap="flat">
                      <a:noFill/>
                    </a:lnR>
                    <a:lnT>
                      <a:noFill/>
                    </a:lnT>
                    <a:lnB>
                      <a:noFill/>
                    </a:lnB>
                    <a:lnTlToBr>
                      <a:noFill/>
                    </a:lnTlToBr>
                    <a:lnBlToTr>
                      <a:noFill/>
                    </a:lnBlToTr>
                    <a:solidFill>
                      <a:srgbClr val="000000"/>
                    </a:solidFill>
                  </a:tcPr>
                </a:tc>
                <a:extLst>
                  <a:ext uri="{0D108BD9-81ED-4DB2-BD59-A6C34878D82A}">
                    <a16:rowId xmlns:a16="http://schemas.microsoft.com/office/drawing/2014/main" val="10004"/>
                  </a:ext>
                </a:extLst>
              </a:tr>
              <a:tr h="342553">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Cooperar</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cap="flat">
                      <a:noFill/>
                    </a:lnL>
                    <a:lnR>
                      <a:noFill/>
                    </a:lnR>
                    <a:lnT>
                      <a:noFill/>
                    </a:lnT>
                    <a:lnB>
                      <a:noFill/>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Competir</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Conservar</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a:noFill/>
                    </a:lnR>
                    <a:lnT>
                      <a:noFill/>
                    </a:lnT>
                    <a:lnB>
                      <a:noFill/>
                    </a:lnB>
                    <a:lnTlToBr>
                      <a:noFill/>
                    </a:lnTlToBr>
                    <a:lnBlToTr>
                      <a:noFill/>
                    </a:lnBlToTr>
                    <a:solidFill>
                      <a:srgbClr val="008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Compromiso</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cap="flat">
                      <a:noFill/>
                    </a:lnR>
                    <a:lnT>
                      <a:noFill/>
                    </a:lnT>
                    <a:lnB>
                      <a:noFill/>
                    </a:lnB>
                    <a:lnTlToBr>
                      <a:noFill/>
                    </a:lnTlToBr>
                    <a:lnBlToTr>
                      <a:noFill/>
                    </a:lnBlToTr>
                    <a:solidFill>
                      <a:srgbClr val="000000"/>
                    </a:solidFill>
                  </a:tcPr>
                </a:tc>
                <a:extLst>
                  <a:ext uri="{0D108BD9-81ED-4DB2-BD59-A6C34878D82A}">
                    <a16:rowId xmlns:a16="http://schemas.microsoft.com/office/drawing/2014/main" val="10005"/>
                  </a:ext>
                </a:extLst>
              </a:tr>
              <a:tr h="342553">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Valores</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cap="flat">
                      <a:noFill/>
                    </a:lnL>
                    <a:lnR>
                      <a:noFill/>
                    </a:lnR>
                    <a:lnT>
                      <a:noFill/>
                    </a:lnT>
                    <a:lnB>
                      <a:noFill/>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Oportunidades</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Principios</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a:noFill/>
                    </a:lnR>
                    <a:lnT>
                      <a:noFill/>
                    </a:lnT>
                    <a:lnB>
                      <a:noFill/>
                    </a:lnB>
                    <a:lnTlToBr>
                      <a:noFill/>
                    </a:lnTlToBr>
                    <a:lnBlToTr>
                      <a:noFill/>
                    </a:lnBlToTr>
                    <a:solidFill>
                      <a:srgbClr val="008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Opciones</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cap="flat">
                      <a:noFill/>
                    </a:lnR>
                    <a:lnT>
                      <a:noFill/>
                    </a:lnT>
                    <a:lnB>
                      <a:noFill/>
                    </a:lnB>
                    <a:lnTlToBr>
                      <a:noFill/>
                    </a:lnTlToBr>
                    <a:lnBlToTr>
                      <a:noFill/>
                    </a:lnBlToTr>
                    <a:solidFill>
                      <a:srgbClr val="000000"/>
                    </a:solidFill>
                  </a:tcPr>
                </a:tc>
                <a:extLst>
                  <a:ext uri="{0D108BD9-81ED-4DB2-BD59-A6C34878D82A}">
                    <a16:rowId xmlns:a16="http://schemas.microsoft.com/office/drawing/2014/main" val="10006"/>
                  </a:ext>
                </a:extLst>
              </a:tr>
              <a:tr h="342553">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pitchFamily="34" charset="0"/>
                          <a:cs typeface="Arial" pitchFamily="34" charset="0"/>
                        </a:rPr>
                        <a:t>Amigo</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cap="flat">
                      <a:noFill/>
                    </a:lnL>
                    <a:lnR>
                      <a:noFill/>
                    </a:lnR>
                    <a:lnT>
                      <a:noFill/>
                    </a:lnT>
                    <a:lnB>
                      <a:noFill/>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pitchFamily="34" charset="0"/>
                          <a:cs typeface="Arial" pitchFamily="34" charset="0"/>
                        </a:rPr>
                        <a:t>Socio</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Colegas</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a:noFill/>
                    </a:lnR>
                    <a:lnT>
                      <a:noFill/>
                    </a:lnT>
                    <a:lnB>
                      <a:noFill/>
                    </a:lnB>
                    <a:lnTlToBr>
                      <a:noFill/>
                    </a:lnTlToBr>
                    <a:lnBlToTr>
                      <a:noFill/>
                    </a:lnBlToTr>
                    <a:solidFill>
                      <a:srgbClr val="008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Compañero</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cap="flat">
                      <a:noFill/>
                    </a:lnR>
                    <a:lnT>
                      <a:noFill/>
                    </a:lnT>
                    <a:lnB>
                      <a:noFill/>
                    </a:lnB>
                    <a:lnTlToBr>
                      <a:noFill/>
                    </a:lnTlToBr>
                    <a:lnBlToTr>
                      <a:noFill/>
                    </a:lnBlToTr>
                    <a:solidFill>
                      <a:srgbClr val="000000"/>
                    </a:solidFill>
                  </a:tcPr>
                </a:tc>
                <a:extLst>
                  <a:ext uri="{0D108BD9-81ED-4DB2-BD59-A6C34878D82A}">
                    <a16:rowId xmlns:a16="http://schemas.microsoft.com/office/drawing/2014/main" val="10007"/>
                  </a:ext>
                </a:extLst>
              </a:tr>
              <a:tr h="342553">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Sentido</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cap="flat">
                      <a:noFill/>
                    </a:lnL>
                    <a:lnR>
                      <a:noFill/>
                    </a:lnR>
                    <a:lnT>
                      <a:noFill/>
                    </a:lnT>
                    <a:lnB>
                      <a:noFill/>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Importante</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Específico</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a:noFill/>
                    </a:lnR>
                    <a:lnT>
                      <a:noFill/>
                    </a:lnT>
                    <a:lnB>
                      <a:noFill/>
                    </a:lnB>
                    <a:lnTlToBr>
                      <a:noFill/>
                    </a:lnTlToBr>
                    <a:lnBlToTr>
                      <a:noFill/>
                    </a:lnBlToTr>
                    <a:solidFill>
                      <a:srgbClr val="008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Ajuste</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cap="flat">
                      <a:noFill/>
                    </a:lnR>
                    <a:lnT>
                      <a:noFill/>
                    </a:lnT>
                    <a:lnB>
                      <a:noFill/>
                    </a:lnB>
                    <a:lnTlToBr>
                      <a:noFill/>
                    </a:lnTlToBr>
                    <a:lnBlToTr>
                      <a:noFill/>
                    </a:lnBlToTr>
                    <a:solidFill>
                      <a:srgbClr val="000000"/>
                    </a:solidFill>
                  </a:tcPr>
                </a:tc>
                <a:extLst>
                  <a:ext uri="{0D108BD9-81ED-4DB2-BD59-A6C34878D82A}">
                    <a16:rowId xmlns:a16="http://schemas.microsoft.com/office/drawing/2014/main" val="10008"/>
                  </a:ext>
                </a:extLst>
              </a:tr>
              <a:tr h="342553">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Ayuda</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cap="flat">
                      <a:noFill/>
                    </a:lnL>
                    <a:lnR>
                      <a:noFill/>
                    </a:lnR>
                    <a:lnT>
                      <a:noFill/>
                    </a:lnT>
                    <a:lnB>
                      <a:noFill/>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pitchFamily="34" charset="0"/>
                          <a:cs typeface="Arial" pitchFamily="34" charset="0"/>
                        </a:rPr>
                        <a:t>Pago</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Entender</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a:noFill/>
                    </a:lnR>
                    <a:lnT>
                      <a:noFill/>
                    </a:lnT>
                    <a:lnB>
                      <a:noFill/>
                    </a:lnB>
                    <a:lnTlToBr>
                      <a:noFill/>
                    </a:lnTlToBr>
                    <a:lnBlToTr>
                      <a:noFill/>
                    </a:lnBlToTr>
                    <a:solidFill>
                      <a:srgbClr val="008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Usar</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cap="flat">
                      <a:noFill/>
                    </a:lnR>
                    <a:lnT>
                      <a:noFill/>
                    </a:lnT>
                    <a:lnB>
                      <a:noFill/>
                    </a:lnB>
                    <a:lnTlToBr>
                      <a:noFill/>
                    </a:lnTlToBr>
                    <a:lnBlToTr>
                      <a:noFill/>
                    </a:lnBlToTr>
                    <a:solidFill>
                      <a:srgbClr val="000000"/>
                    </a:solidFill>
                  </a:tcPr>
                </a:tc>
                <a:extLst>
                  <a:ext uri="{0D108BD9-81ED-4DB2-BD59-A6C34878D82A}">
                    <a16:rowId xmlns:a16="http://schemas.microsoft.com/office/drawing/2014/main" val="10009"/>
                  </a:ext>
                </a:extLst>
              </a:tr>
              <a:tr h="342553">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Beneficio</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cap="flat">
                      <a:noFill/>
                    </a:lnL>
                    <a:lnR>
                      <a:noFill/>
                    </a:lnR>
                    <a:lnT>
                      <a:noFill/>
                    </a:lnT>
                    <a:lnB>
                      <a:noFill/>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Resultados</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Conocimiento</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a:noFill/>
                    </a:lnR>
                    <a:lnT>
                      <a:noFill/>
                    </a:lnT>
                    <a:lnB>
                      <a:noFill/>
                    </a:lnB>
                    <a:lnTlToBr>
                      <a:noFill/>
                    </a:lnTlToBr>
                    <a:lnBlToTr>
                      <a:noFill/>
                    </a:lnBlToTr>
                    <a:solidFill>
                      <a:srgbClr val="008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Aplicar</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cap="flat">
                      <a:noFill/>
                    </a:lnR>
                    <a:lnT>
                      <a:noFill/>
                    </a:lnT>
                    <a:lnB>
                      <a:noFill/>
                    </a:lnB>
                    <a:lnTlToBr>
                      <a:noFill/>
                    </a:lnTlToBr>
                    <a:lnBlToTr>
                      <a:noFill/>
                    </a:lnBlToTr>
                    <a:solidFill>
                      <a:srgbClr val="000000"/>
                    </a:solidFill>
                  </a:tcPr>
                </a:tc>
                <a:extLst>
                  <a:ext uri="{0D108BD9-81ED-4DB2-BD59-A6C34878D82A}">
                    <a16:rowId xmlns:a16="http://schemas.microsoft.com/office/drawing/2014/main" val="10010"/>
                  </a:ext>
                </a:extLst>
              </a:tr>
              <a:tr h="342553">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Confort</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cap="flat">
                      <a:noFill/>
                    </a:lnL>
                    <a:lnR>
                      <a:noFill/>
                    </a:lnR>
                    <a:lnT>
                      <a:noFill/>
                    </a:lnT>
                    <a:lnB>
                      <a:noFill/>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Convencer</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Entender</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a:noFill/>
                    </a:lnR>
                    <a:lnT>
                      <a:noFill/>
                    </a:lnT>
                    <a:lnB>
                      <a:noFill/>
                    </a:lnB>
                    <a:lnTlToBr>
                      <a:noFill/>
                    </a:lnTlToBr>
                    <a:lnBlToTr>
                      <a:noFill/>
                    </a:lnBlToTr>
                    <a:solidFill>
                      <a:srgbClr val="008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Interpretar</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cap="flat">
                      <a:noFill/>
                    </a:lnR>
                    <a:lnT>
                      <a:noFill/>
                    </a:lnT>
                    <a:lnB>
                      <a:noFill/>
                    </a:lnB>
                    <a:lnTlToBr>
                      <a:noFill/>
                    </a:lnTlToBr>
                    <a:lnBlToTr>
                      <a:noFill/>
                    </a:lnBlToTr>
                    <a:solidFill>
                      <a:srgbClr val="000000"/>
                    </a:solidFill>
                  </a:tcPr>
                </a:tc>
                <a:extLst>
                  <a:ext uri="{0D108BD9-81ED-4DB2-BD59-A6C34878D82A}">
                    <a16:rowId xmlns:a16="http://schemas.microsoft.com/office/drawing/2014/main" val="10011"/>
                  </a:ext>
                </a:extLst>
              </a:tr>
              <a:tr h="342553">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Amable</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cap="flat">
                      <a:noFill/>
                    </a:lnL>
                    <a:lnR>
                      <a:noFill/>
                    </a:lnR>
                    <a:lnT>
                      <a:noFill/>
                    </a:lnT>
                    <a:lnB>
                      <a:noFill/>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Positivo</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a:noFill/>
                    </a:lnR>
                    <a:lnT>
                      <a:noFill/>
                    </a:lnT>
                    <a:lnB>
                      <a:noFill/>
                    </a:lnB>
                    <a:lnTlToBr>
                      <a:noFill/>
                    </a:lnTlToBr>
                    <a:lnBlToTr>
                      <a:noFill/>
                    </a:lnBlToTr>
                    <a:solidFill>
                      <a:srgbClr val="FF0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pitchFamily="34" charset="0"/>
                          <a:cs typeface="Arial" pitchFamily="34" charset="0"/>
                        </a:rPr>
                        <a:t>Claro</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a:noFill/>
                    </a:lnR>
                    <a:lnT>
                      <a:noFill/>
                    </a:lnT>
                    <a:lnB>
                      <a:noFill/>
                    </a:lnB>
                    <a:lnTlToBr>
                      <a:noFill/>
                    </a:lnTlToBr>
                    <a:lnBlToTr>
                      <a:noFill/>
                    </a:lnBlToTr>
                    <a:solidFill>
                      <a:srgbClr val="008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pitchFamily="34" charset="0"/>
                          <a:cs typeface="Arial" pitchFamily="34" charset="0"/>
                        </a:rPr>
                        <a:t>Flexible</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cap="flat">
                      <a:noFill/>
                    </a:lnR>
                    <a:lnT>
                      <a:noFill/>
                    </a:lnT>
                    <a:lnB>
                      <a:noFill/>
                    </a:lnB>
                    <a:lnTlToBr>
                      <a:noFill/>
                    </a:lnTlToBr>
                    <a:lnBlToTr>
                      <a:noFill/>
                    </a:lnBlToTr>
                    <a:solidFill>
                      <a:srgbClr val="000000"/>
                    </a:solidFill>
                  </a:tcPr>
                </a:tc>
                <a:extLst>
                  <a:ext uri="{0D108BD9-81ED-4DB2-BD59-A6C34878D82A}">
                    <a16:rowId xmlns:a16="http://schemas.microsoft.com/office/drawing/2014/main" val="10012"/>
                  </a:ext>
                </a:extLst>
              </a:tr>
              <a:tr h="342553">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Generoso</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cap="flat">
                      <a:noFill/>
                    </a:lnL>
                    <a:lnR>
                      <a:noFill/>
                    </a:lnR>
                    <a:lnT>
                      <a:noFill/>
                    </a:lnT>
                    <a:lnB cap="flat">
                      <a:noFill/>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Refuerzo</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a:noFill/>
                    </a:lnR>
                    <a:lnT>
                      <a:noFill/>
                    </a:lnT>
                    <a:lnB cap="flat">
                      <a:noFill/>
                    </a:lnB>
                    <a:lnTlToBr>
                      <a:noFill/>
                    </a:lnTlToBr>
                    <a:lnBlToTr>
                      <a:noFill/>
                    </a:lnBlToTr>
                    <a:solidFill>
                      <a:srgbClr val="FF0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Competente</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a:noFill/>
                    </a:lnR>
                    <a:lnT>
                      <a:noFill/>
                    </a:lnT>
                    <a:lnB cap="flat">
                      <a:noFill/>
                    </a:lnB>
                    <a:lnTlToBr>
                      <a:noFill/>
                    </a:lnTlToBr>
                    <a:lnBlToTr>
                      <a:noFill/>
                    </a:lnBlToTr>
                    <a:solidFill>
                      <a:srgbClr val="008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latin typeface="Arial" pitchFamily="34" charset="0"/>
                          <a:cs typeface="Arial" pitchFamily="34" charset="0"/>
                        </a:rPr>
                        <a:t>Apropiado</a:t>
                      </a:r>
                      <a:endParaRPr kumimoji="0" lang="en-US" sz="2800" b="1" i="0" u="none" strike="noStrike" cap="none" normalizeH="0" baseline="0" dirty="0">
                        <a:ln>
                          <a:noFill/>
                        </a:ln>
                        <a:solidFill>
                          <a:schemeClr val="tx1"/>
                        </a:solidFill>
                        <a:effectLst/>
                        <a:latin typeface="Arial" pitchFamily="34" charset="0"/>
                      </a:endParaRPr>
                    </a:p>
                  </a:txBody>
                  <a:tcPr marL="87630" marR="87630" marT="34290" marB="34290" anchor="b" horzOverflow="overflow">
                    <a:lnL>
                      <a:noFill/>
                    </a:lnL>
                    <a:lnR cap="flat">
                      <a:noFill/>
                    </a:lnR>
                    <a:lnT>
                      <a:noFill/>
                    </a:lnT>
                    <a:lnB cap="flat">
                      <a:noFill/>
                    </a:lnB>
                    <a:lnTlToBr>
                      <a:noFill/>
                    </a:lnTlToBr>
                    <a:lnBlToTr>
                      <a:noFill/>
                    </a:lnBlToTr>
                    <a:solidFill>
                      <a:srgbClr val="000000"/>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5621519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p:cNvSpPr>
          <p:nvPr>
            <p:ph type="title"/>
          </p:nvPr>
        </p:nvSpPr>
        <p:spPr>
          <a:xfrm>
            <a:off x="403158" y="171767"/>
            <a:ext cx="7886700" cy="337204"/>
          </a:xfrm>
        </p:spPr>
        <p:txBody>
          <a:bodyPr>
            <a:noAutofit/>
          </a:bodyPr>
          <a:lstStyle/>
          <a:p>
            <a:r>
              <a:rPr lang="en-US" sz="2800" b="1" dirty="0" err="1">
                <a:solidFill>
                  <a:schemeClr val="tx1"/>
                </a:solidFill>
                <a:latin typeface="Arial" charset="0"/>
              </a:rPr>
              <a:t>Comunicación</a:t>
            </a:r>
            <a:r>
              <a:rPr lang="en-US" sz="2800" b="1" dirty="0">
                <a:solidFill>
                  <a:schemeClr val="tx1"/>
                </a:solidFill>
                <a:latin typeface="Arial" charset="0"/>
              </a:rPr>
              <a:t> entre </a:t>
            </a:r>
            <a:r>
              <a:rPr lang="en-US" sz="2800" b="1" dirty="0" err="1">
                <a:solidFill>
                  <a:schemeClr val="tx1"/>
                </a:solidFill>
                <a:latin typeface="Arial" charset="0"/>
              </a:rPr>
              <a:t>diferentes</a:t>
            </a:r>
            <a:r>
              <a:rPr lang="en-US" sz="2800" b="1" dirty="0">
                <a:solidFill>
                  <a:schemeClr val="tx1"/>
                </a:solidFill>
                <a:latin typeface="Arial" charset="0"/>
              </a:rPr>
              <a:t> MVS</a:t>
            </a:r>
            <a:endParaRPr lang="en-US" sz="1800" b="1" dirty="0">
              <a:solidFill>
                <a:schemeClr val="tx1"/>
              </a:solidFill>
              <a:latin typeface="Arial" charset="0"/>
            </a:endParaRPr>
          </a:p>
        </p:txBody>
      </p:sp>
      <p:pic>
        <p:nvPicPr>
          <p:cNvPr id="91140" name="Picture 6" descr="j0186348"/>
          <p:cNvPicPr>
            <a:picLocks noChangeAspect="1" noChangeArrowheads="1"/>
          </p:cNvPicPr>
          <p:nvPr/>
        </p:nvPicPr>
        <p:blipFill>
          <a:blip r:embed="rId2" cstate="print"/>
          <a:srcRect/>
          <a:stretch>
            <a:fillRect/>
          </a:stretch>
        </p:blipFill>
        <p:spPr bwMode="auto">
          <a:xfrm>
            <a:off x="1674766" y="1247407"/>
            <a:ext cx="1403966" cy="1971085"/>
          </a:xfrm>
          <a:prstGeom prst="rect">
            <a:avLst/>
          </a:prstGeom>
          <a:noFill/>
          <a:ln w="9525">
            <a:noFill/>
            <a:miter lim="800000"/>
            <a:headEnd/>
            <a:tailEnd/>
          </a:ln>
        </p:spPr>
      </p:pic>
      <p:graphicFrame>
        <p:nvGraphicFramePr>
          <p:cNvPr id="16" name="Table 15"/>
          <p:cNvGraphicFramePr>
            <a:graphicFrameLocks noGrp="1"/>
          </p:cNvGraphicFramePr>
          <p:nvPr>
            <p:extLst>
              <p:ext uri="{D42A27DB-BD31-4B8C-83A1-F6EECF244321}">
                <p14:modId xmlns:p14="http://schemas.microsoft.com/office/powerpoint/2010/main" val="1938393271"/>
              </p:ext>
            </p:extLst>
          </p:nvPr>
        </p:nvGraphicFramePr>
        <p:xfrm>
          <a:off x="686219" y="1247407"/>
          <a:ext cx="1106574" cy="3354139"/>
        </p:xfrm>
        <a:graphic>
          <a:graphicData uri="http://schemas.openxmlformats.org/drawingml/2006/table">
            <a:tbl>
              <a:tblPr/>
              <a:tblGrid>
                <a:gridCol w="1106574">
                  <a:extLst>
                    <a:ext uri="{9D8B030D-6E8A-4147-A177-3AD203B41FA5}">
                      <a16:colId xmlns:a16="http://schemas.microsoft.com/office/drawing/2014/main" val="20000"/>
                    </a:ext>
                  </a:extLst>
                </a:gridCol>
              </a:tblGrid>
              <a:tr h="278807">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err="1">
                          <a:ln>
                            <a:noFill/>
                          </a:ln>
                          <a:solidFill>
                            <a:srgbClr val="FFFFFF"/>
                          </a:solidFill>
                          <a:effectLst/>
                          <a:latin typeface="Arial" pitchFamily="34" charset="0"/>
                          <a:cs typeface="Arial" pitchFamily="34" charset="0"/>
                        </a:rPr>
                        <a:t>Azul</a:t>
                      </a:r>
                      <a:endParaRPr kumimoji="0" lang="en-US" sz="2100" b="1" i="0" u="none" strike="noStrike" cap="none" normalizeH="0" baseline="0" dirty="0">
                        <a:ln>
                          <a:noFill/>
                        </a:ln>
                        <a:solidFill>
                          <a:schemeClr val="tx1"/>
                        </a:solidFill>
                        <a:effectLst/>
                        <a:latin typeface="Arial" pitchFamily="34" charset="0"/>
                      </a:endParaRPr>
                    </a:p>
                  </a:txBody>
                  <a:tcPr marL="68580" marR="68580" marT="34290" marB="34290" anchor="b" horzOverflow="overflow">
                    <a:lnL cap="flat">
                      <a:noFill/>
                    </a:lnL>
                    <a:lnR>
                      <a:noFill/>
                    </a:lnR>
                    <a:lnT cap="flat">
                      <a:noFill/>
                    </a:lnT>
                    <a:lnB>
                      <a:noFill/>
                    </a:lnB>
                    <a:lnTlToBr>
                      <a:noFill/>
                    </a:lnTlToBr>
                    <a:lnBlToTr>
                      <a:noFill/>
                    </a:lnBlToTr>
                    <a:solidFill>
                      <a:srgbClr val="0000FF"/>
                    </a:solidFill>
                  </a:tcPr>
                </a:tc>
                <a:extLst>
                  <a:ext uri="{0D108BD9-81ED-4DB2-BD59-A6C34878D82A}">
                    <a16:rowId xmlns:a16="http://schemas.microsoft.com/office/drawing/2014/main" val="10000"/>
                  </a:ext>
                </a:extLst>
              </a:tr>
              <a:tr h="236564">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err="1">
                          <a:ln>
                            <a:noFill/>
                          </a:ln>
                          <a:solidFill>
                            <a:srgbClr val="FFFFFF"/>
                          </a:solidFill>
                          <a:effectLst/>
                          <a:latin typeface="Arial" pitchFamily="34" charset="0"/>
                          <a:cs typeface="Arial" pitchFamily="34" charset="0"/>
                        </a:rPr>
                        <a:t>Soporte</a:t>
                      </a:r>
                      <a:endParaRPr kumimoji="0" lang="en-US" sz="1400" b="0" i="0" u="none" strike="noStrike" cap="none" normalizeH="0" baseline="0" dirty="0">
                        <a:ln>
                          <a:noFill/>
                        </a:ln>
                        <a:solidFill>
                          <a:schemeClr val="tx1"/>
                        </a:solidFill>
                        <a:effectLst/>
                        <a:latin typeface="Arial" pitchFamily="34" charset="0"/>
                      </a:endParaRPr>
                    </a:p>
                  </a:txBody>
                  <a:tcPr marL="68580" marR="68580" marT="34290" marB="34290" anchor="b" horzOverflow="overflow">
                    <a:lnL cap="flat">
                      <a:noFill/>
                    </a:lnL>
                    <a:lnR>
                      <a:noFill/>
                    </a:lnR>
                    <a:lnT>
                      <a:noFill/>
                    </a:lnT>
                    <a:lnB>
                      <a:noFill/>
                    </a:lnB>
                    <a:lnTlToBr>
                      <a:noFill/>
                    </a:lnTlToBr>
                    <a:lnBlToTr>
                      <a:noFill/>
                    </a:lnBlToTr>
                    <a:solidFill>
                      <a:srgbClr val="0000FF"/>
                    </a:solidFill>
                  </a:tcPr>
                </a:tc>
                <a:extLst>
                  <a:ext uri="{0D108BD9-81ED-4DB2-BD59-A6C34878D82A}">
                    <a16:rowId xmlns:a16="http://schemas.microsoft.com/office/drawing/2014/main" val="10001"/>
                  </a:ext>
                </a:extLst>
              </a:tr>
              <a:tr h="236564">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FFFFFF"/>
                          </a:solidFill>
                          <a:effectLst/>
                          <a:latin typeface="Arial" pitchFamily="34" charset="0"/>
                          <a:cs typeface="Arial" pitchFamily="34" charset="0"/>
                        </a:rPr>
                        <a:t>Siento</a:t>
                      </a:r>
                      <a:endParaRPr kumimoji="0" lang="en-US" sz="1400" b="0" i="0" u="none" strike="noStrike" cap="none" normalizeH="0" baseline="0">
                        <a:ln>
                          <a:noFill/>
                        </a:ln>
                        <a:solidFill>
                          <a:schemeClr val="tx1"/>
                        </a:solidFill>
                        <a:effectLst/>
                        <a:latin typeface="Arial" pitchFamily="34" charset="0"/>
                      </a:endParaRPr>
                    </a:p>
                  </a:txBody>
                  <a:tcPr marL="68580" marR="68580" marT="34290" marB="34290" anchor="b" horzOverflow="overflow">
                    <a:lnL cap="flat">
                      <a:noFill/>
                    </a:lnL>
                    <a:lnR>
                      <a:noFill/>
                    </a:lnR>
                    <a:lnT>
                      <a:noFill/>
                    </a:lnT>
                    <a:lnB>
                      <a:noFill/>
                    </a:lnB>
                    <a:lnTlToBr>
                      <a:noFill/>
                    </a:lnTlToBr>
                    <a:lnBlToTr>
                      <a:noFill/>
                    </a:lnBlToTr>
                    <a:solidFill>
                      <a:srgbClr val="0000FF"/>
                    </a:solidFill>
                  </a:tcPr>
                </a:tc>
                <a:extLst>
                  <a:ext uri="{0D108BD9-81ED-4DB2-BD59-A6C34878D82A}">
                    <a16:rowId xmlns:a16="http://schemas.microsoft.com/office/drawing/2014/main" val="10002"/>
                  </a:ext>
                </a:extLst>
              </a:tr>
              <a:tr h="236564">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FFFFFF"/>
                          </a:solidFill>
                          <a:effectLst/>
                          <a:latin typeface="Arial" pitchFamily="34" charset="0"/>
                          <a:cs typeface="Arial" pitchFamily="34" charset="0"/>
                        </a:rPr>
                        <a:t>Facilito</a:t>
                      </a:r>
                      <a:endParaRPr kumimoji="0" lang="en-US" sz="1400" b="0" i="0" u="none" strike="noStrike" cap="none" normalizeH="0" baseline="0">
                        <a:ln>
                          <a:noFill/>
                        </a:ln>
                        <a:solidFill>
                          <a:schemeClr val="tx1"/>
                        </a:solidFill>
                        <a:effectLst/>
                        <a:latin typeface="Arial" pitchFamily="34" charset="0"/>
                      </a:endParaRPr>
                    </a:p>
                  </a:txBody>
                  <a:tcPr marL="68580" marR="68580" marT="34290" marB="34290" anchor="b" horzOverflow="overflow">
                    <a:lnL cap="flat">
                      <a:noFill/>
                    </a:lnL>
                    <a:lnR>
                      <a:noFill/>
                    </a:lnR>
                    <a:lnT>
                      <a:noFill/>
                    </a:lnT>
                    <a:lnB>
                      <a:noFill/>
                    </a:lnB>
                    <a:lnTlToBr>
                      <a:noFill/>
                    </a:lnTlToBr>
                    <a:lnBlToTr>
                      <a:noFill/>
                    </a:lnBlToTr>
                    <a:solidFill>
                      <a:srgbClr val="0000FF"/>
                    </a:solidFill>
                  </a:tcPr>
                </a:tc>
                <a:extLst>
                  <a:ext uri="{0D108BD9-81ED-4DB2-BD59-A6C34878D82A}">
                    <a16:rowId xmlns:a16="http://schemas.microsoft.com/office/drawing/2014/main" val="10003"/>
                  </a:ext>
                </a:extLst>
              </a:tr>
              <a:tr h="236564">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FFFFFF"/>
                          </a:solidFill>
                          <a:effectLst/>
                          <a:latin typeface="Arial" pitchFamily="34" charset="0"/>
                          <a:cs typeface="Arial" pitchFamily="34" charset="0"/>
                        </a:rPr>
                        <a:t>Cuidar</a:t>
                      </a:r>
                      <a:endParaRPr kumimoji="0" lang="en-US" sz="1400" b="0" i="0" u="none" strike="noStrike" cap="none" normalizeH="0" baseline="0">
                        <a:ln>
                          <a:noFill/>
                        </a:ln>
                        <a:solidFill>
                          <a:schemeClr val="tx1"/>
                        </a:solidFill>
                        <a:effectLst/>
                        <a:latin typeface="Arial" pitchFamily="34" charset="0"/>
                      </a:endParaRPr>
                    </a:p>
                  </a:txBody>
                  <a:tcPr marL="68580" marR="68580" marT="34290" marB="34290" anchor="b" horzOverflow="overflow">
                    <a:lnL cap="flat">
                      <a:noFill/>
                    </a:lnL>
                    <a:lnR>
                      <a:noFill/>
                    </a:lnR>
                    <a:lnT>
                      <a:noFill/>
                    </a:lnT>
                    <a:lnB>
                      <a:noFill/>
                    </a:lnB>
                    <a:lnTlToBr>
                      <a:noFill/>
                    </a:lnTlToBr>
                    <a:lnBlToTr>
                      <a:noFill/>
                    </a:lnBlToTr>
                    <a:solidFill>
                      <a:srgbClr val="0000FF"/>
                    </a:solidFill>
                  </a:tcPr>
                </a:tc>
                <a:extLst>
                  <a:ext uri="{0D108BD9-81ED-4DB2-BD59-A6C34878D82A}">
                    <a16:rowId xmlns:a16="http://schemas.microsoft.com/office/drawing/2014/main" val="10004"/>
                  </a:ext>
                </a:extLst>
              </a:tr>
              <a:tr h="236564">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err="1">
                          <a:ln>
                            <a:noFill/>
                          </a:ln>
                          <a:solidFill>
                            <a:srgbClr val="FFFFFF"/>
                          </a:solidFill>
                          <a:effectLst/>
                          <a:latin typeface="Arial" pitchFamily="34" charset="0"/>
                          <a:cs typeface="Arial" pitchFamily="34" charset="0"/>
                        </a:rPr>
                        <a:t>Cooperar</a:t>
                      </a:r>
                      <a:endParaRPr kumimoji="0" lang="en-US" sz="1400" b="0" i="0" u="none" strike="noStrike" cap="none" normalizeH="0" baseline="0" dirty="0">
                        <a:ln>
                          <a:noFill/>
                        </a:ln>
                        <a:solidFill>
                          <a:schemeClr val="tx1"/>
                        </a:solidFill>
                        <a:effectLst/>
                        <a:latin typeface="Arial" pitchFamily="34" charset="0"/>
                      </a:endParaRPr>
                    </a:p>
                  </a:txBody>
                  <a:tcPr marL="68580" marR="68580" marT="34290" marB="34290" anchor="b" horzOverflow="overflow">
                    <a:lnL cap="flat">
                      <a:noFill/>
                    </a:lnL>
                    <a:lnR>
                      <a:noFill/>
                    </a:lnR>
                    <a:lnT>
                      <a:noFill/>
                    </a:lnT>
                    <a:lnB>
                      <a:noFill/>
                    </a:lnB>
                    <a:lnTlToBr>
                      <a:noFill/>
                    </a:lnTlToBr>
                    <a:lnBlToTr>
                      <a:noFill/>
                    </a:lnBlToTr>
                    <a:solidFill>
                      <a:srgbClr val="0000FF"/>
                    </a:solidFill>
                  </a:tcPr>
                </a:tc>
                <a:extLst>
                  <a:ext uri="{0D108BD9-81ED-4DB2-BD59-A6C34878D82A}">
                    <a16:rowId xmlns:a16="http://schemas.microsoft.com/office/drawing/2014/main" val="10005"/>
                  </a:ext>
                </a:extLst>
              </a:tr>
              <a:tr h="236564">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FFFFFF"/>
                          </a:solidFill>
                          <a:effectLst/>
                          <a:latin typeface="Arial" pitchFamily="34" charset="0"/>
                          <a:cs typeface="Arial" pitchFamily="34" charset="0"/>
                        </a:rPr>
                        <a:t>Valores</a:t>
                      </a:r>
                      <a:endParaRPr kumimoji="0" lang="en-US" sz="1400" b="0" i="0" u="none" strike="noStrike" cap="none" normalizeH="0" baseline="0">
                        <a:ln>
                          <a:noFill/>
                        </a:ln>
                        <a:solidFill>
                          <a:schemeClr val="tx1"/>
                        </a:solidFill>
                        <a:effectLst/>
                        <a:latin typeface="Arial" pitchFamily="34" charset="0"/>
                      </a:endParaRPr>
                    </a:p>
                  </a:txBody>
                  <a:tcPr marL="68580" marR="68580" marT="34290" marB="34290" anchor="b" horzOverflow="overflow">
                    <a:lnL cap="flat">
                      <a:noFill/>
                    </a:lnL>
                    <a:lnR>
                      <a:noFill/>
                    </a:lnR>
                    <a:lnT>
                      <a:noFill/>
                    </a:lnT>
                    <a:lnB>
                      <a:noFill/>
                    </a:lnB>
                    <a:lnTlToBr>
                      <a:noFill/>
                    </a:lnTlToBr>
                    <a:lnBlToTr>
                      <a:noFill/>
                    </a:lnBlToTr>
                    <a:solidFill>
                      <a:srgbClr val="0000FF"/>
                    </a:solidFill>
                  </a:tcPr>
                </a:tc>
                <a:extLst>
                  <a:ext uri="{0D108BD9-81ED-4DB2-BD59-A6C34878D82A}">
                    <a16:rowId xmlns:a16="http://schemas.microsoft.com/office/drawing/2014/main" val="10006"/>
                  </a:ext>
                </a:extLst>
              </a:tr>
              <a:tr h="236564">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FFFFFF"/>
                          </a:solidFill>
                          <a:effectLst/>
                          <a:latin typeface="Arial" pitchFamily="34" charset="0"/>
                          <a:cs typeface="Arial" pitchFamily="34" charset="0"/>
                        </a:rPr>
                        <a:t>Amigo</a:t>
                      </a:r>
                      <a:endParaRPr kumimoji="0" lang="en-US" sz="1400" b="0" i="0" u="none" strike="noStrike" cap="none" normalizeH="0" baseline="0" dirty="0">
                        <a:ln>
                          <a:noFill/>
                        </a:ln>
                        <a:solidFill>
                          <a:schemeClr val="tx1"/>
                        </a:solidFill>
                        <a:effectLst/>
                        <a:latin typeface="Arial" pitchFamily="34" charset="0"/>
                      </a:endParaRPr>
                    </a:p>
                  </a:txBody>
                  <a:tcPr marL="68580" marR="68580" marT="34290" marB="34290" anchor="b" horzOverflow="overflow">
                    <a:lnL cap="flat">
                      <a:noFill/>
                    </a:lnL>
                    <a:lnR>
                      <a:noFill/>
                    </a:lnR>
                    <a:lnT>
                      <a:noFill/>
                    </a:lnT>
                    <a:lnB>
                      <a:noFill/>
                    </a:lnB>
                    <a:lnTlToBr>
                      <a:noFill/>
                    </a:lnTlToBr>
                    <a:lnBlToTr>
                      <a:noFill/>
                    </a:lnBlToTr>
                    <a:solidFill>
                      <a:srgbClr val="0000FF"/>
                    </a:solidFill>
                  </a:tcPr>
                </a:tc>
                <a:extLst>
                  <a:ext uri="{0D108BD9-81ED-4DB2-BD59-A6C34878D82A}">
                    <a16:rowId xmlns:a16="http://schemas.microsoft.com/office/drawing/2014/main" val="10007"/>
                  </a:ext>
                </a:extLst>
              </a:tr>
              <a:tr h="236564">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err="1">
                          <a:ln>
                            <a:noFill/>
                          </a:ln>
                          <a:solidFill>
                            <a:srgbClr val="FFFFFF"/>
                          </a:solidFill>
                          <a:effectLst/>
                          <a:latin typeface="Arial" pitchFamily="34" charset="0"/>
                          <a:cs typeface="Arial" pitchFamily="34" charset="0"/>
                        </a:rPr>
                        <a:t>Sentido</a:t>
                      </a:r>
                      <a:endParaRPr kumimoji="0" lang="en-US" sz="1400" b="0" i="0" u="none" strike="noStrike" cap="none" normalizeH="0" baseline="0" dirty="0">
                        <a:ln>
                          <a:noFill/>
                        </a:ln>
                        <a:solidFill>
                          <a:schemeClr val="tx1"/>
                        </a:solidFill>
                        <a:effectLst/>
                        <a:latin typeface="Arial" pitchFamily="34" charset="0"/>
                      </a:endParaRPr>
                    </a:p>
                  </a:txBody>
                  <a:tcPr marL="68580" marR="68580" marT="34290" marB="34290" anchor="b" horzOverflow="overflow">
                    <a:lnL cap="flat">
                      <a:noFill/>
                    </a:lnL>
                    <a:lnR>
                      <a:noFill/>
                    </a:lnR>
                    <a:lnT>
                      <a:noFill/>
                    </a:lnT>
                    <a:lnB>
                      <a:noFill/>
                    </a:lnB>
                    <a:lnTlToBr>
                      <a:noFill/>
                    </a:lnTlToBr>
                    <a:lnBlToTr>
                      <a:noFill/>
                    </a:lnBlToTr>
                    <a:solidFill>
                      <a:srgbClr val="0000FF"/>
                    </a:solidFill>
                  </a:tcPr>
                </a:tc>
                <a:extLst>
                  <a:ext uri="{0D108BD9-81ED-4DB2-BD59-A6C34878D82A}">
                    <a16:rowId xmlns:a16="http://schemas.microsoft.com/office/drawing/2014/main" val="10008"/>
                  </a:ext>
                </a:extLst>
              </a:tr>
              <a:tr h="236564">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err="1">
                          <a:ln>
                            <a:noFill/>
                          </a:ln>
                          <a:solidFill>
                            <a:srgbClr val="FFFFFF"/>
                          </a:solidFill>
                          <a:effectLst/>
                          <a:latin typeface="Arial" pitchFamily="34" charset="0"/>
                          <a:cs typeface="Arial" pitchFamily="34" charset="0"/>
                        </a:rPr>
                        <a:t>Ayuda</a:t>
                      </a:r>
                      <a:endParaRPr kumimoji="0" lang="en-US" sz="1400" b="0" i="0" u="none" strike="noStrike" cap="none" normalizeH="0" baseline="0" dirty="0">
                        <a:ln>
                          <a:noFill/>
                        </a:ln>
                        <a:solidFill>
                          <a:schemeClr val="tx1"/>
                        </a:solidFill>
                        <a:effectLst/>
                        <a:latin typeface="Arial" pitchFamily="34" charset="0"/>
                      </a:endParaRPr>
                    </a:p>
                  </a:txBody>
                  <a:tcPr marL="68580" marR="68580" marT="34290" marB="34290" anchor="b" horzOverflow="overflow">
                    <a:lnL cap="flat">
                      <a:noFill/>
                    </a:lnL>
                    <a:lnR>
                      <a:noFill/>
                    </a:lnR>
                    <a:lnT>
                      <a:noFill/>
                    </a:lnT>
                    <a:lnB>
                      <a:noFill/>
                    </a:lnB>
                    <a:lnTlToBr>
                      <a:noFill/>
                    </a:lnTlToBr>
                    <a:lnBlToTr>
                      <a:noFill/>
                    </a:lnBlToTr>
                    <a:solidFill>
                      <a:srgbClr val="0000FF"/>
                    </a:solidFill>
                  </a:tcPr>
                </a:tc>
                <a:extLst>
                  <a:ext uri="{0D108BD9-81ED-4DB2-BD59-A6C34878D82A}">
                    <a16:rowId xmlns:a16="http://schemas.microsoft.com/office/drawing/2014/main" val="10009"/>
                  </a:ext>
                </a:extLst>
              </a:tr>
              <a:tr h="236564">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err="1">
                          <a:ln>
                            <a:noFill/>
                          </a:ln>
                          <a:solidFill>
                            <a:srgbClr val="FFFFFF"/>
                          </a:solidFill>
                          <a:effectLst/>
                          <a:latin typeface="Arial" pitchFamily="34" charset="0"/>
                          <a:cs typeface="Arial" pitchFamily="34" charset="0"/>
                        </a:rPr>
                        <a:t>Beneficio</a:t>
                      </a:r>
                      <a:endParaRPr kumimoji="0" lang="en-US" sz="1400" b="0" i="0" u="none" strike="noStrike" cap="none" normalizeH="0" baseline="0" dirty="0">
                        <a:ln>
                          <a:noFill/>
                        </a:ln>
                        <a:solidFill>
                          <a:schemeClr val="tx1"/>
                        </a:solidFill>
                        <a:effectLst/>
                        <a:latin typeface="Arial" pitchFamily="34" charset="0"/>
                      </a:endParaRPr>
                    </a:p>
                  </a:txBody>
                  <a:tcPr marL="68580" marR="68580" marT="34290" marB="34290" anchor="b" horzOverflow="overflow">
                    <a:lnL cap="flat">
                      <a:noFill/>
                    </a:lnL>
                    <a:lnR>
                      <a:noFill/>
                    </a:lnR>
                    <a:lnT>
                      <a:noFill/>
                    </a:lnT>
                    <a:lnB>
                      <a:noFill/>
                    </a:lnB>
                    <a:lnTlToBr>
                      <a:noFill/>
                    </a:lnTlToBr>
                    <a:lnBlToTr>
                      <a:noFill/>
                    </a:lnBlToTr>
                    <a:solidFill>
                      <a:srgbClr val="0000FF"/>
                    </a:solidFill>
                  </a:tcPr>
                </a:tc>
                <a:extLst>
                  <a:ext uri="{0D108BD9-81ED-4DB2-BD59-A6C34878D82A}">
                    <a16:rowId xmlns:a16="http://schemas.microsoft.com/office/drawing/2014/main" val="10010"/>
                  </a:ext>
                </a:extLst>
              </a:tr>
              <a:tr h="236564">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err="1">
                          <a:ln>
                            <a:noFill/>
                          </a:ln>
                          <a:solidFill>
                            <a:srgbClr val="FFFFFF"/>
                          </a:solidFill>
                          <a:effectLst/>
                          <a:latin typeface="Arial" pitchFamily="34" charset="0"/>
                          <a:cs typeface="Arial" pitchFamily="34" charset="0"/>
                        </a:rPr>
                        <a:t>Confort</a:t>
                      </a:r>
                      <a:endParaRPr kumimoji="0" lang="en-US" sz="1400" b="0" i="0" u="none" strike="noStrike" cap="none" normalizeH="0" baseline="0" dirty="0">
                        <a:ln>
                          <a:noFill/>
                        </a:ln>
                        <a:solidFill>
                          <a:schemeClr val="tx1"/>
                        </a:solidFill>
                        <a:effectLst/>
                        <a:latin typeface="Arial" pitchFamily="34" charset="0"/>
                      </a:endParaRPr>
                    </a:p>
                  </a:txBody>
                  <a:tcPr marL="68580" marR="68580" marT="34290" marB="34290" anchor="b" horzOverflow="overflow">
                    <a:lnL cap="flat">
                      <a:noFill/>
                    </a:lnL>
                    <a:lnR>
                      <a:noFill/>
                    </a:lnR>
                    <a:lnT>
                      <a:noFill/>
                    </a:lnT>
                    <a:lnB>
                      <a:noFill/>
                    </a:lnB>
                    <a:lnTlToBr>
                      <a:noFill/>
                    </a:lnTlToBr>
                    <a:lnBlToTr>
                      <a:noFill/>
                    </a:lnBlToTr>
                    <a:solidFill>
                      <a:srgbClr val="0000FF"/>
                    </a:solidFill>
                  </a:tcPr>
                </a:tc>
                <a:extLst>
                  <a:ext uri="{0D108BD9-81ED-4DB2-BD59-A6C34878D82A}">
                    <a16:rowId xmlns:a16="http://schemas.microsoft.com/office/drawing/2014/main" val="10011"/>
                  </a:ext>
                </a:extLst>
              </a:tr>
              <a:tr h="236564">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err="1">
                          <a:ln>
                            <a:noFill/>
                          </a:ln>
                          <a:solidFill>
                            <a:srgbClr val="FFFFFF"/>
                          </a:solidFill>
                          <a:effectLst/>
                          <a:latin typeface="Arial" pitchFamily="34" charset="0"/>
                          <a:cs typeface="Arial" pitchFamily="34" charset="0"/>
                        </a:rPr>
                        <a:t>Amable</a:t>
                      </a:r>
                      <a:endParaRPr kumimoji="0" lang="en-US" sz="1400" b="0" i="0" u="none" strike="noStrike" cap="none" normalizeH="0" baseline="0" dirty="0">
                        <a:ln>
                          <a:noFill/>
                        </a:ln>
                        <a:solidFill>
                          <a:schemeClr val="tx1"/>
                        </a:solidFill>
                        <a:effectLst/>
                        <a:latin typeface="Arial" pitchFamily="34" charset="0"/>
                      </a:endParaRPr>
                    </a:p>
                  </a:txBody>
                  <a:tcPr marL="68580" marR="68580" marT="34290" marB="34290" anchor="b" horzOverflow="overflow">
                    <a:lnL cap="flat">
                      <a:noFill/>
                    </a:lnL>
                    <a:lnR>
                      <a:noFill/>
                    </a:lnR>
                    <a:lnT>
                      <a:noFill/>
                    </a:lnT>
                    <a:lnB>
                      <a:noFill/>
                    </a:lnB>
                    <a:lnTlToBr>
                      <a:noFill/>
                    </a:lnTlToBr>
                    <a:lnBlToTr>
                      <a:noFill/>
                    </a:lnBlToTr>
                    <a:solidFill>
                      <a:srgbClr val="0000FF"/>
                    </a:solidFill>
                  </a:tcPr>
                </a:tc>
                <a:extLst>
                  <a:ext uri="{0D108BD9-81ED-4DB2-BD59-A6C34878D82A}">
                    <a16:rowId xmlns:a16="http://schemas.microsoft.com/office/drawing/2014/main" val="10012"/>
                  </a:ext>
                </a:extLst>
              </a:tr>
              <a:tr h="236564">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err="1">
                          <a:ln>
                            <a:noFill/>
                          </a:ln>
                          <a:solidFill>
                            <a:srgbClr val="FFFFFF"/>
                          </a:solidFill>
                          <a:effectLst/>
                          <a:latin typeface="Arial" pitchFamily="34" charset="0"/>
                          <a:cs typeface="Arial" pitchFamily="34" charset="0"/>
                        </a:rPr>
                        <a:t>Generoso</a:t>
                      </a:r>
                      <a:endParaRPr kumimoji="0" lang="en-US" sz="1400" b="0" i="0" u="none" strike="noStrike" cap="none" normalizeH="0" baseline="0" dirty="0">
                        <a:ln>
                          <a:noFill/>
                        </a:ln>
                        <a:solidFill>
                          <a:schemeClr val="tx1"/>
                        </a:solidFill>
                        <a:effectLst/>
                        <a:latin typeface="Arial" pitchFamily="34" charset="0"/>
                      </a:endParaRPr>
                    </a:p>
                  </a:txBody>
                  <a:tcPr marL="68580" marR="68580" marT="34290" marB="34290" anchor="b" horzOverflow="overflow">
                    <a:lnL cap="flat">
                      <a:noFill/>
                    </a:lnL>
                    <a:lnR>
                      <a:noFill/>
                    </a:lnR>
                    <a:lnT>
                      <a:noFill/>
                    </a:lnT>
                    <a:lnB cap="flat">
                      <a:noFill/>
                    </a:lnB>
                    <a:lnTlToBr>
                      <a:noFill/>
                    </a:lnTlToBr>
                    <a:lnBlToTr>
                      <a:noFill/>
                    </a:lnBlToTr>
                    <a:solidFill>
                      <a:srgbClr val="0000FF"/>
                    </a:solidFill>
                  </a:tcPr>
                </a:tc>
                <a:extLst>
                  <a:ext uri="{0D108BD9-81ED-4DB2-BD59-A6C34878D82A}">
                    <a16:rowId xmlns:a16="http://schemas.microsoft.com/office/drawing/2014/main" val="10013"/>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158311809"/>
              </p:ext>
            </p:extLst>
          </p:nvPr>
        </p:nvGraphicFramePr>
        <p:xfrm>
          <a:off x="7516963" y="2465874"/>
          <a:ext cx="1217231" cy="3391467"/>
        </p:xfrm>
        <a:graphic>
          <a:graphicData uri="http://schemas.openxmlformats.org/drawingml/2006/table">
            <a:tbl>
              <a:tblPr/>
              <a:tblGrid>
                <a:gridCol w="1217231">
                  <a:extLst>
                    <a:ext uri="{9D8B030D-6E8A-4147-A177-3AD203B41FA5}">
                      <a16:colId xmlns:a16="http://schemas.microsoft.com/office/drawing/2014/main" val="20000"/>
                    </a:ext>
                  </a:extLst>
                </a:gridCol>
              </a:tblGrid>
              <a:tr h="260781">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FFFFFF"/>
                          </a:solidFill>
                          <a:effectLst/>
                          <a:latin typeface="Arial" pitchFamily="34" charset="0"/>
                          <a:cs typeface="Arial" pitchFamily="34" charset="0"/>
                        </a:rPr>
                        <a:t>Verde</a:t>
                      </a:r>
                      <a:endParaRPr kumimoji="0" lang="en-US" sz="1800" b="0" i="0" u="none" strike="noStrike" cap="none" normalizeH="0" baseline="0" dirty="0">
                        <a:ln>
                          <a:noFill/>
                        </a:ln>
                        <a:solidFill>
                          <a:schemeClr val="tx1"/>
                        </a:solidFill>
                        <a:effectLst/>
                        <a:latin typeface="Arial" pitchFamily="34" charset="0"/>
                      </a:endParaRPr>
                    </a:p>
                  </a:txBody>
                  <a:tcPr marL="68580" marR="68580" marT="34290" marB="34290" anchor="b" horzOverflow="overflow">
                    <a:lnL>
                      <a:noFill/>
                    </a:lnL>
                    <a:lnR>
                      <a:noFill/>
                    </a:lnR>
                    <a:lnT cap="flat">
                      <a:noFill/>
                    </a:lnT>
                    <a:lnB>
                      <a:noFill/>
                    </a:lnB>
                    <a:lnTlToBr>
                      <a:noFill/>
                    </a:lnTlToBr>
                    <a:lnBlToTr>
                      <a:noFill/>
                    </a:lnBlToTr>
                    <a:solidFill>
                      <a:srgbClr val="008000"/>
                    </a:solidFill>
                  </a:tcPr>
                </a:tc>
                <a:extLst>
                  <a:ext uri="{0D108BD9-81ED-4DB2-BD59-A6C34878D82A}">
                    <a16:rowId xmlns:a16="http://schemas.microsoft.com/office/drawing/2014/main" val="10000"/>
                  </a:ext>
                </a:extLst>
              </a:tr>
              <a:tr h="240822">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err="1">
                          <a:ln>
                            <a:noFill/>
                          </a:ln>
                          <a:solidFill>
                            <a:srgbClr val="FFFFFF"/>
                          </a:solidFill>
                          <a:effectLst/>
                          <a:latin typeface="Arial" pitchFamily="34" charset="0"/>
                          <a:cs typeface="Arial" pitchFamily="34" charset="0"/>
                        </a:rPr>
                        <a:t>Guía</a:t>
                      </a:r>
                      <a:endParaRPr kumimoji="0" lang="en-US" sz="1200" b="0" i="0" u="none" strike="noStrike" cap="none" normalizeH="0" baseline="0" dirty="0">
                        <a:ln>
                          <a:noFill/>
                        </a:ln>
                        <a:solidFill>
                          <a:schemeClr val="tx1"/>
                        </a:solidFill>
                        <a:effectLst/>
                        <a:latin typeface="Arial" pitchFamily="34" charset="0"/>
                      </a:endParaRPr>
                    </a:p>
                  </a:txBody>
                  <a:tcPr marL="68580" marR="68580" marT="34290" marB="34290" anchor="b" horzOverflow="overflow">
                    <a:lnL>
                      <a:noFill/>
                    </a:lnL>
                    <a:lnR>
                      <a:noFill/>
                    </a:lnR>
                    <a:lnT>
                      <a:noFill/>
                    </a:lnT>
                    <a:lnB>
                      <a:noFill/>
                    </a:lnB>
                    <a:lnTlToBr>
                      <a:noFill/>
                    </a:lnTlToBr>
                    <a:lnBlToTr>
                      <a:noFill/>
                    </a:lnBlToTr>
                    <a:solidFill>
                      <a:srgbClr val="008000"/>
                    </a:solidFill>
                  </a:tcPr>
                </a:tc>
                <a:extLst>
                  <a:ext uri="{0D108BD9-81ED-4DB2-BD59-A6C34878D82A}">
                    <a16:rowId xmlns:a16="http://schemas.microsoft.com/office/drawing/2014/main" val="10001"/>
                  </a:ext>
                </a:extLst>
              </a:tr>
              <a:tr h="240822">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FFFFFF"/>
                          </a:solidFill>
                          <a:effectLst/>
                          <a:latin typeface="Arial" pitchFamily="34" charset="0"/>
                          <a:cs typeface="Arial" pitchFamily="34" charset="0"/>
                        </a:rPr>
                        <a:t>Pensar</a:t>
                      </a:r>
                      <a:endParaRPr kumimoji="0" lang="en-US" sz="1200" b="0" i="0" u="none" strike="noStrike" cap="none" normalizeH="0" baseline="0">
                        <a:ln>
                          <a:noFill/>
                        </a:ln>
                        <a:solidFill>
                          <a:schemeClr val="tx1"/>
                        </a:solidFill>
                        <a:effectLst/>
                        <a:latin typeface="Arial" pitchFamily="34" charset="0"/>
                      </a:endParaRPr>
                    </a:p>
                  </a:txBody>
                  <a:tcPr marL="68580" marR="68580" marT="34290" marB="34290" anchor="b" horzOverflow="overflow">
                    <a:lnL>
                      <a:noFill/>
                    </a:lnL>
                    <a:lnR>
                      <a:noFill/>
                    </a:lnR>
                    <a:lnT>
                      <a:noFill/>
                    </a:lnT>
                    <a:lnB>
                      <a:noFill/>
                    </a:lnB>
                    <a:lnTlToBr>
                      <a:noFill/>
                    </a:lnTlToBr>
                    <a:lnBlToTr>
                      <a:noFill/>
                    </a:lnBlToTr>
                    <a:solidFill>
                      <a:srgbClr val="008000"/>
                    </a:solidFill>
                  </a:tcPr>
                </a:tc>
                <a:extLst>
                  <a:ext uri="{0D108BD9-81ED-4DB2-BD59-A6C34878D82A}">
                    <a16:rowId xmlns:a16="http://schemas.microsoft.com/office/drawing/2014/main" val="10002"/>
                  </a:ext>
                </a:extLst>
              </a:tr>
              <a:tr h="240822">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FFFFFF"/>
                          </a:solidFill>
                          <a:effectLst/>
                          <a:latin typeface="Arial" pitchFamily="34" charset="0"/>
                          <a:cs typeface="Arial" pitchFamily="34" charset="0"/>
                        </a:rPr>
                        <a:t>Enseñar</a:t>
                      </a:r>
                      <a:endParaRPr kumimoji="0" lang="en-US" sz="1200" b="0" i="0" u="none" strike="noStrike" cap="none" normalizeH="0" baseline="0">
                        <a:ln>
                          <a:noFill/>
                        </a:ln>
                        <a:solidFill>
                          <a:schemeClr val="tx1"/>
                        </a:solidFill>
                        <a:effectLst/>
                        <a:latin typeface="Arial" pitchFamily="34" charset="0"/>
                      </a:endParaRPr>
                    </a:p>
                  </a:txBody>
                  <a:tcPr marL="68580" marR="68580" marT="34290" marB="34290" anchor="b" horzOverflow="overflow">
                    <a:lnL>
                      <a:noFill/>
                    </a:lnL>
                    <a:lnR>
                      <a:noFill/>
                    </a:lnR>
                    <a:lnT>
                      <a:noFill/>
                    </a:lnT>
                    <a:lnB>
                      <a:noFill/>
                    </a:lnB>
                    <a:lnTlToBr>
                      <a:noFill/>
                    </a:lnTlToBr>
                    <a:lnBlToTr>
                      <a:noFill/>
                    </a:lnBlToTr>
                    <a:solidFill>
                      <a:srgbClr val="008000"/>
                    </a:solidFill>
                  </a:tcPr>
                </a:tc>
                <a:extLst>
                  <a:ext uri="{0D108BD9-81ED-4DB2-BD59-A6C34878D82A}">
                    <a16:rowId xmlns:a16="http://schemas.microsoft.com/office/drawing/2014/main" val="10003"/>
                  </a:ext>
                </a:extLst>
              </a:tr>
              <a:tr h="240822">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FFFFFF"/>
                          </a:solidFill>
                          <a:effectLst/>
                          <a:latin typeface="Arial" pitchFamily="34" charset="0"/>
                          <a:cs typeface="Arial" pitchFamily="34" charset="0"/>
                        </a:rPr>
                        <a:t>Justo</a:t>
                      </a:r>
                      <a:endParaRPr kumimoji="0" lang="en-US" sz="1200" b="0" i="0" u="none" strike="noStrike" cap="none" normalizeH="0" baseline="0">
                        <a:ln>
                          <a:noFill/>
                        </a:ln>
                        <a:solidFill>
                          <a:schemeClr val="tx1"/>
                        </a:solidFill>
                        <a:effectLst/>
                        <a:latin typeface="Arial" pitchFamily="34" charset="0"/>
                      </a:endParaRPr>
                    </a:p>
                  </a:txBody>
                  <a:tcPr marL="68580" marR="68580" marT="34290" marB="34290" anchor="b" horzOverflow="overflow">
                    <a:lnL>
                      <a:noFill/>
                    </a:lnL>
                    <a:lnR>
                      <a:noFill/>
                    </a:lnR>
                    <a:lnT>
                      <a:noFill/>
                    </a:lnT>
                    <a:lnB>
                      <a:noFill/>
                    </a:lnB>
                    <a:lnTlToBr>
                      <a:noFill/>
                    </a:lnTlToBr>
                    <a:lnBlToTr>
                      <a:noFill/>
                    </a:lnBlToTr>
                    <a:solidFill>
                      <a:srgbClr val="008000"/>
                    </a:solidFill>
                  </a:tcPr>
                </a:tc>
                <a:extLst>
                  <a:ext uri="{0D108BD9-81ED-4DB2-BD59-A6C34878D82A}">
                    <a16:rowId xmlns:a16="http://schemas.microsoft.com/office/drawing/2014/main" val="10004"/>
                  </a:ext>
                </a:extLst>
              </a:tr>
              <a:tr h="240822">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FFFFFF"/>
                          </a:solidFill>
                          <a:effectLst/>
                          <a:latin typeface="Arial" pitchFamily="34" charset="0"/>
                          <a:cs typeface="Arial" pitchFamily="34" charset="0"/>
                        </a:rPr>
                        <a:t>Conservar</a:t>
                      </a:r>
                      <a:endParaRPr kumimoji="0" lang="en-US" sz="1200" b="0" i="0" u="none" strike="noStrike" cap="none" normalizeH="0" baseline="0">
                        <a:ln>
                          <a:noFill/>
                        </a:ln>
                        <a:solidFill>
                          <a:schemeClr val="tx1"/>
                        </a:solidFill>
                        <a:effectLst/>
                        <a:latin typeface="Arial" pitchFamily="34" charset="0"/>
                      </a:endParaRPr>
                    </a:p>
                  </a:txBody>
                  <a:tcPr marL="68580" marR="68580" marT="34290" marB="34290" anchor="b" horzOverflow="overflow">
                    <a:lnL>
                      <a:noFill/>
                    </a:lnL>
                    <a:lnR>
                      <a:noFill/>
                    </a:lnR>
                    <a:lnT>
                      <a:noFill/>
                    </a:lnT>
                    <a:lnB>
                      <a:noFill/>
                    </a:lnB>
                    <a:lnTlToBr>
                      <a:noFill/>
                    </a:lnTlToBr>
                    <a:lnBlToTr>
                      <a:noFill/>
                    </a:lnBlToTr>
                    <a:solidFill>
                      <a:srgbClr val="008000"/>
                    </a:solidFill>
                  </a:tcPr>
                </a:tc>
                <a:extLst>
                  <a:ext uri="{0D108BD9-81ED-4DB2-BD59-A6C34878D82A}">
                    <a16:rowId xmlns:a16="http://schemas.microsoft.com/office/drawing/2014/main" val="10005"/>
                  </a:ext>
                </a:extLst>
              </a:tr>
              <a:tr h="240822">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FFFFFF"/>
                          </a:solidFill>
                          <a:effectLst/>
                          <a:latin typeface="Arial" pitchFamily="34" charset="0"/>
                          <a:cs typeface="Arial" pitchFamily="34" charset="0"/>
                        </a:rPr>
                        <a:t>Principios</a:t>
                      </a:r>
                      <a:endParaRPr kumimoji="0" lang="en-US" sz="1200" b="0" i="0" u="none" strike="noStrike" cap="none" normalizeH="0" baseline="0">
                        <a:ln>
                          <a:noFill/>
                        </a:ln>
                        <a:solidFill>
                          <a:schemeClr val="tx1"/>
                        </a:solidFill>
                        <a:effectLst/>
                        <a:latin typeface="Arial" pitchFamily="34" charset="0"/>
                      </a:endParaRPr>
                    </a:p>
                  </a:txBody>
                  <a:tcPr marL="68580" marR="68580" marT="34290" marB="34290" anchor="b" horzOverflow="overflow">
                    <a:lnL>
                      <a:noFill/>
                    </a:lnL>
                    <a:lnR>
                      <a:noFill/>
                    </a:lnR>
                    <a:lnT>
                      <a:noFill/>
                    </a:lnT>
                    <a:lnB>
                      <a:noFill/>
                    </a:lnB>
                    <a:lnTlToBr>
                      <a:noFill/>
                    </a:lnTlToBr>
                    <a:lnBlToTr>
                      <a:noFill/>
                    </a:lnBlToTr>
                    <a:solidFill>
                      <a:srgbClr val="008000"/>
                    </a:solidFill>
                  </a:tcPr>
                </a:tc>
                <a:extLst>
                  <a:ext uri="{0D108BD9-81ED-4DB2-BD59-A6C34878D82A}">
                    <a16:rowId xmlns:a16="http://schemas.microsoft.com/office/drawing/2014/main" val="10006"/>
                  </a:ext>
                </a:extLst>
              </a:tr>
              <a:tr h="240822">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FFFFFF"/>
                          </a:solidFill>
                          <a:effectLst/>
                          <a:latin typeface="Arial" pitchFamily="34" charset="0"/>
                          <a:cs typeface="Arial" pitchFamily="34" charset="0"/>
                        </a:rPr>
                        <a:t>Colegas</a:t>
                      </a:r>
                      <a:endParaRPr kumimoji="0" lang="en-US" sz="1200" b="0" i="0" u="none" strike="noStrike" cap="none" normalizeH="0" baseline="0">
                        <a:ln>
                          <a:noFill/>
                        </a:ln>
                        <a:solidFill>
                          <a:schemeClr val="tx1"/>
                        </a:solidFill>
                        <a:effectLst/>
                        <a:latin typeface="Arial" pitchFamily="34" charset="0"/>
                      </a:endParaRPr>
                    </a:p>
                  </a:txBody>
                  <a:tcPr marL="68580" marR="68580" marT="34290" marB="34290" anchor="b" horzOverflow="overflow">
                    <a:lnL>
                      <a:noFill/>
                    </a:lnL>
                    <a:lnR>
                      <a:noFill/>
                    </a:lnR>
                    <a:lnT>
                      <a:noFill/>
                    </a:lnT>
                    <a:lnB>
                      <a:noFill/>
                    </a:lnB>
                    <a:lnTlToBr>
                      <a:noFill/>
                    </a:lnTlToBr>
                    <a:lnBlToTr>
                      <a:noFill/>
                    </a:lnBlToTr>
                    <a:solidFill>
                      <a:srgbClr val="008000"/>
                    </a:solidFill>
                  </a:tcPr>
                </a:tc>
                <a:extLst>
                  <a:ext uri="{0D108BD9-81ED-4DB2-BD59-A6C34878D82A}">
                    <a16:rowId xmlns:a16="http://schemas.microsoft.com/office/drawing/2014/main" val="10007"/>
                  </a:ext>
                </a:extLst>
              </a:tr>
              <a:tr h="240822">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FFFFFF"/>
                          </a:solidFill>
                          <a:effectLst/>
                          <a:latin typeface="Arial" pitchFamily="34" charset="0"/>
                          <a:cs typeface="Arial" pitchFamily="34" charset="0"/>
                        </a:rPr>
                        <a:t>Especifico</a:t>
                      </a:r>
                      <a:endParaRPr kumimoji="0" lang="en-US" sz="1200" b="0" i="0" u="none" strike="noStrike" cap="none" normalizeH="0" baseline="0">
                        <a:ln>
                          <a:noFill/>
                        </a:ln>
                        <a:solidFill>
                          <a:schemeClr val="tx1"/>
                        </a:solidFill>
                        <a:effectLst/>
                        <a:latin typeface="Arial" pitchFamily="34" charset="0"/>
                      </a:endParaRPr>
                    </a:p>
                  </a:txBody>
                  <a:tcPr marL="68580" marR="68580" marT="34290" marB="34290" anchor="b" horzOverflow="overflow">
                    <a:lnL>
                      <a:noFill/>
                    </a:lnL>
                    <a:lnR>
                      <a:noFill/>
                    </a:lnR>
                    <a:lnT>
                      <a:noFill/>
                    </a:lnT>
                    <a:lnB>
                      <a:noFill/>
                    </a:lnB>
                    <a:lnTlToBr>
                      <a:noFill/>
                    </a:lnTlToBr>
                    <a:lnBlToTr>
                      <a:noFill/>
                    </a:lnBlToTr>
                    <a:solidFill>
                      <a:srgbClr val="008000"/>
                    </a:solidFill>
                  </a:tcPr>
                </a:tc>
                <a:extLst>
                  <a:ext uri="{0D108BD9-81ED-4DB2-BD59-A6C34878D82A}">
                    <a16:rowId xmlns:a16="http://schemas.microsoft.com/office/drawing/2014/main" val="10008"/>
                  </a:ext>
                </a:extLst>
              </a:tr>
              <a:tr h="240822">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err="1">
                          <a:ln>
                            <a:noFill/>
                          </a:ln>
                          <a:solidFill>
                            <a:srgbClr val="FFFFFF"/>
                          </a:solidFill>
                          <a:effectLst/>
                          <a:latin typeface="Arial" pitchFamily="34" charset="0"/>
                          <a:cs typeface="Arial" pitchFamily="34" charset="0"/>
                        </a:rPr>
                        <a:t>Entender</a:t>
                      </a:r>
                      <a:endParaRPr kumimoji="0" lang="en-US" sz="1200" b="0" i="0" u="none" strike="noStrike" cap="none" normalizeH="0" baseline="0" dirty="0">
                        <a:ln>
                          <a:noFill/>
                        </a:ln>
                        <a:solidFill>
                          <a:schemeClr val="tx1"/>
                        </a:solidFill>
                        <a:effectLst/>
                        <a:latin typeface="Arial" pitchFamily="34" charset="0"/>
                      </a:endParaRPr>
                    </a:p>
                  </a:txBody>
                  <a:tcPr marL="68580" marR="68580" marT="34290" marB="34290" anchor="b" horzOverflow="overflow">
                    <a:lnL>
                      <a:noFill/>
                    </a:lnL>
                    <a:lnR>
                      <a:noFill/>
                    </a:lnR>
                    <a:lnT>
                      <a:noFill/>
                    </a:lnT>
                    <a:lnB>
                      <a:noFill/>
                    </a:lnB>
                    <a:lnTlToBr>
                      <a:noFill/>
                    </a:lnTlToBr>
                    <a:lnBlToTr>
                      <a:noFill/>
                    </a:lnBlToTr>
                    <a:solidFill>
                      <a:srgbClr val="008000"/>
                    </a:solidFill>
                  </a:tcPr>
                </a:tc>
                <a:extLst>
                  <a:ext uri="{0D108BD9-81ED-4DB2-BD59-A6C34878D82A}">
                    <a16:rowId xmlns:a16="http://schemas.microsoft.com/office/drawing/2014/main" val="10009"/>
                  </a:ext>
                </a:extLst>
              </a:tr>
              <a:tr h="240822">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FFFFFF"/>
                          </a:solidFill>
                          <a:effectLst/>
                          <a:latin typeface="Arial" pitchFamily="34" charset="0"/>
                          <a:cs typeface="Arial" pitchFamily="34" charset="0"/>
                        </a:rPr>
                        <a:t>Conocimiento</a:t>
                      </a:r>
                      <a:endParaRPr kumimoji="0" lang="en-US" sz="1200" b="0" i="0" u="none" strike="noStrike" cap="none" normalizeH="0" baseline="0">
                        <a:ln>
                          <a:noFill/>
                        </a:ln>
                        <a:solidFill>
                          <a:schemeClr val="tx1"/>
                        </a:solidFill>
                        <a:effectLst/>
                        <a:latin typeface="Arial" pitchFamily="34" charset="0"/>
                      </a:endParaRPr>
                    </a:p>
                  </a:txBody>
                  <a:tcPr marL="68580" marR="68580" marT="34290" marB="34290" anchor="b" horzOverflow="overflow">
                    <a:lnL>
                      <a:noFill/>
                    </a:lnL>
                    <a:lnR>
                      <a:noFill/>
                    </a:lnR>
                    <a:lnT>
                      <a:noFill/>
                    </a:lnT>
                    <a:lnB>
                      <a:noFill/>
                    </a:lnB>
                    <a:lnTlToBr>
                      <a:noFill/>
                    </a:lnTlToBr>
                    <a:lnBlToTr>
                      <a:noFill/>
                    </a:lnBlToTr>
                    <a:solidFill>
                      <a:srgbClr val="008000"/>
                    </a:solidFill>
                  </a:tcPr>
                </a:tc>
                <a:extLst>
                  <a:ext uri="{0D108BD9-81ED-4DB2-BD59-A6C34878D82A}">
                    <a16:rowId xmlns:a16="http://schemas.microsoft.com/office/drawing/2014/main" val="10010"/>
                  </a:ext>
                </a:extLst>
              </a:tr>
              <a:tr h="240822">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FFFFFF"/>
                          </a:solidFill>
                          <a:effectLst/>
                          <a:latin typeface="Arial" pitchFamily="34" charset="0"/>
                          <a:cs typeface="Arial" pitchFamily="34" charset="0"/>
                        </a:rPr>
                        <a:t>Entender</a:t>
                      </a:r>
                      <a:endParaRPr kumimoji="0" lang="en-US" sz="1200" b="0" i="0" u="none" strike="noStrike" cap="none" normalizeH="0" baseline="0">
                        <a:ln>
                          <a:noFill/>
                        </a:ln>
                        <a:solidFill>
                          <a:schemeClr val="tx1"/>
                        </a:solidFill>
                        <a:effectLst/>
                        <a:latin typeface="Arial" pitchFamily="34" charset="0"/>
                      </a:endParaRPr>
                    </a:p>
                  </a:txBody>
                  <a:tcPr marL="68580" marR="68580" marT="34290" marB="34290" anchor="b" horzOverflow="overflow">
                    <a:lnL>
                      <a:noFill/>
                    </a:lnL>
                    <a:lnR>
                      <a:noFill/>
                    </a:lnR>
                    <a:lnT>
                      <a:noFill/>
                    </a:lnT>
                    <a:lnB>
                      <a:noFill/>
                    </a:lnB>
                    <a:lnTlToBr>
                      <a:noFill/>
                    </a:lnTlToBr>
                    <a:lnBlToTr>
                      <a:noFill/>
                    </a:lnBlToTr>
                    <a:solidFill>
                      <a:srgbClr val="008000"/>
                    </a:solidFill>
                  </a:tcPr>
                </a:tc>
                <a:extLst>
                  <a:ext uri="{0D108BD9-81ED-4DB2-BD59-A6C34878D82A}">
                    <a16:rowId xmlns:a16="http://schemas.microsoft.com/office/drawing/2014/main" val="10011"/>
                  </a:ext>
                </a:extLst>
              </a:tr>
              <a:tr h="240822">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FFFFFF"/>
                          </a:solidFill>
                          <a:effectLst/>
                          <a:latin typeface="Arial" pitchFamily="34" charset="0"/>
                          <a:cs typeface="Arial" pitchFamily="34" charset="0"/>
                        </a:rPr>
                        <a:t>Claro</a:t>
                      </a:r>
                      <a:endParaRPr kumimoji="0" lang="en-US" sz="1200" b="0" i="0" u="none" strike="noStrike" cap="none" normalizeH="0" baseline="0">
                        <a:ln>
                          <a:noFill/>
                        </a:ln>
                        <a:solidFill>
                          <a:schemeClr val="tx1"/>
                        </a:solidFill>
                        <a:effectLst/>
                        <a:latin typeface="Arial" pitchFamily="34" charset="0"/>
                      </a:endParaRPr>
                    </a:p>
                  </a:txBody>
                  <a:tcPr marL="68580" marR="68580" marT="34290" marB="34290" anchor="b" horzOverflow="overflow">
                    <a:lnL>
                      <a:noFill/>
                    </a:lnL>
                    <a:lnR>
                      <a:noFill/>
                    </a:lnR>
                    <a:lnT>
                      <a:noFill/>
                    </a:lnT>
                    <a:lnB>
                      <a:noFill/>
                    </a:lnB>
                    <a:lnTlToBr>
                      <a:noFill/>
                    </a:lnTlToBr>
                    <a:lnBlToTr>
                      <a:noFill/>
                    </a:lnBlToTr>
                    <a:solidFill>
                      <a:srgbClr val="008000"/>
                    </a:solidFill>
                  </a:tcPr>
                </a:tc>
                <a:extLst>
                  <a:ext uri="{0D108BD9-81ED-4DB2-BD59-A6C34878D82A}">
                    <a16:rowId xmlns:a16="http://schemas.microsoft.com/office/drawing/2014/main" val="10012"/>
                  </a:ext>
                </a:extLst>
              </a:tr>
              <a:tr h="240822">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err="1">
                          <a:ln>
                            <a:noFill/>
                          </a:ln>
                          <a:solidFill>
                            <a:srgbClr val="FFFFFF"/>
                          </a:solidFill>
                          <a:effectLst/>
                          <a:latin typeface="Arial" pitchFamily="34" charset="0"/>
                          <a:cs typeface="Arial" pitchFamily="34" charset="0"/>
                        </a:rPr>
                        <a:t>Competente</a:t>
                      </a:r>
                      <a:endParaRPr kumimoji="0" lang="en-US" sz="1200" b="0" i="0" u="none" strike="noStrike" cap="none" normalizeH="0" baseline="0" dirty="0">
                        <a:ln>
                          <a:noFill/>
                        </a:ln>
                        <a:solidFill>
                          <a:schemeClr val="tx1"/>
                        </a:solidFill>
                        <a:effectLst/>
                        <a:latin typeface="Arial" pitchFamily="34" charset="0"/>
                      </a:endParaRPr>
                    </a:p>
                  </a:txBody>
                  <a:tcPr marL="68580" marR="68580" marT="34290" marB="34290" anchor="b" horzOverflow="overflow">
                    <a:lnL>
                      <a:noFill/>
                    </a:lnL>
                    <a:lnR>
                      <a:noFill/>
                    </a:lnR>
                    <a:lnT>
                      <a:noFill/>
                    </a:lnT>
                    <a:lnB cap="flat">
                      <a:noFill/>
                    </a:lnB>
                    <a:lnTlToBr>
                      <a:noFill/>
                    </a:lnTlToBr>
                    <a:lnBlToTr>
                      <a:noFill/>
                    </a:lnBlToTr>
                    <a:solidFill>
                      <a:srgbClr val="008000"/>
                    </a:solidFill>
                  </a:tcPr>
                </a:tc>
                <a:extLst>
                  <a:ext uri="{0D108BD9-81ED-4DB2-BD59-A6C34878D82A}">
                    <a16:rowId xmlns:a16="http://schemas.microsoft.com/office/drawing/2014/main" val="10013"/>
                  </a:ext>
                </a:extLst>
              </a:tr>
            </a:tbl>
          </a:graphicData>
        </a:graphic>
      </p:graphicFrame>
      <p:graphicFrame>
        <p:nvGraphicFramePr>
          <p:cNvPr id="19" name="Diagram 18"/>
          <p:cNvGraphicFramePr/>
          <p:nvPr>
            <p:extLst>
              <p:ext uri="{D42A27DB-BD31-4B8C-83A1-F6EECF244321}">
                <p14:modId xmlns:p14="http://schemas.microsoft.com/office/powerpoint/2010/main" val="1042020507"/>
              </p:ext>
            </p:extLst>
          </p:nvPr>
        </p:nvGraphicFramePr>
        <p:xfrm>
          <a:off x="2141970" y="1676035"/>
          <a:ext cx="5809529" cy="37526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3554" name="Picture 2" descr="C:\Program Files (x86)\Microsoft Office\MEDIA\CAGCAT10\j0291984.wmf"/>
          <p:cNvPicPr>
            <a:picLocks noChangeAspect="1" noChangeArrowheads="1"/>
          </p:cNvPicPr>
          <p:nvPr/>
        </p:nvPicPr>
        <p:blipFill>
          <a:blip r:embed="rId8" cstate="print"/>
          <a:srcRect/>
          <a:stretch>
            <a:fillRect/>
          </a:stretch>
        </p:blipFill>
        <p:spPr bwMode="auto">
          <a:xfrm>
            <a:off x="5856447" y="4463694"/>
            <a:ext cx="1657600" cy="1754858"/>
          </a:xfrm>
          <a:prstGeom prst="rect">
            <a:avLst/>
          </a:prstGeom>
          <a:noFill/>
        </p:spPr>
      </p:pic>
    </p:spTree>
    <p:extLst>
      <p:ext uri="{BB962C8B-B14F-4D97-AF65-F5344CB8AC3E}">
        <p14:creationId xmlns:p14="http://schemas.microsoft.com/office/powerpoint/2010/main" val="28466479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R" b="1" dirty="0" smtClean="0"/>
              <a:t>Ejemplo de Comunicación asertiva con SDI 2.0</a:t>
            </a:r>
            <a:endParaRPr lang="en-US" b="1" dirty="0"/>
          </a:p>
        </p:txBody>
      </p:sp>
      <p:sp>
        <p:nvSpPr>
          <p:cNvPr id="3" name="Marcador de contenido 2"/>
          <p:cNvSpPr>
            <a:spLocks noGrp="1"/>
          </p:cNvSpPr>
          <p:nvPr>
            <p:ph sz="half" idx="1"/>
          </p:nvPr>
        </p:nvSpPr>
        <p:spPr>
          <a:xfrm>
            <a:off x="612844" y="1669982"/>
            <a:ext cx="8073956" cy="4351338"/>
          </a:xfrm>
        </p:spPr>
        <p:txBody>
          <a:bodyPr>
            <a:normAutofit/>
          </a:bodyPr>
          <a:lstStyle/>
          <a:p>
            <a:pPr marL="0" indent="0" algn="just">
              <a:buNone/>
            </a:pPr>
            <a:r>
              <a:rPr lang="es-CR" sz="2800" dirty="0" smtClean="0"/>
              <a:t>Un grupo de compañeros de oficina decidieron enviar al hospital donde estaba internada una compañera, un presente de apoyo y motivación.</a:t>
            </a:r>
          </a:p>
          <a:p>
            <a:pPr marL="0" indent="0" algn="just">
              <a:buNone/>
            </a:pPr>
            <a:r>
              <a:rPr lang="es-CR" sz="2800" dirty="0" smtClean="0"/>
              <a:t>Decidieron recoger dinero entre los compañeros y para asegurar el éxito, planificaron la comunicación con que iban a solicitar el apoyo voluntario:</a:t>
            </a:r>
          </a:p>
        </p:txBody>
      </p:sp>
    </p:spTree>
    <p:extLst>
      <p:ext uri="{BB962C8B-B14F-4D97-AF65-F5344CB8AC3E}">
        <p14:creationId xmlns:p14="http://schemas.microsoft.com/office/powerpoint/2010/main" val="384057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03932" y="615768"/>
            <a:ext cx="8229600" cy="1143000"/>
          </a:xfrm>
        </p:spPr>
        <p:txBody>
          <a:bodyPr>
            <a:normAutofit fontScale="90000"/>
          </a:bodyPr>
          <a:lstStyle/>
          <a:p>
            <a:r>
              <a:rPr lang="es-CR" b="1" dirty="0"/>
              <a:t>El Camino a la </a:t>
            </a:r>
            <a:r>
              <a:rPr lang="es-CR" b="1" dirty="0" smtClean="0"/>
              <a:t>productividad</a:t>
            </a:r>
            <a:br>
              <a:rPr lang="es-CR" b="1" dirty="0" smtClean="0"/>
            </a:br>
            <a:r>
              <a:rPr lang="es-CR" b="1" dirty="0" smtClean="0"/>
              <a:t>en las relaciones</a:t>
            </a:r>
            <a:r>
              <a:rPr lang="es-CR" b="1" dirty="0"/>
              <a:t/>
            </a:r>
            <a:br>
              <a:rPr lang="es-CR" b="1" dirty="0"/>
            </a:br>
            <a:endParaRPr lang="en-US" b="1" dirty="0"/>
          </a:p>
        </p:txBody>
      </p:sp>
      <p:sp>
        <p:nvSpPr>
          <p:cNvPr id="2" name="Título 3">
            <a:extLst>
              <a:ext uri="{FF2B5EF4-FFF2-40B4-BE49-F238E27FC236}">
                <a16:creationId xmlns:a16="http://schemas.microsoft.com/office/drawing/2014/main" id="{2E27FA71-3A72-4575-AC95-E7D3C27E6DD6}"/>
              </a:ext>
            </a:extLst>
          </p:cNvPr>
          <p:cNvSpPr txBox="1">
            <a:spLocks/>
          </p:cNvSpPr>
          <p:nvPr/>
        </p:nvSpPr>
        <p:spPr>
          <a:xfrm>
            <a:off x="0" y="1194782"/>
            <a:ext cx="9144000" cy="120985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s-CR" sz="3600" dirty="0"/>
          </a:p>
        </p:txBody>
      </p:sp>
      <p:sp>
        <p:nvSpPr>
          <p:cNvPr id="5" name="Rectángulo 4">
            <a:extLst>
              <a:ext uri="{FF2B5EF4-FFF2-40B4-BE49-F238E27FC236}">
                <a16:creationId xmlns:a16="http://schemas.microsoft.com/office/drawing/2014/main" id="{1FDDC17C-F281-4254-9E9E-C3537FB483BC}"/>
              </a:ext>
            </a:extLst>
          </p:cNvPr>
          <p:cNvSpPr/>
          <p:nvPr/>
        </p:nvSpPr>
        <p:spPr>
          <a:xfrm>
            <a:off x="4396945" y="2616194"/>
            <a:ext cx="4495439" cy="2713563"/>
          </a:xfrm>
          <a:prstGeom prst="rect">
            <a:avLst/>
          </a:prstGeom>
        </p:spPr>
        <p:txBody>
          <a:bodyPr wrap="square">
            <a:spAutoFit/>
          </a:bodyPr>
          <a:lstStyle/>
          <a:p>
            <a:pPr marL="385763" indent="-385763">
              <a:spcBef>
                <a:spcPts val="1350"/>
              </a:spcBef>
              <a:buFont typeface="+mj-lt"/>
              <a:buAutoNum type="arabicPeriod"/>
            </a:pPr>
            <a:r>
              <a:rPr lang="es-MX" sz="2100" b="1" dirty="0"/>
              <a:t>Identifique su </a:t>
            </a:r>
            <a:r>
              <a:rPr lang="es-MX" sz="2100" b="1" dirty="0" smtClean="0"/>
              <a:t>emocionalidad por medio de la inteligencia emocional.</a:t>
            </a:r>
            <a:endParaRPr lang="es-MX" sz="2100" b="1" dirty="0"/>
          </a:p>
          <a:p>
            <a:pPr marL="385763" indent="-385763">
              <a:spcBef>
                <a:spcPts val="1350"/>
              </a:spcBef>
              <a:buFont typeface="+mj-lt"/>
              <a:buAutoNum type="arabicPeriod"/>
            </a:pPr>
            <a:r>
              <a:rPr lang="es-US" sz="2100" b="1" dirty="0"/>
              <a:t>Concienciar sus recursos personales (SDI 2.0).</a:t>
            </a:r>
          </a:p>
          <a:p>
            <a:pPr marL="385763" indent="-385763">
              <a:spcBef>
                <a:spcPts val="1350"/>
              </a:spcBef>
              <a:buFont typeface="+mj-lt"/>
              <a:buAutoNum type="arabicPeriod"/>
            </a:pPr>
            <a:r>
              <a:rPr lang="es-US" sz="2100" b="1" dirty="0"/>
              <a:t>Decidir tu estilo de comunicación adecuado.</a:t>
            </a:r>
          </a:p>
        </p:txBody>
      </p:sp>
      <p:pic>
        <p:nvPicPr>
          <p:cNvPr id="6146" name="Picture 2" descr="Resultado de imagen de taking control">
            <a:extLst>
              <a:ext uri="{FF2B5EF4-FFF2-40B4-BE49-F238E27FC236}">
                <a16:creationId xmlns:a16="http://schemas.microsoft.com/office/drawing/2014/main" id="{361C232D-0F85-4EA7-936F-02159249D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932" y="2322754"/>
            <a:ext cx="3471891" cy="26835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Imagen 7"/>
          <p:cNvPicPr>
            <a:picLocks noChangeAspect="1"/>
          </p:cNvPicPr>
          <p:nvPr/>
        </p:nvPicPr>
        <p:blipFill>
          <a:blip r:embed="rId3"/>
          <a:stretch>
            <a:fillRect/>
          </a:stretch>
        </p:blipFill>
        <p:spPr>
          <a:xfrm>
            <a:off x="7033737" y="5541312"/>
            <a:ext cx="1879181" cy="1018992"/>
          </a:xfrm>
          <a:prstGeom prst="rect">
            <a:avLst/>
          </a:prstGeom>
        </p:spPr>
      </p:pic>
    </p:spTree>
    <p:extLst>
      <p:ext uri="{BB962C8B-B14F-4D97-AF65-F5344CB8AC3E}">
        <p14:creationId xmlns:p14="http://schemas.microsoft.com/office/powerpoint/2010/main" val="11046995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R" b="1" dirty="0" smtClean="0"/>
              <a:t>Ejemplo de Comunicación asertiva con SDI 2.0</a:t>
            </a:r>
            <a:endParaRPr lang="en-US" b="1" dirty="0"/>
          </a:p>
        </p:txBody>
      </p:sp>
      <p:sp>
        <p:nvSpPr>
          <p:cNvPr id="3" name="Marcador de contenido 2"/>
          <p:cNvSpPr>
            <a:spLocks noGrp="1"/>
          </p:cNvSpPr>
          <p:nvPr>
            <p:ph sz="half" idx="1"/>
          </p:nvPr>
        </p:nvSpPr>
        <p:spPr>
          <a:xfrm>
            <a:off x="612844" y="1246192"/>
            <a:ext cx="8073956" cy="4351338"/>
          </a:xfrm>
        </p:spPr>
        <p:txBody>
          <a:bodyPr>
            <a:noAutofit/>
          </a:bodyPr>
          <a:lstStyle/>
          <a:p>
            <a:pPr marL="0" indent="0" algn="just">
              <a:buNone/>
            </a:pPr>
            <a:r>
              <a:rPr lang="es-CR" sz="1800" dirty="0" smtClean="0"/>
              <a:t>A los </a:t>
            </a:r>
            <a:r>
              <a:rPr lang="es-CR" sz="1800" b="1" dirty="0" smtClean="0">
                <a:solidFill>
                  <a:srgbClr val="0070C0"/>
                </a:solidFill>
              </a:rPr>
              <a:t>Azules</a:t>
            </a:r>
            <a:r>
              <a:rPr lang="es-CR" sz="1800" dirty="0" smtClean="0"/>
              <a:t>: </a:t>
            </a:r>
          </a:p>
          <a:p>
            <a:pPr marL="0" indent="0" algn="just">
              <a:buNone/>
            </a:pPr>
            <a:r>
              <a:rPr lang="es-CR" sz="1800" dirty="0" smtClean="0"/>
              <a:t>“Nuestra compañera Emilia está </a:t>
            </a:r>
            <a:r>
              <a:rPr lang="es-CR" sz="1800" dirty="0"/>
              <a:t>enferma y nosotros pensamos que algunas flores la ayudarían a sentirse mejor. ¿Usted quiere ayudar</a:t>
            </a:r>
            <a:r>
              <a:rPr lang="es-CR" sz="1800" dirty="0" smtClean="0"/>
              <a:t>?”</a:t>
            </a:r>
          </a:p>
          <a:p>
            <a:pPr marL="0" indent="0" algn="just">
              <a:buNone/>
            </a:pPr>
            <a:endParaRPr lang="es-CR" sz="1000" dirty="0" smtClean="0"/>
          </a:p>
          <a:p>
            <a:pPr marL="0" indent="0" algn="just">
              <a:buNone/>
            </a:pPr>
            <a:r>
              <a:rPr lang="es-CR" sz="1800" dirty="0" smtClean="0"/>
              <a:t>A los </a:t>
            </a:r>
            <a:r>
              <a:rPr lang="es-CR" sz="1800" b="1" dirty="0" smtClean="0">
                <a:solidFill>
                  <a:srgbClr val="FF0000"/>
                </a:solidFill>
              </a:rPr>
              <a:t>Rojos</a:t>
            </a:r>
            <a:r>
              <a:rPr lang="es-CR" sz="1800" dirty="0" smtClean="0"/>
              <a:t>: </a:t>
            </a:r>
          </a:p>
          <a:p>
            <a:pPr marL="0" indent="0" algn="just">
              <a:buNone/>
            </a:pPr>
            <a:r>
              <a:rPr lang="es-CR" sz="1800" dirty="0" smtClean="0"/>
              <a:t>"</a:t>
            </a:r>
            <a:r>
              <a:rPr lang="es-CR" sz="1800" dirty="0"/>
              <a:t>Necesito </a:t>
            </a:r>
            <a:r>
              <a:rPr lang="es-CR" sz="1800" dirty="0" smtClean="0"/>
              <a:t>Quinientos colones </a:t>
            </a:r>
            <a:r>
              <a:rPr lang="es-CR" sz="1800" dirty="0"/>
              <a:t>ahora. </a:t>
            </a:r>
            <a:r>
              <a:rPr lang="es-CR" sz="1800" dirty="0" smtClean="0"/>
              <a:t>Son </a:t>
            </a:r>
            <a:r>
              <a:rPr lang="es-CR" sz="1800" dirty="0"/>
              <a:t>para </a:t>
            </a:r>
            <a:r>
              <a:rPr lang="es-CR" sz="1800" dirty="0" smtClean="0"/>
              <a:t>Emilia que está en el hospital“</a:t>
            </a:r>
          </a:p>
          <a:p>
            <a:pPr marL="0" indent="0" algn="just">
              <a:buNone/>
            </a:pPr>
            <a:endParaRPr lang="es-CR" sz="1000" dirty="0" smtClean="0"/>
          </a:p>
          <a:p>
            <a:pPr marL="0" indent="0" algn="just">
              <a:buNone/>
            </a:pPr>
            <a:r>
              <a:rPr lang="es-CR" sz="1800" dirty="0" smtClean="0"/>
              <a:t>A los </a:t>
            </a:r>
            <a:r>
              <a:rPr lang="es-CR" sz="1800" b="1" dirty="0" smtClean="0">
                <a:solidFill>
                  <a:srgbClr val="00AC6C"/>
                </a:solidFill>
              </a:rPr>
              <a:t>Verdes</a:t>
            </a:r>
            <a:r>
              <a:rPr lang="es-CR" sz="1800" dirty="0" smtClean="0"/>
              <a:t>:</a:t>
            </a:r>
          </a:p>
          <a:p>
            <a:pPr marL="0" indent="0" algn="just">
              <a:buNone/>
            </a:pPr>
            <a:r>
              <a:rPr lang="es-CR" sz="1800" dirty="0" smtClean="0"/>
              <a:t> “Emilia </a:t>
            </a:r>
            <a:r>
              <a:rPr lang="es-CR" sz="1800" i="1" dirty="0"/>
              <a:t>ha trabajado aquí </a:t>
            </a:r>
            <a:r>
              <a:rPr lang="es-CR" sz="1800" dirty="0"/>
              <a:t>un largo tiempo y nunca se había enfermado antes. Ella se está recuperando de una cirugía. Sólo pedimos una cantidad justa de cada persona en el departamento. Le daré algún tiempo para que considere la idea, y regresaré al mediodía</a:t>
            </a:r>
            <a:r>
              <a:rPr lang="es-CR" sz="1800" dirty="0" smtClean="0"/>
              <a:t>.”</a:t>
            </a:r>
          </a:p>
          <a:p>
            <a:pPr marL="0" indent="0" algn="just">
              <a:buNone/>
            </a:pPr>
            <a:endParaRPr lang="es-CR" sz="1000" dirty="0" smtClean="0"/>
          </a:p>
          <a:p>
            <a:pPr marL="0" indent="0" algn="just">
              <a:buNone/>
            </a:pPr>
            <a:r>
              <a:rPr lang="es-CR" sz="1800" dirty="0" smtClean="0"/>
              <a:t>A los </a:t>
            </a:r>
            <a:r>
              <a:rPr lang="es-CR" sz="1800" b="1" dirty="0" smtClean="0"/>
              <a:t>Centros</a:t>
            </a:r>
            <a:r>
              <a:rPr lang="es-CR" sz="1800" dirty="0" smtClean="0"/>
              <a:t>: </a:t>
            </a:r>
          </a:p>
          <a:p>
            <a:pPr marL="0" indent="0" algn="just">
              <a:buNone/>
            </a:pPr>
            <a:r>
              <a:rPr lang="es-CR" sz="1800" dirty="0" smtClean="0"/>
              <a:t>"Todos </a:t>
            </a:r>
            <a:r>
              <a:rPr lang="es-CR" sz="1800" dirty="0"/>
              <a:t>los demás están </a:t>
            </a:r>
            <a:r>
              <a:rPr lang="es-CR" sz="1800" dirty="0" smtClean="0"/>
              <a:t>contribuyendo para un presente para Emilia. </a:t>
            </a:r>
            <a:r>
              <a:rPr lang="en-US" sz="1800" dirty="0"/>
              <a:t>¿</a:t>
            </a:r>
            <a:r>
              <a:rPr lang="en-US" sz="1800" dirty="0" err="1"/>
              <a:t>Usted</a:t>
            </a:r>
            <a:r>
              <a:rPr lang="en-US" sz="1800" dirty="0"/>
              <a:t> </a:t>
            </a:r>
            <a:r>
              <a:rPr lang="en-US" sz="1800" dirty="0" err="1"/>
              <a:t>también</a:t>
            </a:r>
            <a:r>
              <a:rPr lang="en-US" sz="1800" dirty="0"/>
              <a:t> </a:t>
            </a:r>
            <a:r>
              <a:rPr lang="en-US" sz="1800" dirty="0" err="1"/>
              <a:t>quiere</a:t>
            </a:r>
            <a:r>
              <a:rPr lang="en-US" sz="1800" dirty="0"/>
              <a:t> </a:t>
            </a:r>
            <a:r>
              <a:rPr lang="en-US" sz="1800" dirty="0" err="1"/>
              <a:t>formar</a:t>
            </a:r>
            <a:r>
              <a:rPr lang="en-US" sz="1800" dirty="0"/>
              <a:t> parte, </a:t>
            </a:r>
            <a:r>
              <a:rPr lang="en-US" sz="1800" dirty="0" err="1"/>
              <a:t>verdad</a:t>
            </a:r>
            <a:r>
              <a:rPr lang="en-US" sz="1800" dirty="0" smtClean="0"/>
              <a:t>?”</a:t>
            </a:r>
            <a:endParaRPr lang="en-US" sz="1800" dirty="0"/>
          </a:p>
        </p:txBody>
      </p:sp>
    </p:spTree>
    <p:extLst>
      <p:ext uri="{BB962C8B-B14F-4D97-AF65-F5344CB8AC3E}">
        <p14:creationId xmlns:p14="http://schemas.microsoft.com/office/powerpoint/2010/main" val="95851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R" b="1" dirty="0" smtClean="0"/>
              <a:t>Ejemplo de Comunicación asertiva con SDI 2.0</a:t>
            </a:r>
            <a:endParaRPr lang="en-US" b="1" dirty="0"/>
          </a:p>
        </p:txBody>
      </p:sp>
      <p:sp>
        <p:nvSpPr>
          <p:cNvPr id="3" name="Marcador de contenido 2"/>
          <p:cNvSpPr>
            <a:spLocks noGrp="1"/>
          </p:cNvSpPr>
          <p:nvPr>
            <p:ph sz="half" idx="1"/>
          </p:nvPr>
        </p:nvSpPr>
        <p:spPr>
          <a:xfrm>
            <a:off x="612844" y="1246192"/>
            <a:ext cx="8073956" cy="4351338"/>
          </a:xfrm>
        </p:spPr>
        <p:txBody>
          <a:bodyPr>
            <a:noAutofit/>
          </a:bodyPr>
          <a:lstStyle/>
          <a:p>
            <a:pPr marL="0" indent="0" algn="just">
              <a:buNone/>
            </a:pPr>
            <a:r>
              <a:rPr lang="es-CR" sz="1800" dirty="0" smtClean="0"/>
              <a:t>A los </a:t>
            </a:r>
            <a:r>
              <a:rPr lang="es-CR" sz="1800" b="1" dirty="0" smtClean="0">
                <a:solidFill>
                  <a:srgbClr val="0070C0"/>
                </a:solidFill>
              </a:rPr>
              <a:t>Azules</a:t>
            </a:r>
            <a:r>
              <a:rPr lang="es-CR" sz="1800" dirty="0" smtClean="0"/>
              <a:t>: </a:t>
            </a:r>
          </a:p>
          <a:p>
            <a:pPr marL="0" indent="0" algn="just">
              <a:buNone/>
            </a:pPr>
            <a:r>
              <a:rPr lang="es-CR" sz="1800" dirty="0" smtClean="0"/>
              <a:t>“Nuestra </a:t>
            </a:r>
            <a:r>
              <a:rPr lang="es-CR" sz="1800" b="1" dirty="0" smtClean="0"/>
              <a:t>compañera</a:t>
            </a:r>
            <a:r>
              <a:rPr lang="es-CR" sz="1800" dirty="0" smtClean="0"/>
              <a:t> Emilia está </a:t>
            </a:r>
            <a:r>
              <a:rPr lang="es-CR" sz="1800" dirty="0"/>
              <a:t>enferma y nosotros pensamos que algunas flores la ayudarían a </a:t>
            </a:r>
            <a:r>
              <a:rPr lang="es-CR" sz="1800" b="1" dirty="0"/>
              <a:t>sentirse mejor</a:t>
            </a:r>
            <a:r>
              <a:rPr lang="es-CR" sz="1800" dirty="0"/>
              <a:t>. ¿Usted quiere </a:t>
            </a:r>
            <a:r>
              <a:rPr lang="es-CR" sz="1800" b="1" dirty="0"/>
              <a:t>ayudar</a:t>
            </a:r>
            <a:r>
              <a:rPr lang="es-CR" sz="1800" dirty="0" smtClean="0"/>
              <a:t>?”</a:t>
            </a:r>
          </a:p>
          <a:p>
            <a:pPr marL="0" indent="0" algn="just">
              <a:buNone/>
            </a:pPr>
            <a:endParaRPr lang="es-CR" sz="1000" dirty="0" smtClean="0"/>
          </a:p>
          <a:p>
            <a:pPr marL="0" indent="0" algn="just">
              <a:buNone/>
            </a:pPr>
            <a:r>
              <a:rPr lang="es-CR" sz="1800" dirty="0" smtClean="0"/>
              <a:t>A los </a:t>
            </a:r>
            <a:r>
              <a:rPr lang="es-CR" sz="1800" b="1" dirty="0" smtClean="0">
                <a:solidFill>
                  <a:srgbClr val="FF0000"/>
                </a:solidFill>
              </a:rPr>
              <a:t>Rojos</a:t>
            </a:r>
            <a:r>
              <a:rPr lang="es-CR" sz="1800" dirty="0" smtClean="0"/>
              <a:t>: </a:t>
            </a:r>
          </a:p>
          <a:p>
            <a:pPr marL="0" indent="0" algn="just">
              <a:buNone/>
            </a:pPr>
            <a:r>
              <a:rPr lang="es-CR" sz="1800" dirty="0" smtClean="0"/>
              <a:t>"</a:t>
            </a:r>
            <a:r>
              <a:rPr lang="es-CR" sz="1800" b="1" dirty="0"/>
              <a:t>Necesito</a:t>
            </a:r>
            <a:r>
              <a:rPr lang="es-CR" sz="1800" dirty="0"/>
              <a:t> </a:t>
            </a:r>
            <a:r>
              <a:rPr lang="es-CR" sz="1800" dirty="0" smtClean="0"/>
              <a:t>Quinientos colones </a:t>
            </a:r>
            <a:r>
              <a:rPr lang="es-CR" sz="1800" dirty="0"/>
              <a:t>ahora. </a:t>
            </a:r>
            <a:r>
              <a:rPr lang="es-CR" sz="1800" b="1" dirty="0" smtClean="0"/>
              <a:t>Son </a:t>
            </a:r>
            <a:r>
              <a:rPr lang="es-CR" sz="1800" b="1" dirty="0"/>
              <a:t>para </a:t>
            </a:r>
            <a:r>
              <a:rPr lang="es-CR" sz="1800" dirty="0" smtClean="0"/>
              <a:t>Emilia que está en el hospital“</a:t>
            </a:r>
          </a:p>
          <a:p>
            <a:pPr marL="0" indent="0" algn="just">
              <a:buNone/>
            </a:pPr>
            <a:endParaRPr lang="es-CR" sz="1000" dirty="0" smtClean="0"/>
          </a:p>
          <a:p>
            <a:pPr marL="0" indent="0" algn="just">
              <a:buNone/>
            </a:pPr>
            <a:r>
              <a:rPr lang="es-CR" sz="1800" dirty="0" smtClean="0"/>
              <a:t>A los </a:t>
            </a:r>
            <a:r>
              <a:rPr lang="es-CR" sz="1800" b="1" dirty="0" smtClean="0">
                <a:solidFill>
                  <a:srgbClr val="00AC6C"/>
                </a:solidFill>
              </a:rPr>
              <a:t>Verdes</a:t>
            </a:r>
            <a:r>
              <a:rPr lang="es-CR" sz="1800" dirty="0" smtClean="0"/>
              <a:t>:</a:t>
            </a:r>
          </a:p>
          <a:p>
            <a:pPr marL="0" indent="0" algn="just">
              <a:buNone/>
            </a:pPr>
            <a:r>
              <a:rPr lang="es-CR" sz="1800" dirty="0" smtClean="0"/>
              <a:t> “Emilia </a:t>
            </a:r>
            <a:r>
              <a:rPr lang="es-CR" sz="1800" i="1" dirty="0"/>
              <a:t>ha trabajado aquí </a:t>
            </a:r>
            <a:r>
              <a:rPr lang="es-CR" sz="1800" dirty="0"/>
              <a:t>un largo tiempo y nunca se había enfermado antes. Ella </a:t>
            </a:r>
            <a:r>
              <a:rPr lang="es-CR" sz="1800" b="1" dirty="0"/>
              <a:t>se está recuperando </a:t>
            </a:r>
            <a:r>
              <a:rPr lang="es-CR" sz="1800" dirty="0"/>
              <a:t>de una cirugía. Sólo pedimos una </a:t>
            </a:r>
            <a:r>
              <a:rPr lang="es-CR" sz="1800" b="1" dirty="0"/>
              <a:t>cantidad justa </a:t>
            </a:r>
            <a:r>
              <a:rPr lang="es-CR" sz="1800" dirty="0"/>
              <a:t>de cada persona en el departamento. Le </a:t>
            </a:r>
            <a:r>
              <a:rPr lang="es-CR" sz="1800" b="1" dirty="0"/>
              <a:t>daré algún tiempo </a:t>
            </a:r>
            <a:r>
              <a:rPr lang="es-CR" sz="1800" dirty="0"/>
              <a:t>para que considere la idea, y </a:t>
            </a:r>
            <a:r>
              <a:rPr lang="es-CR" sz="1800" b="1" dirty="0"/>
              <a:t>regresaré</a:t>
            </a:r>
            <a:r>
              <a:rPr lang="es-CR" sz="1800" dirty="0"/>
              <a:t> al mediodía</a:t>
            </a:r>
            <a:r>
              <a:rPr lang="es-CR" sz="1800" dirty="0" smtClean="0"/>
              <a:t>.”</a:t>
            </a:r>
          </a:p>
          <a:p>
            <a:pPr marL="0" indent="0" algn="just">
              <a:buNone/>
            </a:pPr>
            <a:endParaRPr lang="es-CR" sz="1000" dirty="0" smtClean="0"/>
          </a:p>
          <a:p>
            <a:pPr marL="0" indent="0" algn="just">
              <a:buNone/>
            </a:pPr>
            <a:r>
              <a:rPr lang="es-CR" sz="1800" dirty="0" smtClean="0"/>
              <a:t>A los </a:t>
            </a:r>
            <a:r>
              <a:rPr lang="es-CR" sz="1800" b="1" dirty="0" smtClean="0"/>
              <a:t>Centros</a:t>
            </a:r>
            <a:r>
              <a:rPr lang="es-CR" sz="1800" dirty="0" smtClean="0"/>
              <a:t>: </a:t>
            </a:r>
          </a:p>
          <a:p>
            <a:pPr marL="0" indent="0" algn="just">
              <a:buNone/>
            </a:pPr>
            <a:r>
              <a:rPr lang="es-CR" sz="1800" dirty="0" smtClean="0"/>
              <a:t>"</a:t>
            </a:r>
            <a:r>
              <a:rPr lang="es-CR" sz="1800" b="1" dirty="0" smtClean="0"/>
              <a:t>Todos </a:t>
            </a:r>
            <a:r>
              <a:rPr lang="es-CR" sz="1800" b="1" dirty="0"/>
              <a:t>los demás </a:t>
            </a:r>
            <a:r>
              <a:rPr lang="es-CR" sz="1800" dirty="0"/>
              <a:t>están </a:t>
            </a:r>
            <a:r>
              <a:rPr lang="es-CR" sz="1800" dirty="0" smtClean="0"/>
              <a:t>contribuyendo para un presente para Emilia. </a:t>
            </a:r>
            <a:r>
              <a:rPr lang="en-US" sz="1800" dirty="0"/>
              <a:t>¿</a:t>
            </a:r>
            <a:r>
              <a:rPr lang="en-US" sz="1800" dirty="0" err="1"/>
              <a:t>Usted</a:t>
            </a:r>
            <a:r>
              <a:rPr lang="en-US" sz="1800" dirty="0"/>
              <a:t> </a:t>
            </a:r>
            <a:r>
              <a:rPr lang="en-US" sz="1800" dirty="0" err="1"/>
              <a:t>también</a:t>
            </a:r>
            <a:r>
              <a:rPr lang="en-US" sz="1800" dirty="0"/>
              <a:t> </a:t>
            </a:r>
            <a:r>
              <a:rPr lang="en-US" sz="1800" b="1" dirty="0" err="1"/>
              <a:t>quiere</a:t>
            </a:r>
            <a:r>
              <a:rPr lang="en-US" sz="1800" b="1" dirty="0"/>
              <a:t> </a:t>
            </a:r>
            <a:r>
              <a:rPr lang="en-US" sz="1800" b="1" dirty="0" err="1"/>
              <a:t>formar</a:t>
            </a:r>
            <a:r>
              <a:rPr lang="en-US" sz="1800" b="1" dirty="0"/>
              <a:t> parte</a:t>
            </a:r>
            <a:r>
              <a:rPr lang="en-US" sz="1800" dirty="0"/>
              <a:t>, </a:t>
            </a:r>
            <a:r>
              <a:rPr lang="en-US" sz="1800" dirty="0" err="1"/>
              <a:t>verdad</a:t>
            </a:r>
            <a:r>
              <a:rPr lang="en-US" sz="1800" dirty="0" smtClean="0"/>
              <a:t>?”</a:t>
            </a:r>
            <a:endParaRPr lang="en-US" sz="1800" dirty="0"/>
          </a:p>
        </p:txBody>
      </p:sp>
    </p:spTree>
    <p:extLst>
      <p:ext uri="{BB962C8B-B14F-4D97-AF65-F5344CB8AC3E}">
        <p14:creationId xmlns:p14="http://schemas.microsoft.com/office/powerpoint/2010/main" val="30051716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CR" dirty="0"/>
              <a:t>¿</a:t>
            </a:r>
            <a:r>
              <a:rPr lang="es-CR" dirty="0" smtClean="0"/>
              <a:t>De Quién dirías….?</a:t>
            </a:r>
            <a:endParaRPr lang="es-CR" dirty="0"/>
          </a:p>
        </p:txBody>
      </p:sp>
      <p:sp>
        <p:nvSpPr>
          <p:cNvPr id="2" name="Marcador de texto 1"/>
          <p:cNvSpPr>
            <a:spLocks noGrp="1"/>
          </p:cNvSpPr>
          <p:nvPr>
            <p:ph type="body" sz="quarter" idx="11"/>
          </p:nvPr>
        </p:nvSpPr>
        <p:spPr/>
        <p:txBody>
          <a:bodyPr/>
          <a:lstStyle/>
          <a:p>
            <a:endParaRPr lang="en-US"/>
          </a:p>
        </p:txBody>
      </p:sp>
      <p:graphicFrame>
        <p:nvGraphicFramePr>
          <p:cNvPr id="7" name="Table 6"/>
          <p:cNvGraphicFramePr>
            <a:graphicFrameLocks noGrp="1"/>
          </p:cNvGraphicFramePr>
          <p:nvPr>
            <p:extLst/>
          </p:nvPr>
        </p:nvGraphicFramePr>
        <p:xfrm>
          <a:off x="426720" y="1560576"/>
          <a:ext cx="7693152" cy="4605666"/>
        </p:xfrm>
        <a:graphic>
          <a:graphicData uri="http://schemas.openxmlformats.org/drawingml/2006/table">
            <a:tbl>
              <a:tblPr firstRow="1" bandRow="1">
                <a:tableStyleId>{5C22544A-7EE6-4342-B048-85BDC9FD1C3A}</a:tableStyleId>
              </a:tblPr>
              <a:tblGrid>
                <a:gridCol w="5790471">
                  <a:extLst>
                    <a:ext uri="{9D8B030D-6E8A-4147-A177-3AD203B41FA5}">
                      <a16:colId xmlns:a16="http://schemas.microsoft.com/office/drawing/2014/main" val="20000"/>
                    </a:ext>
                  </a:extLst>
                </a:gridCol>
                <a:gridCol w="1902681">
                  <a:extLst>
                    <a:ext uri="{9D8B030D-6E8A-4147-A177-3AD203B41FA5}">
                      <a16:colId xmlns:a16="http://schemas.microsoft.com/office/drawing/2014/main" val="20001"/>
                    </a:ext>
                  </a:extLst>
                </a:gridCol>
              </a:tblGrid>
              <a:tr h="505291">
                <a:tc>
                  <a:txBody>
                    <a:bodyPr/>
                    <a:lstStyle/>
                    <a:p>
                      <a:pPr algn="ctr">
                        <a:spcAft>
                          <a:spcPts val="0"/>
                        </a:spcAft>
                      </a:pPr>
                      <a:r>
                        <a:rPr lang="es-CR" sz="1600" dirty="0" smtClean="0">
                          <a:effectLst/>
                          <a:latin typeface="Times New Roman"/>
                          <a:ea typeface="Times New Roman"/>
                        </a:rPr>
                        <a:t>Pregunta</a:t>
                      </a:r>
                      <a:endParaRPr lang="es-CR" sz="1600" dirty="0">
                        <a:effectLst/>
                        <a:latin typeface="Times New Roman"/>
                        <a:ea typeface="Times New Roman"/>
                      </a:endParaRPr>
                    </a:p>
                  </a:txBody>
                  <a:tcPr marL="68580" marR="68580" marT="0" marB="0" anchor="ctr"/>
                </a:tc>
                <a:tc>
                  <a:txBody>
                    <a:bodyPr/>
                    <a:lstStyle/>
                    <a:p>
                      <a:pPr algn="ctr">
                        <a:spcAft>
                          <a:spcPts val="0"/>
                        </a:spcAft>
                      </a:pPr>
                      <a:r>
                        <a:rPr lang="es-CR" sz="1600" dirty="0" smtClean="0">
                          <a:effectLst/>
                          <a:latin typeface="Times New Roman"/>
                          <a:ea typeface="Times New Roman"/>
                        </a:rPr>
                        <a:t>Opciones</a:t>
                      </a:r>
                      <a:endParaRPr lang="es-CR" sz="16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505291">
                <a:tc>
                  <a:txBody>
                    <a:bodyPr/>
                    <a:lstStyle/>
                    <a:p>
                      <a:pPr>
                        <a:spcAft>
                          <a:spcPts val="0"/>
                        </a:spcAft>
                      </a:pPr>
                      <a:r>
                        <a:rPr lang="es-CR" sz="1600" dirty="0">
                          <a:effectLst/>
                        </a:rPr>
                        <a:t>1. </a:t>
                      </a:r>
                      <a:r>
                        <a:rPr lang="es-CR" sz="1600" dirty="0" smtClean="0">
                          <a:effectLst/>
                        </a:rPr>
                        <a:t>Es </a:t>
                      </a:r>
                      <a:r>
                        <a:rPr lang="es-CR" sz="1600" dirty="0">
                          <a:effectLst/>
                        </a:rPr>
                        <a:t>una persona que </a:t>
                      </a:r>
                      <a:r>
                        <a:rPr lang="es-CR" sz="1600" dirty="0" smtClean="0">
                          <a:effectLst/>
                        </a:rPr>
                        <a:t>busca </a:t>
                      </a:r>
                      <a:r>
                        <a:rPr lang="es-CR" sz="1600" dirty="0">
                          <a:effectLst/>
                        </a:rPr>
                        <a:t>resultados, </a:t>
                      </a:r>
                      <a:r>
                        <a:rPr lang="es-CR" sz="1600" dirty="0" smtClean="0">
                          <a:effectLst/>
                        </a:rPr>
                        <a:t>no</a:t>
                      </a:r>
                      <a:r>
                        <a:rPr lang="es-CR" sz="1600" baseline="0" dirty="0" smtClean="0">
                          <a:effectLst/>
                        </a:rPr>
                        <a:t> es</a:t>
                      </a:r>
                      <a:r>
                        <a:rPr lang="es-CR" sz="1600" dirty="0" smtClean="0">
                          <a:effectLst/>
                        </a:rPr>
                        <a:t> </a:t>
                      </a:r>
                      <a:r>
                        <a:rPr lang="es-CR" sz="1600" dirty="0">
                          <a:effectLst/>
                        </a:rPr>
                        <a:t>un perezoso</a:t>
                      </a:r>
                      <a:endParaRPr lang="es-CR" sz="1600" dirty="0">
                        <a:effectLst/>
                        <a:latin typeface="Times New Roman"/>
                        <a:ea typeface="Times New Roman"/>
                      </a:endParaRPr>
                    </a:p>
                  </a:txBody>
                  <a:tcPr marL="68580" marR="68580" marT="0" marB="0" anchor="ctr"/>
                </a:tc>
                <a:tc>
                  <a:txBody>
                    <a:bodyPr/>
                    <a:lstStyle/>
                    <a:p>
                      <a:pPr>
                        <a:spcAft>
                          <a:spcPts val="0"/>
                        </a:spcAft>
                      </a:pPr>
                      <a:r>
                        <a:rPr lang="es-CR" sz="1600" dirty="0">
                          <a:effectLst/>
                        </a:rPr>
                        <a:t>A…..R……V…..H</a:t>
                      </a:r>
                      <a:endParaRPr lang="es-CR" sz="1600" dirty="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505291">
                <a:tc>
                  <a:txBody>
                    <a:bodyPr/>
                    <a:lstStyle/>
                    <a:p>
                      <a:pPr>
                        <a:spcAft>
                          <a:spcPts val="0"/>
                        </a:spcAft>
                      </a:pPr>
                      <a:r>
                        <a:rPr lang="es-CR" sz="1600" dirty="0">
                          <a:effectLst/>
                        </a:rPr>
                        <a:t>2. </a:t>
                      </a:r>
                      <a:r>
                        <a:rPr lang="es-CR" sz="1600" dirty="0" smtClean="0">
                          <a:effectLst/>
                        </a:rPr>
                        <a:t>Es una persona calificada, </a:t>
                      </a:r>
                      <a:r>
                        <a:rPr lang="es-CR" sz="1600" dirty="0">
                          <a:effectLst/>
                        </a:rPr>
                        <a:t>que </a:t>
                      </a:r>
                      <a:r>
                        <a:rPr lang="es-CR" sz="1600" dirty="0" smtClean="0">
                          <a:effectLst/>
                        </a:rPr>
                        <a:t>sabe en detalle </a:t>
                      </a:r>
                      <a:r>
                        <a:rPr lang="es-CR" sz="1600" dirty="0">
                          <a:effectLst/>
                        </a:rPr>
                        <a:t>lo que debe hacer</a:t>
                      </a:r>
                      <a:endParaRPr lang="es-CR" sz="1600" dirty="0">
                        <a:effectLst/>
                        <a:latin typeface="Times New Roman"/>
                        <a:ea typeface="Times New Roman"/>
                      </a:endParaRPr>
                    </a:p>
                  </a:txBody>
                  <a:tcPr marL="68580" marR="68580" marT="0" marB="0" anchor="ctr"/>
                </a:tc>
                <a:tc>
                  <a:txBody>
                    <a:bodyPr/>
                    <a:lstStyle/>
                    <a:p>
                      <a:pPr>
                        <a:spcAft>
                          <a:spcPts val="0"/>
                        </a:spcAft>
                      </a:pPr>
                      <a:r>
                        <a:rPr lang="es-CR" sz="1600">
                          <a:effectLst/>
                        </a:rPr>
                        <a:t>A…..R……V…..H</a:t>
                      </a:r>
                      <a:endParaRPr lang="es-CR" sz="160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505291">
                <a:tc>
                  <a:txBody>
                    <a:bodyPr/>
                    <a:lstStyle/>
                    <a:p>
                      <a:pPr>
                        <a:spcAft>
                          <a:spcPts val="0"/>
                        </a:spcAft>
                      </a:pPr>
                      <a:r>
                        <a:rPr lang="es-CR" sz="1600" dirty="0">
                          <a:effectLst/>
                        </a:rPr>
                        <a:t>3. Es un ganador</a:t>
                      </a:r>
                      <a:endParaRPr lang="es-CR" sz="1600" dirty="0">
                        <a:effectLst/>
                        <a:latin typeface="Times New Roman"/>
                        <a:ea typeface="Times New Roman"/>
                      </a:endParaRPr>
                    </a:p>
                  </a:txBody>
                  <a:tcPr marL="68580" marR="68580" marT="0" marB="0" anchor="ctr"/>
                </a:tc>
                <a:tc>
                  <a:txBody>
                    <a:bodyPr/>
                    <a:lstStyle/>
                    <a:p>
                      <a:pPr>
                        <a:spcAft>
                          <a:spcPts val="0"/>
                        </a:spcAft>
                      </a:pPr>
                      <a:r>
                        <a:rPr lang="es-CR" sz="1600">
                          <a:effectLst/>
                        </a:rPr>
                        <a:t>A…..R……V…..H</a:t>
                      </a:r>
                      <a:endParaRPr lang="es-CR" sz="160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505291">
                <a:tc>
                  <a:txBody>
                    <a:bodyPr/>
                    <a:lstStyle/>
                    <a:p>
                      <a:pPr>
                        <a:spcAft>
                          <a:spcPts val="0"/>
                        </a:spcAft>
                      </a:pPr>
                      <a:r>
                        <a:rPr lang="es-CR" sz="1600">
                          <a:effectLst/>
                        </a:rPr>
                        <a:t>4. Ella es amigable, no agresiva</a:t>
                      </a:r>
                      <a:endParaRPr lang="es-CR" sz="1600">
                        <a:effectLst/>
                        <a:latin typeface="Times New Roman"/>
                        <a:ea typeface="Times New Roman"/>
                      </a:endParaRPr>
                    </a:p>
                  </a:txBody>
                  <a:tcPr marL="68580" marR="68580" marT="0" marB="0" anchor="ctr"/>
                </a:tc>
                <a:tc>
                  <a:txBody>
                    <a:bodyPr/>
                    <a:lstStyle/>
                    <a:p>
                      <a:pPr>
                        <a:spcAft>
                          <a:spcPts val="0"/>
                        </a:spcAft>
                      </a:pPr>
                      <a:r>
                        <a:rPr lang="es-CR" sz="1600">
                          <a:effectLst/>
                        </a:rPr>
                        <a:t>A…..R……V…..H</a:t>
                      </a:r>
                      <a:endParaRPr lang="es-CR" sz="160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r h="505291">
                <a:tc>
                  <a:txBody>
                    <a:bodyPr/>
                    <a:lstStyle/>
                    <a:p>
                      <a:pPr>
                        <a:spcAft>
                          <a:spcPts val="0"/>
                        </a:spcAft>
                      </a:pPr>
                      <a:r>
                        <a:rPr lang="es-CR" sz="1600" dirty="0">
                          <a:effectLst/>
                        </a:rPr>
                        <a:t>5. El </a:t>
                      </a:r>
                      <a:r>
                        <a:rPr lang="es-CR" sz="1600" dirty="0" smtClean="0">
                          <a:effectLst/>
                        </a:rPr>
                        <a:t>es </a:t>
                      </a:r>
                      <a:r>
                        <a:rPr lang="es-CR" sz="1600" dirty="0">
                          <a:effectLst/>
                        </a:rPr>
                        <a:t>flexible, </a:t>
                      </a:r>
                      <a:r>
                        <a:rPr lang="es-CR" sz="1600" dirty="0" smtClean="0">
                          <a:effectLst/>
                        </a:rPr>
                        <a:t>reflexivo,</a:t>
                      </a:r>
                      <a:r>
                        <a:rPr lang="es-CR" sz="1600" baseline="0" dirty="0" smtClean="0">
                          <a:effectLst/>
                        </a:rPr>
                        <a:t> </a:t>
                      </a:r>
                      <a:r>
                        <a:rPr lang="es-CR" sz="1600" dirty="0" smtClean="0">
                          <a:effectLst/>
                        </a:rPr>
                        <a:t>no </a:t>
                      </a:r>
                      <a:r>
                        <a:rPr lang="es-CR" sz="1600" dirty="0">
                          <a:effectLst/>
                        </a:rPr>
                        <a:t>rígido</a:t>
                      </a:r>
                      <a:endParaRPr lang="es-CR" sz="1600" dirty="0">
                        <a:effectLst/>
                        <a:latin typeface="Times New Roman"/>
                        <a:ea typeface="Times New Roman"/>
                      </a:endParaRPr>
                    </a:p>
                  </a:txBody>
                  <a:tcPr marL="68580" marR="68580" marT="0" marB="0" anchor="ctr"/>
                </a:tc>
                <a:tc>
                  <a:txBody>
                    <a:bodyPr/>
                    <a:lstStyle/>
                    <a:p>
                      <a:pPr>
                        <a:spcAft>
                          <a:spcPts val="0"/>
                        </a:spcAft>
                      </a:pPr>
                      <a:r>
                        <a:rPr lang="es-CR" sz="1600">
                          <a:effectLst/>
                        </a:rPr>
                        <a:t>A…..R……V…..H</a:t>
                      </a:r>
                      <a:endParaRPr lang="es-CR" sz="1600">
                        <a:effectLst/>
                        <a:latin typeface="Times New Roman"/>
                        <a:ea typeface="Times New Roman"/>
                      </a:endParaRPr>
                    </a:p>
                  </a:txBody>
                  <a:tcPr marL="68580" marR="68580" marT="0" marB="0" anchor="ctr"/>
                </a:tc>
                <a:extLst>
                  <a:ext uri="{0D108BD9-81ED-4DB2-BD59-A6C34878D82A}">
                    <a16:rowId xmlns:a16="http://schemas.microsoft.com/office/drawing/2014/main" val="10005"/>
                  </a:ext>
                </a:extLst>
              </a:tr>
              <a:tr h="563338">
                <a:tc>
                  <a:txBody>
                    <a:bodyPr/>
                    <a:lstStyle/>
                    <a:p>
                      <a:pPr>
                        <a:spcAft>
                          <a:spcPts val="0"/>
                        </a:spcAft>
                      </a:pPr>
                      <a:r>
                        <a:rPr lang="es-CR" sz="1600" dirty="0">
                          <a:effectLst/>
                        </a:rPr>
                        <a:t>6. Es una persona que ayuda, no es egoísta</a:t>
                      </a:r>
                      <a:endParaRPr lang="es-CR" sz="1600" dirty="0">
                        <a:effectLst/>
                        <a:latin typeface="Times New Roman"/>
                        <a:ea typeface="Times New Roman"/>
                      </a:endParaRPr>
                    </a:p>
                  </a:txBody>
                  <a:tcPr marL="68580" marR="68580" marT="0" marB="0" anchor="ctr"/>
                </a:tc>
                <a:tc>
                  <a:txBody>
                    <a:bodyPr/>
                    <a:lstStyle/>
                    <a:p>
                      <a:pPr>
                        <a:spcAft>
                          <a:spcPts val="0"/>
                        </a:spcAft>
                      </a:pPr>
                      <a:r>
                        <a:rPr lang="es-CR" sz="1600">
                          <a:effectLst/>
                        </a:rPr>
                        <a:t>A…..R……V…..H</a:t>
                      </a:r>
                      <a:endParaRPr lang="es-CR" sz="1600">
                        <a:effectLst/>
                        <a:latin typeface="Times New Roman"/>
                        <a:ea typeface="Times New Roman"/>
                      </a:endParaRPr>
                    </a:p>
                  </a:txBody>
                  <a:tcPr marL="68580" marR="68580" marT="0" marB="0" anchor="ctr"/>
                </a:tc>
                <a:extLst>
                  <a:ext uri="{0D108BD9-81ED-4DB2-BD59-A6C34878D82A}">
                    <a16:rowId xmlns:a16="http://schemas.microsoft.com/office/drawing/2014/main" val="10006"/>
                  </a:ext>
                </a:extLst>
              </a:tr>
              <a:tr h="505291">
                <a:tc>
                  <a:txBody>
                    <a:bodyPr/>
                    <a:lstStyle/>
                    <a:p>
                      <a:pPr>
                        <a:spcAft>
                          <a:spcPts val="0"/>
                        </a:spcAft>
                      </a:pPr>
                      <a:r>
                        <a:rPr lang="es-CR" sz="1600" dirty="0">
                          <a:effectLst/>
                        </a:rPr>
                        <a:t>7. Ella es muy sociable</a:t>
                      </a:r>
                      <a:endParaRPr lang="es-CR" sz="1600" dirty="0">
                        <a:effectLst/>
                        <a:latin typeface="Times New Roman"/>
                        <a:ea typeface="Times New Roman"/>
                      </a:endParaRPr>
                    </a:p>
                  </a:txBody>
                  <a:tcPr marL="68580" marR="68580" marT="0" marB="0" anchor="ctr"/>
                </a:tc>
                <a:tc>
                  <a:txBody>
                    <a:bodyPr/>
                    <a:lstStyle/>
                    <a:p>
                      <a:pPr>
                        <a:spcAft>
                          <a:spcPts val="0"/>
                        </a:spcAft>
                      </a:pPr>
                      <a:r>
                        <a:rPr lang="es-CR" sz="1600">
                          <a:effectLst/>
                        </a:rPr>
                        <a:t>A…..R……V…..H</a:t>
                      </a:r>
                      <a:endParaRPr lang="es-CR" sz="1600">
                        <a:effectLst/>
                        <a:latin typeface="Times New Roman"/>
                        <a:ea typeface="Times New Roman"/>
                      </a:endParaRPr>
                    </a:p>
                  </a:txBody>
                  <a:tcPr marL="68580" marR="68580" marT="0" marB="0" anchor="ctr"/>
                </a:tc>
                <a:extLst>
                  <a:ext uri="{0D108BD9-81ED-4DB2-BD59-A6C34878D82A}">
                    <a16:rowId xmlns:a16="http://schemas.microsoft.com/office/drawing/2014/main" val="10007"/>
                  </a:ext>
                </a:extLst>
              </a:tr>
              <a:tr h="505291">
                <a:tc>
                  <a:txBody>
                    <a:bodyPr/>
                    <a:lstStyle/>
                    <a:p>
                      <a:pPr>
                        <a:spcAft>
                          <a:spcPts val="0"/>
                        </a:spcAft>
                      </a:pPr>
                      <a:r>
                        <a:rPr lang="es-CR" sz="1600" dirty="0">
                          <a:effectLst/>
                        </a:rPr>
                        <a:t>8. Ella es ambiciosa no se queda </a:t>
                      </a:r>
                      <a:r>
                        <a:rPr lang="es-CR" sz="1600" dirty="0" smtClean="0">
                          <a:effectLst/>
                        </a:rPr>
                        <a:t>quedita</a:t>
                      </a:r>
                      <a:endParaRPr lang="es-CR" sz="1600" dirty="0">
                        <a:effectLst/>
                        <a:latin typeface="Times New Roman"/>
                        <a:ea typeface="Times New Roman"/>
                      </a:endParaRPr>
                    </a:p>
                  </a:txBody>
                  <a:tcPr marL="68580" marR="68580" marT="0" marB="0" anchor="ctr"/>
                </a:tc>
                <a:tc>
                  <a:txBody>
                    <a:bodyPr/>
                    <a:lstStyle/>
                    <a:p>
                      <a:pPr>
                        <a:spcAft>
                          <a:spcPts val="0"/>
                        </a:spcAft>
                      </a:pPr>
                      <a:r>
                        <a:rPr lang="es-CR" sz="1600" dirty="0">
                          <a:effectLst/>
                        </a:rPr>
                        <a:t>A…..R……V…..H</a:t>
                      </a:r>
                      <a:endParaRPr lang="es-CR" sz="1600" dirty="0">
                        <a:effectLst/>
                        <a:latin typeface="Times New Roman"/>
                        <a:ea typeface="Times New Roman"/>
                      </a:endParaRPr>
                    </a:p>
                  </a:txBody>
                  <a:tcPr marL="68580" marR="68580" marT="0" marB="0" anchor="ctr"/>
                </a:tc>
                <a:extLst>
                  <a:ext uri="{0D108BD9-81ED-4DB2-BD59-A6C34878D82A}">
                    <a16:rowId xmlns:a16="http://schemas.microsoft.com/office/drawing/2014/main" val="10008"/>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781806328"/>
              </p:ext>
            </p:extLst>
          </p:nvPr>
        </p:nvGraphicFramePr>
        <p:xfrm>
          <a:off x="8246436" y="1533462"/>
          <a:ext cx="580571" cy="4596319"/>
        </p:xfrm>
        <a:graphic>
          <a:graphicData uri="http://schemas.openxmlformats.org/drawingml/2006/table">
            <a:tbl>
              <a:tblPr firstRow="1" bandRow="1">
                <a:tableStyleId>{5C22544A-7EE6-4342-B048-85BDC9FD1C3A}</a:tableStyleId>
              </a:tblPr>
              <a:tblGrid>
                <a:gridCol w="580571">
                  <a:extLst>
                    <a:ext uri="{9D8B030D-6E8A-4147-A177-3AD203B41FA5}">
                      <a16:colId xmlns:a16="http://schemas.microsoft.com/office/drawing/2014/main" val="20000"/>
                    </a:ext>
                  </a:extLst>
                </a:gridCol>
              </a:tblGrid>
              <a:tr h="501879">
                <a:tc>
                  <a:txBody>
                    <a:bodyPr/>
                    <a:lstStyle/>
                    <a:p>
                      <a:endParaRPr lang="es-CR" dirty="0" smtClean="0"/>
                    </a:p>
                    <a:p>
                      <a:endParaRPr lang="es-CR" sz="500" dirty="0"/>
                    </a:p>
                  </a:txBody>
                  <a:tcPr/>
                </a:tc>
                <a:extLst>
                  <a:ext uri="{0D108BD9-81ED-4DB2-BD59-A6C34878D82A}">
                    <a16:rowId xmlns:a16="http://schemas.microsoft.com/office/drawing/2014/main" val="10000"/>
                  </a:ext>
                </a:extLst>
              </a:tr>
              <a:tr h="514555">
                <a:tc>
                  <a:txBody>
                    <a:bodyPr/>
                    <a:lstStyle/>
                    <a:p>
                      <a:pPr algn="ctr"/>
                      <a:endParaRPr lang="es-CR" b="1" dirty="0">
                        <a:solidFill>
                          <a:srgbClr val="FF0000"/>
                        </a:solidFill>
                      </a:endParaRPr>
                    </a:p>
                  </a:txBody>
                  <a:tcPr/>
                </a:tc>
                <a:extLst>
                  <a:ext uri="{0D108BD9-81ED-4DB2-BD59-A6C34878D82A}">
                    <a16:rowId xmlns:a16="http://schemas.microsoft.com/office/drawing/2014/main" val="10001"/>
                  </a:ext>
                </a:extLst>
              </a:tr>
              <a:tr h="50328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s-CR" b="1" dirty="0" smtClean="0">
                        <a:solidFill>
                          <a:srgbClr val="FF0000"/>
                        </a:solidFill>
                      </a:endParaRPr>
                    </a:p>
                  </a:txBody>
                  <a:tcPr/>
                </a:tc>
                <a:extLst>
                  <a:ext uri="{0D108BD9-81ED-4DB2-BD59-A6C34878D82A}">
                    <a16:rowId xmlns:a16="http://schemas.microsoft.com/office/drawing/2014/main" val="10002"/>
                  </a:ext>
                </a:extLst>
              </a:tr>
              <a:tr h="525651">
                <a:tc>
                  <a:txBody>
                    <a:bodyPr/>
                    <a:lstStyle/>
                    <a:p>
                      <a:pPr algn="ctr"/>
                      <a:endParaRPr lang="es-CR" sz="1000" b="1" dirty="0">
                        <a:solidFill>
                          <a:srgbClr val="00B050"/>
                        </a:solidFill>
                      </a:endParaRPr>
                    </a:p>
                  </a:txBody>
                  <a:tcPr/>
                </a:tc>
                <a:extLst>
                  <a:ext uri="{0D108BD9-81ED-4DB2-BD59-A6C34878D82A}">
                    <a16:rowId xmlns:a16="http://schemas.microsoft.com/office/drawing/2014/main" val="10003"/>
                  </a:ext>
                </a:extLst>
              </a:tr>
              <a:tr h="494730">
                <a:tc>
                  <a:txBody>
                    <a:bodyPr/>
                    <a:lstStyle/>
                    <a:p>
                      <a:pPr algn="ctr"/>
                      <a:endParaRPr lang="es-CR" sz="800" b="1" dirty="0">
                        <a:solidFill>
                          <a:srgbClr val="00B050"/>
                        </a:solidFill>
                      </a:endParaRPr>
                    </a:p>
                  </a:txBody>
                  <a:tcPr/>
                </a:tc>
                <a:extLst>
                  <a:ext uri="{0D108BD9-81ED-4DB2-BD59-A6C34878D82A}">
                    <a16:rowId xmlns:a16="http://schemas.microsoft.com/office/drawing/2014/main" val="10004"/>
                  </a:ext>
                </a:extLst>
              </a:tr>
              <a:tr h="541111">
                <a:tc>
                  <a:txBody>
                    <a:bodyPr/>
                    <a:lstStyle/>
                    <a:p>
                      <a:pPr algn="ctr"/>
                      <a:endParaRPr lang="es-CR" sz="1100" b="1" dirty="0"/>
                    </a:p>
                  </a:txBody>
                  <a:tcPr/>
                </a:tc>
                <a:extLst>
                  <a:ext uri="{0D108BD9-81ED-4DB2-BD59-A6C34878D82A}">
                    <a16:rowId xmlns:a16="http://schemas.microsoft.com/office/drawing/2014/main" val="10005"/>
                  </a:ext>
                </a:extLst>
              </a:tr>
              <a:tr h="494730">
                <a:tc>
                  <a:txBody>
                    <a:bodyPr/>
                    <a:lstStyle/>
                    <a:p>
                      <a:pPr algn="ctr"/>
                      <a:endParaRPr lang="es-CR" sz="800" b="1" dirty="0">
                        <a:solidFill>
                          <a:srgbClr val="0070C0"/>
                        </a:solidFill>
                      </a:endParaRPr>
                    </a:p>
                  </a:txBody>
                  <a:tcPr/>
                </a:tc>
                <a:extLst>
                  <a:ext uri="{0D108BD9-81ED-4DB2-BD59-A6C34878D82A}">
                    <a16:rowId xmlns:a16="http://schemas.microsoft.com/office/drawing/2014/main" val="10006"/>
                  </a:ext>
                </a:extLst>
              </a:tr>
              <a:tr h="525651">
                <a:tc>
                  <a:txBody>
                    <a:bodyPr/>
                    <a:lstStyle/>
                    <a:p>
                      <a:pPr algn="ctr"/>
                      <a:endParaRPr lang="es-CR" sz="1000" b="1" dirty="0" smtClean="0">
                        <a:solidFill>
                          <a:srgbClr val="FF0000"/>
                        </a:solidFill>
                      </a:endParaRPr>
                    </a:p>
                  </a:txBody>
                  <a:tcPr/>
                </a:tc>
                <a:extLst>
                  <a:ext uri="{0D108BD9-81ED-4DB2-BD59-A6C34878D82A}">
                    <a16:rowId xmlns:a16="http://schemas.microsoft.com/office/drawing/2014/main" val="10007"/>
                  </a:ext>
                </a:extLst>
              </a:tr>
              <a:tr h="494730">
                <a:tc>
                  <a:txBody>
                    <a:bodyPr/>
                    <a:lstStyle/>
                    <a:p>
                      <a:pPr algn="ctr"/>
                      <a:endParaRPr lang="es-CR" sz="800" b="1" dirty="0"/>
                    </a:p>
                  </a:txBody>
                  <a:tcPr/>
                </a:tc>
                <a:extLst>
                  <a:ext uri="{0D108BD9-81ED-4DB2-BD59-A6C34878D82A}">
                    <a16:rowId xmlns:a16="http://schemas.microsoft.com/office/drawing/2014/main" val="10008"/>
                  </a:ext>
                </a:extLst>
              </a:tr>
            </a:tbl>
          </a:graphicData>
        </a:graphic>
      </p:graphicFrame>
      <p:sp>
        <p:nvSpPr>
          <p:cNvPr id="4" name="CuadroTexto 3"/>
          <p:cNvSpPr txBox="1"/>
          <p:nvPr/>
        </p:nvSpPr>
        <p:spPr>
          <a:xfrm>
            <a:off x="8346334" y="2130351"/>
            <a:ext cx="295696" cy="369332"/>
          </a:xfrm>
          <a:prstGeom prst="rect">
            <a:avLst/>
          </a:prstGeom>
          <a:noFill/>
        </p:spPr>
        <p:txBody>
          <a:bodyPr wrap="square" rtlCol="0">
            <a:spAutoFit/>
          </a:bodyPr>
          <a:lstStyle/>
          <a:p>
            <a:r>
              <a:rPr lang="es-CR" b="1" dirty="0">
                <a:solidFill>
                  <a:srgbClr val="FF0000"/>
                </a:solidFill>
              </a:rPr>
              <a:t>R</a:t>
            </a:r>
            <a:endParaRPr lang="en-US" b="1" dirty="0">
              <a:solidFill>
                <a:srgbClr val="FF0000"/>
              </a:solidFill>
            </a:endParaRPr>
          </a:p>
        </p:txBody>
      </p:sp>
      <p:sp>
        <p:nvSpPr>
          <p:cNvPr id="6" name="CuadroTexto 5"/>
          <p:cNvSpPr txBox="1"/>
          <p:nvPr/>
        </p:nvSpPr>
        <p:spPr>
          <a:xfrm>
            <a:off x="8346332" y="2616734"/>
            <a:ext cx="398834" cy="369332"/>
          </a:xfrm>
          <a:prstGeom prst="rect">
            <a:avLst/>
          </a:prstGeom>
          <a:noFill/>
        </p:spPr>
        <p:txBody>
          <a:bodyPr wrap="square" rtlCol="0">
            <a:spAutoFit/>
          </a:bodyPr>
          <a:lstStyle/>
          <a:p>
            <a:r>
              <a:rPr lang="es-CR" b="1" dirty="0">
                <a:solidFill>
                  <a:srgbClr val="00B050"/>
                </a:solidFill>
              </a:rPr>
              <a:t>V</a:t>
            </a:r>
            <a:endParaRPr lang="en-US" b="1" dirty="0">
              <a:solidFill>
                <a:srgbClr val="00B050"/>
              </a:solidFill>
            </a:endParaRPr>
          </a:p>
        </p:txBody>
      </p:sp>
      <p:sp>
        <p:nvSpPr>
          <p:cNvPr id="10" name="CuadroTexto 9"/>
          <p:cNvSpPr txBox="1"/>
          <p:nvPr/>
        </p:nvSpPr>
        <p:spPr>
          <a:xfrm>
            <a:off x="8362542" y="3129060"/>
            <a:ext cx="295696" cy="369332"/>
          </a:xfrm>
          <a:prstGeom prst="rect">
            <a:avLst/>
          </a:prstGeom>
          <a:noFill/>
        </p:spPr>
        <p:txBody>
          <a:bodyPr wrap="square" rtlCol="0">
            <a:spAutoFit/>
          </a:bodyPr>
          <a:lstStyle/>
          <a:p>
            <a:r>
              <a:rPr lang="es-CR" b="1" dirty="0">
                <a:solidFill>
                  <a:srgbClr val="FF0000"/>
                </a:solidFill>
              </a:rPr>
              <a:t>R</a:t>
            </a:r>
            <a:endParaRPr lang="en-US" b="1" dirty="0">
              <a:solidFill>
                <a:srgbClr val="FF0000"/>
              </a:solidFill>
            </a:endParaRPr>
          </a:p>
        </p:txBody>
      </p:sp>
      <p:sp>
        <p:nvSpPr>
          <p:cNvPr id="11" name="CuadroTexto 10"/>
          <p:cNvSpPr txBox="1"/>
          <p:nvPr/>
        </p:nvSpPr>
        <p:spPr>
          <a:xfrm>
            <a:off x="8359300" y="5732835"/>
            <a:ext cx="295696" cy="369332"/>
          </a:xfrm>
          <a:prstGeom prst="rect">
            <a:avLst/>
          </a:prstGeom>
          <a:noFill/>
        </p:spPr>
        <p:txBody>
          <a:bodyPr wrap="square" rtlCol="0">
            <a:spAutoFit/>
          </a:bodyPr>
          <a:lstStyle/>
          <a:p>
            <a:r>
              <a:rPr lang="es-CR" b="1" dirty="0">
                <a:solidFill>
                  <a:srgbClr val="FF0000"/>
                </a:solidFill>
              </a:rPr>
              <a:t>R</a:t>
            </a:r>
            <a:endParaRPr lang="en-US" b="1" dirty="0">
              <a:solidFill>
                <a:srgbClr val="FF0000"/>
              </a:solidFill>
            </a:endParaRPr>
          </a:p>
        </p:txBody>
      </p:sp>
      <p:sp>
        <p:nvSpPr>
          <p:cNvPr id="12" name="CuadroTexto 11"/>
          <p:cNvSpPr txBox="1"/>
          <p:nvPr/>
        </p:nvSpPr>
        <p:spPr>
          <a:xfrm>
            <a:off x="8343088" y="3615445"/>
            <a:ext cx="398834" cy="369332"/>
          </a:xfrm>
          <a:prstGeom prst="rect">
            <a:avLst/>
          </a:prstGeom>
          <a:noFill/>
        </p:spPr>
        <p:txBody>
          <a:bodyPr wrap="square" rtlCol="0">
            <a:spAutoFit/>
          </a:bodyPr>
          <a:lstStyle/>
          <a:p>
            <a:r>
              <a:rPr lang="es-CR" b="1" dirty="0">
                <a:solidFill>
                  <a:srgbClr val="00B050"/>
                </a:solidFill>
              </a:rPr>
              <a:t>V</a:t>
            </a:r>
            <a:endParaRPr lang="en-US" b="1" dirty="0">
              <a:solidFill>
                <a:srgbClr val="00B050"/>
              </a:solidFill>
            </a:endParaRPr>
          </a:p>
        </p:txBody>
      </p:sp>
      <p:sp>
        <p:nvSpPr>
          <p:cNvPr id="13" name="CuadroTexto 12"/>
          <p:cNvSpPr txBox="1"/>
          <p:nvPr/>
        </p:nvSpPr>
        <p:spPr>
          <a:xfrm>
            <a:off x="8356371" y="4187755"/>
            <a:ext cx="398834" cy="369332"/>
          </a:xfrm>
          <a:prstGeom prst="rect">
            <a:avLst/>
          </a:prstGeom>
          <a:noFill/>
        </p:spPr>
        <p:txBody>
          <a:bodyPr wrap="square" rtlCol="0">
            <a:spAutoFit/>
          </a:bodyPr>
          <a:lstStyle/>
          <a:p>
            <a:r>
              <a:rPr lang="es-CR" b="1" dirty="0" smtClean="0"/>
              <a:t>H</a:t>
            </a:r>
            <a:endParaRPr lang="en-US" b="1" dirty="0"/>
          </a:p>
        </p:txBody>
      </p:sp>
      <p:sp>
        <p:nvSpPr>
          <p:cNvPr id="14" name="CuadroTexto 13"/>
          <p:cNvSpPr txBox="1"/>
          <p:nvPr/>
        </p:nvSpPr>
        <p:spPr>
          <a:xfrm>
            <a:off x="8362851" y="5215648"/>
            <a:ext cx="398834" cy="369332"/>
          </a:xfrm>
          <a:prstGeom prst="rect">
            <a:avLst/>
          </a:prstGeom>
          <a:noFill/>
        </p:spPr>
        <p:txBody>
          <a:bodyPr wrap="square" rtlCol="0">
            <a:spAutoFit/>
          </a:bodyPr>
          <a:lstStyle/>
          <a:p>
            <a:r>
              <a:rPr lang="es-CR" b="1" dirty="0" smtClean="0"/>
              <a:t>H</a:t>
            </a:r>
            <a:endParaRPr lang="en-US" b="1" dirty="0"/>
          </a:p>
        </p:txBody>
      </p:sp>
      <p:sp>
        <p:nvSpPr>
          <p:cNvPr id="15" name="CuadroTexto 14"/>
          <p:cNvSpPr txBox="1"/>
          <p:nvPr/>
        </p:nvSpPr>
        <p:spPr>
          <a:xfrm>
            <a:off x="8372579" y="4651443"/>
            <a:ext cx="398834" cy="369332"/>
          </a:xfrm>
          <a:prstGeom prst="rect">
            <a:avLst/>
          </a:prstGeom>
          <a:noFill/>
        </p:spPr>
        <p:txBody>
          <a:bodyPr wrap="square" rtlCol="0">
            <a:spAutoFit/>
          </a:bodyPr>
          <a:lstStyle/>
          <a:p>
            <a:r>
              <a:rPr lang="es-CR" b="1" dirty="0">
                <a:solidFill>
                  <a:srgbClr val="0070C0"/>
                </a:solidFill>
              </a:rPr>
              <a:t>A</a:t>
            </a:r>
            <a:endParaRPr lang="en-US" b="1" dirty="0">
              <a:solidFill>
                <a:srgbClr val="0070C0"/>
              </a:solidFill>
            </a:endParaRPr>
          </a:p>
        </p:txBody>
      </p:sp>
    </p:spTree>
    <p:extLst>
      <p:ext uri="{BB962C8B-B14F-4D97-AF65-F5344CB8AC3E}">
        <p14:creationId xmlns:p14="http://schemas.microsoft.com/office/powerpoint/2010/main" val="179426985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1" grpId="0"/>
      <p:bldP spid="12" grpId="0"/>
      <p:bldP spid="1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s-CR" dirty="0"/>
              <a:t>¿</a:t>
            </a:r>
            <a:r>
              <a:rPr lang="es-CR" dirty="0" smtClean="0"/>
              <a:t>Quién se preocupa por….?</a:t>
            </a:r>
            <a:endParaRPr lang="es-CR" dirty="0"/>
          </a:p>
        </p:txBody>
      </p:sp>
      <p:sp>
        <p:nvSpPr>
          <p:cNvPr id="4" name="Marcador de texto 3"/>
          <p:cNvSpPr>
            <a:spLocks noGrp="1"/>
          </p:cNvSpPr>
          <p:nvPr>
            <p:ph type="body" sz="quarter" idx="11"/>
          </p:nvPr>
        </p:nvSpPr>
        <p:spPr/>
        <p:txBody>
          <a:bodyPr/>
          <a:lstStyle/>
          <a:p>
            <a:endParaRPr lang="en-US"/>
          </a:p>
        </p:txBody>
      </p:sp>
      <p:graphicFrame>
        <p:nvGraphicFramePr>
          <p:cNvPr id="5" name="Table 4"/>
          <p:cNvGraphicFramePr>
            <a:graphicFrameLocks noGrp="1"/>
          </p:cNvGraphicFramePr>
          <p:nvPr>
            <p:extLst>
              <p:ext uri="{D42A27DB-BD31-4B8C-83A1-F6EECF244321}">
                <p14:modId xmlns:p14="http://schemas.microsoft.com/office/powerpoint/2010/main" val="89437217"/>
              </p:ext>
            </p:extLst>
          </p:nvPr>
        </p:nvGraphicFramePr>
        <p:xfrm>
          <a:off x="0" y="1397000"/>
          <a:ext cx="8418286" cy="4820920"/>
        </p:xfrm>
        <a:graphic>
          <a:graphicData uri="http://schemas.openxmlformats.org/drawingml/2006/table">
            <a:tbl>
              <a:tblPr firstRow="1" bandRow="1">
                <a:tableStyleId>{5C22544A-7EE6-4342-B048-85BDC9FD1C3A}</a:tableStyleId>
              </a:tblPr>
              <a:tblGrid>
                <a:gridCol w="6186791">
                  <a:extLst>
                    <a:ext uri="{9D8B030D-6E8A-4147-A177-3AD203B41FA5}">
                      <a16:colId xmlns:a16="http://schemas.microsoft.com/office/drawing/2014/main" val="20000"/>
                    </a:ext>
                  </a:extLst>
                </a:gridCol>
                <a:gridCol w="2231495">
                  <a:extLst>
                    <a:ext uri="{9D8B030D-6E8A-4147-A177-3AD203B41FA5}">
                      <a16:colId xmlns:a16="http://schemas.microsoft.com/office/drawing/2014/main" val="20001"/>
                    </a:ext>
                  </a:extLst>
                </a:gridCol>
              </a:tblGrid>
              <a:tr h="370840">
                <a:tc>
                  <a:txBody>
                    <a:bodyPr/>
                    <a:lstStyle/>
                    <a:p>
                      <a:pPr algn="ctr">
                        <a:spcAft>
                          <a:spcPts val="0"/>
                        </a:spcAft>
                      </a:pPr>
                      <a:r>
                        <a:rPr lang="es-CR" sz="1600" dirty="0" smtClean="0">
                          <a:effectLst/>
                          <a:latin typeface="Times New Roman"/>
                          <a:ea typeface="Times New Roman"/>
                        </a:rPr>
                        <a:t>Pregunta</a:t>
                      </a:r>
                      <a:endParaRPr lang="es-CR" sz="1600" dirty="0">
                        <a:effectLst/>
                        <a:latin typeface="Times New Roman"/>
                        <a:ea typeface="Times New Roman"/>
                      </a:endParaRPr>
                    </a:p>
                  </a:txBody>
                  <a:tcPr marL="68580" marR="68580" marT="0" marB="0" anchor="ctr"/>
                </a:tc>
                <a:tc>
                  <a:txBody>
                    <a:bodyPr/>
                    <a:lstStyle/>
                    <a:p>
                      <a:pPr algn="ctr">
                        <a:spcAft>
                          <a:spcPts val="0"/>
                        </a:spcAft>
                      </a:pPr>
                      <a:r>
                        <a:rPr lang="es-CR" sz="1600" dirty="0" smtClean="0">
                          <a:effectLst/>
                          <a:latin typeface="Times New Roman"/>
                          <a:ea typeface="Times New Roman"/>
                        </a:rPr>
                        <a:t>Opciones</a:t>
                      </a:r>
                      <a:endParaRPr lang="es-CR" sz="16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70840">
                <a:tc>
                  <a:txBody>
                    <a:bodyPr/>
                    <a:lstStyle/>
                    <a:p>
                      <a:pPr marL="0" indent="0">
                        <a:buFont typeface="+mj-lt"/>
                        <a:buNone/>
                      </a:pPr>
                      <a:r>
                        <a:rPr lang="es-CR" sz="1700" dirty="0" smtClean="0"/>
                        <a:t>1. Tomar acción inmediata</a:t>
                      </a:r>
                      <a:endParaRPr lang="es-CR" sz="1700" dirty="0"/>
                    </a:p>
                  </a:txBody>
                  <a:tcPr anchor="ctr"/>
                </a:tc>
                <a:tc>
                  <a:txBody>
                    <a:bodyPr/>
                    <a:lstStyle/>
                    <a:p>
                      <a:r>
                        <a:rPr lang="es-CR" sz="1600" dirty="0" smtClean="0">
                          <a:solidFill>
                            <a:srgbClr val="000099"/>
                          </a:solidFill>
                        </a:rPr>
                        <a:t>A</a:t>
                      </a:r>
                      <a:r>
                        <a:rPr lang="es-CR" sz="1600" dirty="0" smtClean="0"/>
                        <a:t>…..</a:t>
                      </a:r>
                      <a:r>
                        <a:rPr lang="es-CR" sz="1600" dirty="0" smtClean="0">
                          <a:solidFill>
                            <a:srgbClr val="FF0000"/>
                          </a:solidFill>
                        </a:rPr>
                        <a:t>R</a:t>
                      </a:r>
                      <a:r>
                        <a:rPr lang="es-CR" sz="1600" dirty="0" smtClean="0"/>
                        <a:t>……</a:t>
                      </a:r>
                      <a:r>
                        <a:rPr lang="es-CR" sz="1600" dirty="0" smtClean="0">
                          <a:solidFill>
                            <a:srgbClr val="00B050"/>
                          </a:solidFill>
                        </a:rPr>
                        <a:t>V</a:t>
                      </a:r>
                      <a:r>
                        <a:rPr lang="es-CR" sz="1600" dirty="0" smtClean="0"/>
                        <a:t>…..H</a:t>
                      </a:r>
                      <a:endParaRPr lang="es-CR" sz="1600" dirty="0"/>
                    </a:p>
                  </a:txBody>
                  <a:tcPr anchor="ctr"/>
                </a:tc>
                <a:extLst>
                  <a:ext uri="{0D108BD9-81ED-4DB2-BD59-A6C34878D82A}">
                    <a16:rowId xmlns:a16="http://schemas.microsoft.com/office/drawing/2014/main" val="10001"/>
                  </a:ext>
                </a:extLst>
              </a:tr>
              <a:tr h="370840">
                <a:tc>
                  <a:txBody>
                    <a:bodyPr/>
                    <a:lstStyle/>
                    <a:p>
                      <a:pPr marL="0" indent="0">
                        <a:buFont typeface="+mj-lt"/>
                        <a:buNone/>
                      </a:pPr>
                      <a:r>
                        <a:rPr lang="es-CR" sz="1700" dirty="0" smtClean="0"/>
                        <a:t>2. Conservar los recursos disponibles</a:t>
                      </a:r>
                      <a:endParaRPr lang="es-CR" sz="1700" dirty="0"/>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CR" sz="1600" dirty="0" smtClean="0">
                          <a:solidFill>
                            <a:srgbClr val="000099"/>
                          </a:solidFill>
                        </a:rPr>
                        <a:t>A</a:t>
                      </a:r>
                      <a:r>
                        <a:rPr lang="es-CR" sz="1600" dirty="0" smtClean="0"/>
                        <a:t>…..</a:t>
                      </a:r>
                      <a:r>
                        <a:rPr lang="es-CR" sz="1600" dirty="0" smtClean="0">
                          <a:solidFill>
                            <a:srgbClr val="FF0000"/>
                          </a:solidFill>
                        </a:rPr>
                        <a:t>R</a:t>
                      </a:r>
                      <a:r>
                        <a:rPr lang="es-CR" sz="1600" dirty="0" smtClean="0"/>
                        <a:t>……</a:t>
                      </a:r>
                      <a:r>
                        <a:rPr lang="es-CR" sz="1600" dirty="0" smtClean="0">
                          <a:solidFill>
                            <a:srgbClr val="00B050"/>
                          </a:solidFill>
                        </a:rPr>
                        <a:t>V</a:t>
                      </a:r>
                      <a:r>
                        <a:rPr lang="es-CR" sz="1600" dirty="0" smtClean="0"/>
                        <a:t>…..H</a:t>
                      </a:r>
                    </a:p>
                  </a:txBody>
                  <a:tcPr anchor="ctr"/>
                </a:tc>
                <a:extLst>
                  <a:ext uri="{0D108BD9-81ED-4DB2-BD59-A6C34878D82A}">
                    <a16:rowId xmlns:a16="http://schemas.microsoft.com/office/drawing/2014/main" val="10002"/>
                  </a:ext>
                </a:extLst>
              </a:tr>
              <a:tr h="370840">
                <a:tc>
                  <a:txBody>
                    <a:bodyPr/>
                    <a:lstStyle/>
                    <a:p>
                      <a:pPr marL="0" indent="0">
                        <a:buFont typeface="+mj-lt"/>
                        <a:buNone/>
                      </a:pPr>
                      <a:r>
                        <a:rPr lang="es-CR" sz="1700" dirty="0" smtClean="0"/>
                        <a:t>3. Ser lo mas exacto posible</a:t>
                      </a:r>
                      <a:endParaRPr lang="es-CR" sz="1700" dirty="0"/>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CR" sz="1600" dirty="0" smtClean="0">
                          <a:solidFill>
                            <a:srgbClr val="000099"/>
                          </a:solidFill>
                        </a:rPr>
                        <a:t>A</a:t>
                      </a:r>
                      <a:r>
                        <a:rPr lang="es-CR" sz="1600" dirty="0" smtClean="0"/>
                        <a:t>…..</a:t>
                      </a:r>
                      <a:r>
                        <a:rPr lang="es-CR" sz="1600" dirty="0" smtClean="0">
                          <a:solidFill>
                            <a:srgbClr val="FF0000"/>
                          </a:solidFill>
                        </a:rPr>
                        <a:t>R</a:t>
                      </a:r>
                      <a:r>
                        <a:rPr lang="es-CR" sz="1600" dirty="0" smtClean="0"/>
                        <a:t>……</a:t>
                      </a:r>
                      <a:r>
                        <a:rPr lang="es-CR" sz="1600" dirty="0" smtClean="0">
                          <a:solidFill>
                            <a:srgbClr val="00B050"/>
                          </a:solidFill>
                        </a:rPr>
                        <a:t>V</a:t>
                      </a:r>
                      <a:r>
                        <a:rPr lang="es-CR" sz="1600" dirty="0" smtClean="0"/>
                        <a:t>…..H</a:t>
                      </a:r>
                    </a:p>
                  </a:txBody>
                  <a:tcPr anchor="ctr"/>
                </a:tc>
                <a:extLst>
                  <a:ext uri="{0D108BD9-81ED-4DB2-BD59-A6C34878D82A}">
                    <a16:rowId xmlns:a16="http://schemas.microsoft.com/office/drawing/2014/main" val="10003"/>
                  </a:ext>
                </a:extLst>
              </a:tr>
              <a:tr h="370840">
                <a:tc>
                  <a:txBody>
                    <a:bodyPr/>
                    <a:lstStyle/>
                    <a:p>
                      <a:pPr marL="0" indent="0">
                        <a:buFont typeface="+mj-lt"/>
                        <a:buNone/>
                      </a:pPr>
                      <a:r>
                        <a:rPr lang="es-CR" sz="1700" dirty="0" smtClean="0"/>
                        <a:t>4. Conocer</a:t>
                      </a:r>
                      <a:r>
                        <a:rPr lang="es-CR" sz="1700" baseline="0" dirty="0" smtClean="0"/>
                        <a:t> todas las opciones posibles</a:t>
                      </a:r>
                      <a:endParaRPr lang="es-CR" sz="1700" dirty="0"/>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CR" sz="1600" dirty="0" smtClean="0">
                          <a:solidFill>
                            <a:srgbClr val="000099"/>
                          </a:solidFill>
                        </a:rPr>
                        <a:t>A</a:t>
                      </a:r>
                      <a:r>
                        <a:rPr lang="es-CR" sz="1600" dirty="0" smtClean="0"/>
                        <a:t>…..</a:t>
                      </a:r>
                      <a:r>
                        <a:rPr lang="es-CR" sz="1600" dirty="0" smtClean="0">
                          <a:solidFill>
                            <a:srgbClr val="FF0000"/>
                          </a:solidFill>
                        </a:rPr>
                        <a:t>R</a:t>
                      </a:r>
                      <a:r>
                        <a:rPr lang="es-CR" sz="1600" dirty="0" smtClean="0"/>
                        <a:t>……</a:t>
                      </a:r>
                      <a:r>
                        <a:rPr lang="es-CR" sz="1600" dirty="0" smtClean="0">
                          <a:solidFill>
                            <a:srgbClr val="00B050"/>
                          </a:solidFill>
                        </a:rPr>
                        <a:t>V</a:t>
                      </a:r>
                      <a:r>
                        <a:rPr lang="es-CR" sz="1600" dirty="0" smtClean="0"/>
                        <a:t>…..H</a:t>
                      </a:r>
                    </a:p>
                  </a:txBody>
                  <a:tcPr anchor="ctr"/>
                </a:tc>
                <a:extLst>
                  <a:ext uri="{0D108BD9-81ED-4DB2-BD59-A6C34878D82A}">
                    <a16:rowId xmlns:a16="http://schemas.microsoft.com/office/drawing/2014/main" val="10004"/>
                  </a:ext>
                </a:extLst>
              </a:tr>
              <a:tr h="370840">
                <a:tc>
                  <a:txBody>
                    <a:bodyPr/>
                    <a:lstStyle/>
                    <a:p>
                      <a:pPr marL="0" indent="0">
                        <a:buFont typeface="+mj-lt"/>
                        <a:buNone/>
                      </a:pPr>
                      <a:r>
                        <a:rPr lang="es-CR" sz="1700" dirty="0" smtClean="0"/>
                        <a:t>5. El bienestar de otros</a:t>
                      </a:r>
                      <a:endParaRPr lang="es-CR" sz="1700" dirty="0"/>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CR" sz="1600" dirty="0" smtClean="0">
                          <a:solidFill>
                            <a:srgbClr val="000099"/>
                          </a:solidFill>
                        </a:rPr>
                        <a:t>A</a:t>
                      </a:r>
                      <a:r>
                        <a:rPr lang="es-CR" sz="1600" dirty="0" smtClean="0"/>
                        <a:t>…..</a:t>
                      </a:r>
                      <a:r>
                        <a:rPr lang="es-CR" sz="1600" dirty="0" smtClean="0">
                          <a:solidFill>
                            <a:srgbClr val="FF0000"/>
                          </a:solidFill>
                        </a:rPr>
                        <a:t>R</a:t>
                      </a:r>
                      <a:r>
                        <a:rPr lang="es-CR" sz="1600" dirty="0" smtClean="0"/>
                        <a:t>……</a:t>
                      </a:r>
                      <a:r>
                        <a:rPr lang="es-CR" sz="1600" dirty="0" smtClean="0">
                          <a:solidFill>
                            <a:srgbClr val="00B050"/>
                          </a:solidFill>
                        </a:rPr>
                        <a:t>V</a:t>
                      </a:r>
                      <a:r>
                        <a:rPr lang="es-CR" sz="1600" dirty="0" smtClean="0"/>
                        <a:t>…..H</a:t>
                      </a:r>
                    </a:p>
                  </a:txBody>
                  <a:tcPr anchor="ctr"/>
                </a:tc>
                <a:extLst>
                  <a:ext uri="{0D108BD9-81ED-4DB2-BD59-A6C34878D82A}">
                    <a16:rowId xmlns:a16="http://schemas.microsoft.com/office/drawing/2014/main" val="10005"/>
                  </a:ext>
                </a:extLst>
              </a:tr>
              <a:tr h="370840">
                <a:tc>
                  <a:txBody>
                    <a:bodyPr/>
                    <a:lstStyle/>
                    <a:p>
                      <a:pPr marL="0" indent="0">
                        <a:buFont typeface="+mj-lt"/>
                        <a:buNone/>
                      </a:pPr>
                      <a:r>
                        <a:rPr lang="es-CR" sz="1700" dirty="0" smtClean="0"/>
                        <a:t>6. Tomar riesgos</a:t>
                      </a:r>
                      <a:endParaRPr lang="es-CR" sz="1700" dirty="0"/>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CR" sz="1600" dirty="0" smtClean="0">
                          <a:solidFill>
                            <a:srgbClr val="000099"/>
                          </a:solidFill>
                        </a:rPr>
                        <a:t>A</a:t>
                      </a:r>
                      <a:r>
                        <a:rPr lang="es-CR" sz="1600" dirty="0" smtClean="0"/>
                        <a:t>…..</a:t>
                      </a:r>
                      <a:r>
                        <a:rPr lang="es-CR" sz="1600" dirty="0" smtClean="0">
                          <a:solidFill>
                            <a:srgbClr val="FF0000"/>
                          </a:solidFill>
                        </a:rPr>
                        <a:t>R</a:t>
                      </a:r>
                      <a:r>
                        <a:rPr lang="es-CR" sz="1600" dirty="0" smtClean="0"/>
                        <a:t>……</a:t>
                      </a:r>
                      <a:r>
                        <a:rPr lang="es-CR" sz="1600" dirty="0" smtClean="0">
                          <a:solidFill>
                            <a:srgbClr val="00B050"/>
                          </a:solidFill>
                        </a:rPr>
                        <a:t>V</a:t>
                      </a:r>
                      <a:r>
                        <a:rPr lang="es-CR" sz="1600" dirty="0" smtClean="0"/>
                        <a:t>…..H</a:t>
                      </a:r>
                    </a:p>
                  </a:txBody>
                  <a:tcPr anchor="ctr"/>
                </a:tc>
                <a:extLst>
                  <a:ext uri="{0D108BD9-81ED-4DB2-BD59-A6C34878D82A}">
                    <a16:rowId xmlns:a16="http://schemas.microsoft.com/office/drawing/2014/main" val="10006"/>
                  </a:ext>
                </a:extLst>
              </a:tr>
              <a:tr h="370840">
                <a:tc>
                  <a:txBody>
                    <a:bodyPr/>
                    <a:lstStyle/>
                    <a:p>
                      <a:pPr marL="0" indent="0">
                        <a:buFont typeface="+mj-lt"/>
                        <a:buNone/>
                      </a:pPr>
                      <a:r>
                        <a:rPr lang="es-CR" sz="1700" dirty="0" smtClean="0"/>
                        <a:t>7.  Poder hacer</a:t>
                      </a:r>
                      <a:r>
                        <a:rPr lang="es-CR" sz="1700" baseline="0" dirty="0" smtClean="0"/>
                        <a:t> cualquier cosa que la situación requiera</a:t>
                      </a:r>
                      <a:endParaRPr lang="es-CR" sz="1700" dirty="0"/>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CR" sz="1600" dirty="0" smtClean="0">
                          <a:solidFill>
                            <a:srgbClr val="000099"/>
                          </a:solidFill>
                        </a:rPr>
                        <a:t>A</a:t>
                      </a:r>
                      <a:r>
                        <a:rPr lang="es-CR" sz="1600" dirty="0" smtClean="0"/>
                        <a:t>…..</a:t>
                      </a:r>
                      <a:r>
                        <a:rPr lang="es-CR" sz="1600" dirty="0" smtClean="0">
                          <a:solidFill>
                            <a:srgbClr val="FF0000"/>
                          </a:solidFill>
                        </a:rPr>
                        <a:t>R</a:t>
                      </a:r>
                      <a:r>
                        <a:rPr lang="es-CR" sz="1600" dirty="0" smtClean="0"/>
                        <a:t>……</a:t>
                      </a:r>
                      <a:r>
                        <a:rPr lang="es-CR" sz="1600" dirty="0" smtClean="0">
                          <a:solidFill>
                            <a:srgbClr val="00B050"/>
                          </a:solidFill>
                        </a:rPr>
                        <a:t>V</a:t>
                      </a:r>
                      <a:r>
                        <a:rPr lang="es-CR" sz="1600" dirty="0" smtClean="0"/>
                        <a:t>…..H</a:t>
                      </a:r>
                    </a:p>
                  </a:txBody>
                  <a:tcPr anchor="ctr"/>
                </a:tc>
                <a:extLst>
                  <a:ext uri="{0D108BD9-81ED-4DB2-BD59-A6C34878D82A}">
                    <a16:rowId xmlns:a16="http://schemas.microsoft.com/office/drawing/2014/main" val="10007"/>
                  </a:ext>
                </a:extLst>
              </a:tr>
              <a:tr h="370840">
                <a:tc>
                  <a:txBody>
                    <a:bodyPr/>
                    <a:lstStyle/>
                    <a:p>
                      <a:pPr marL="0" indent="0">
                        <a:buFont typeface="+mj-lt"/>
                        <a:buNone/>
                      </a:pPr>
                      <a:r>
                        <a:rPr lang="es-CR" sz="1700" dirty="0" smtClean="0"/>
                        <a:t>8.  Mantener</a:t>
                      </a:r>
                      <a:r>
                        <a:rPr lang="es-CR" sz="1700" baseline="0" dirty="0" smtClean="0"/>
                        <a:t> la harmonía</a:t>
                      </a:r>
                      <a:endParaRPr lang="es-CR" sz="1700" dirty="0"/>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CR" sz="1600" dirty="0" smtClean="0">
                          <a:solidFill>
                            <a:srgbClr val="000099"/>
                          </a:solidFill>
                        </a:rPr>
                        <a:t>A</a:t>
                      </a:r>
                      <a:r>
                        <a:rPr lang="es-CR" sz="1600" dirty="0" smtClean="0"/>
                        <a:t>…..</a:t>
                      </a:r>
                      <a:r>
                        <a:rPr lang="es-CR" sz="1600" dirty="0" smtClean="0">
                          <a:solidFill>
                            <a:srgbClr val="FF0000"/>
                          </a:solidFill>
                        </a:rPr>
                        <a:t>R</a:t>
                      </a:r>
                      <a:r>
                        <a:rPr lang="es-CR" sz="1600" dirty="0" smtClean="0"/>
                        <a:t>……</a:t>
                      </a:r>
                      <a:r>
                        <a:rPr lang="es-CR" sz="1600" dirty="0" smtClean="0">
                          <a:solidFill>
                            <a:srgbClr val="00B050"/>
                          </a:solidFill>
                        </a:rPr>
                        <a:t>V</a:t>
                      </a:r>
                      <a:r>
                        <a:rPr lang="es-CR" sz="1600" dirty="0" smtClean="0"/>
                        <a:t>…..H</a:t>
                      </a:r>
                    </a:p>
                  </a:txBody>
                  <a:tcPr anchor="ctr"/>
                </a:tc>
                <a:extLst>
                  <a:ext uri="{0D108BD9-81ED-4DB2-BD59-A6C34878D82A}">
                    <a16:rowId xmlns:a16="http://schemas.microsoft.com/office/drawing/2014/main" val="10008"/>
                  </a:ext>
                </a:extLst>
              </a:tr>
              <a:tr h="370840">
                <a:tc>
                  <a:txBody>
                    <a:bodyPr/>
                    <a:lstStyle/>
                    <a:p>
                      <a:pPr marL="0" indent="0">
                        <a:buFont typeface="+mj-lt"/>
                        <a:buNone/>
                      </a:pPr>
                      <a:r>
                        <a:rPr lang="es-CR" sz="1700" i="1" dirty="0" smtClean="0"/>
                        <a:t>9.  Llegar de primero</a:t>
                      </a:r>
                      <a:endParaRPr lang="es-CR" sz="1700" i="1" dirty="0"/>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CR" sz="1600" dirty="0" smtClean="0">
                          <a:solidFill>
                            <a:srgbClr val="000099"/>
                          </a:solidFill>
                        </a:rPr>
                        <a:t>A</a:t>
                      </a:r>
                      <a:r>
                        <a:rPr lang="es-CR" sz="1600" dirty="0" smtClean="0"/>
                        <a:t>…..</a:t>
                      </a:r>
                      <a:r>
                        <a:rPr lang="es-CR" sz="1600" dirty="0" smtClean="0">
                          <a:solidFill>
                            <a:srgbClr val="FF0000"/>
                          </a:solidFill>
                        </a:rPr>
                        <a:t>R</a:t>
                      </a:r>
                      <a:r>
                        <a:rPr lang="es-CR" sz="1600" dirty="0" smtClean="0"/>
                        <a:t>……</a:t>
                      </a:r>
                      <a:r>
                        <a:rPr lang="es-CR" sz="1600" dirty="0" smtClean="0">
                          <a:solidFill>
                            <a:srgbClr val="00B050"/>
                          </a:solidFill>
                        </a:rPr>
                        <a:t>V</a:t>
                      </a:r>
                      <a:r>
                        <a:rPr lang="es-CR" sz="1600" dirty="0" smtClean="0"/>
                        <a:t>…..H</a:t>
                      </a:r>
                    </a:p>
                  </a:txBody>
                  <a:tcPr anchor="ctr"/>
                </a:tc>
                <a:extLst>
                  <a:ext uri="{0D108BD9-81ED-4DB2-BD59-A6C34878D82A}">
                    <a16:rowId xmlns:a16="http://schemas.microsoft.com/office/drawing/2014/main" val="10009"/>
                  </a:ext>
                </a:extLst>
              </a:tr>
              <a:tr h="370840">
                <a:tc>
                  <a:txBody>
                    <a:bodyPr/>
                    <a:lstStyle/>
                    <a:p>
                      <a:pPr marL="0" indent="0">
                        <a:buFont typeface="+mj-lt"/>
                        <a:buNone/>
                      </a:pPr>
                      <a:r>
                        <a:rPr lang="es-CR" sz="1700" i="1" dirty="0" smtClean="0"/>
                        <a:t>10. Cómo se siente los demás</a:t>
                      </a:r>
                      <a:endParaRPr lang="es-CR" sz="1700" i="1" dirty="0"/>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CR" sz="1600" dirty="0" smtClean="0">
                          <a:solidFill>
                            <a:srgbClr val="000099"/>
                          </a:solidFill>
                        </a:rPr>
                        <a:t>A</a:t>
                      </a:r>
                      <a:r>
                        <a:rPr lang="es-CR" sz="1600" dirty="0" smtClean="0"/>
                        <a:t>…..</a:t>
                      </a:r>
                      <a:r>
                        <a:rPr lang="es-CR" sz="1600" dirty="0" smtClean="0">
                          <a:solidFill>
                            <a:srgbClr val="FF0000"/>
                          </a:solidFill>
                        </a:rPr>
                        <a:t>R</a:t>
                      </a:r>
                      <a:r>
                        <a:rPr lang="es-CR" sz="1600" dirty="0" smtClean="0"/>
                        <a:t>……</a:t>
                      </a:r>
                      <a:r>
                        <a:rPr lang="es-CR" sz="1600" dirty="0" smtClean="0">
                          <a:solidFill>
                            <a:srgbClr val="00B050"/>
                          </a:solidFill>
                        </a:rPr>
                        <a:t>V</a:t>
                      </a:r>
                      <a:r>
                        <a:rPr lang="es-CR" sz="1600" dirty="0" smtClean="0"/>
                        <a:t>…..H</a:t>
                      </a:r>
                    </a:p>
                  </a:txBody>
                  <a:tcPr anchor="ctr"/>
                </a:tc>
                <a:extLst>
                  <a:ext uri="{0D108BD9-81ED-4DB2-BD59-A6C34878D82A}">
                    <a16:rowId xmlns:a16="http://schemas.microsoft.com/office/drawing/2014/main" val="10010"/>
                  </a:ext>
                </a:extLst>
              </a:tr>
              <a:tr h="370840">
                <a:tc>
                  <a:txBody>
                    <a:bodyPr/>
                    <a:lstStyle/>
                    <a:p>
                      <a:pPr marL="0" indent="0">
                        <a:buFont typeface="+mj-lt"/>
                        <a:buNone/>
                      </a:pPr>
                      <a:r>
                        <a:rPr lang="es-CR" sz="1700" i="1" dirty="0" smtClean="0"/>
                        <a:t>11. Hacer las cosas ordenadamente</a:t>
                      </a:r>
                      <a:endParaRPr lang="es-CR" sz="1700" i="1" dirty="0"/>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CR" sz="1600" dirty="0" smtClean="0">
                          <a:solidFill>
                            <a:srgbClr val="000099"/>
                          </a:solidFill>
                        </a:rPr>
                        <a:t>A</a:t>
                      </a:r>
                      <a:r>
                        <a:rPr lang="es-CR" sz="1600" dirty="0" smtClean="0"/>
                        <a:t>…..</a:t>
                      </a:r>
                      <a:r>
                        <a:rPr lang="es-CR" sz="1600" dirty="0" smtClean="0">
                          <a:solidFill>
                            <a:srgbClr val="FF0000"/>
                          </a:solidFill>
                        </a:rPr>
                        <a:t>R</a:t>
                      </a:r>
                      <a:r>
                        <a:rPr lang="es-CR" sz="1600" dirty="0" smtClean="0"/>
                        <a:t>……</a:t>
                      </a:r>
                      <a:r>
                        <a:rPr lang="es-CR" sz="1600" dirty="0" smtClean="0">
                          <a:solidFill>
                            <a:srgbClr val="00B050"/>
                          </a:solidFill>
                        </a:rPr>
                        <a:t>V</a:t>
                      </a:r>
                      <a:r>
                        <a:rPr lang="es-CR" sz="1600" dirty="0" smtClean="0"/>
                        <a:t>…..H</a:t>
                      </a:r>
                    </a:p>
                  </a:txBody>
                  <a:tcPr anchor="ctr"/>
                </a:tc>
                <a:extLst>
                  <a:ext uri="{0D108BD9-81ED-4DB2-BD59-A6C34878D82A}">
                    <a16:rowId xmlns:a16="http://schemas.microsoft.com/office/drawing/2014/main" val="10011"/>
                  </a:ext>
                </a:extLst>
              </a:tr>
              <a:tr h="370840">
                <a:tc>
                  <a:txBody>
                    <a:bodyPr/>
                    <a:lstStyle/>
                    <a:p>
                      <a:pPr marL="0" indent="0">
                        <a:buFont typeface="+mj-lt"/>
                        <a:buNone/>
                      </a:pPr>
                      <a:r>
                        <a:rPr lang="es-CR" sz="1700" i="1" dirty="0" smtClean="0"/>
                        <a:t>12. Lograr el consenso</a:t>
                      </a:r>
                      <a:r>
                        <a:rPr lang="es-CR" sz="1700" i="1" baseline="0" dirty="0" smtClean="0"/>
                        <a:t> del grupo</a:t>
                      </a:r>
                      <a:endParaRPr lang="es-CR" sz="1700" i="1" dirty="0"/>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CR" sz="1600" dirty="0" smtClean="0">
                          <a:solidFill>
                            <a:srgbClr val="000099"/>
                          </a:solidFill>
                        </a:rPr>
                        <a:t>A</a:t>
                      </a:r>
                      <a:r>
                        <a:rPr lang="es-CR" sz="1600" dirty="0" smtClean="0"/>
                        <a:t>…..</a:t>
                      </a:r>
                      <a:r>
                        <a:rPr lang="es-CR" sz="1600" dirty="0" smtClean="0">
                          <a:solidFill>
                            <a:srgbClr val="FF0000"/>
                          </a:solidFill>
                        </a:rPr>
                        <a:t>R</a:t>
                      </a:r>
                      <a:r>
                        <a:rPr lang="es-CR" sz="1600" dirty="0" smtClean="0"/>
                        <a:t>……</a:t>
                      </a:r>
                      <a:r>
                        <a:rPr lang="es-CR" sz="1600" dirty="0" smtClean="0">
                          <a:solidFill>
                            <a:srgbClr val="00B050"/>
                          </a:solidFill>
                        </a:rPr>
                        <a:t>V</a:t>
                      </a:r>
                      <a:r>
                        <a:rPr lang="es-CR" sz="1600" dirty="0" smtClean="0"/>
                        <a:t>…..H</a:t>
                      </a:r>
                    </a:p>
                  </a:txBody>
                  <a:tcPr anchor="ctr"/>
                </a:tc>
                <a:extLst>
                  <a:ext uri="{0D108BD9-81ED-4DB2-BD59-A6C34878D82A}">
                    <a16:rowId xmlns:a16="http://schemas.microsoft.com/office/drawing/2014/main" val="10012"/>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046813888"/>
              </p:ext>
            </p:extLst>
          </p:nvPr>
        </p:nvGraphicFramePr>
        <p:xfrm>
          <a:off x="8563428" y="1397000"/>
          <a:ext cx="580571" cy="4820920"/>
        </p:xfrm>
        <a:graphic>
          <a:graphicData uri="http://schemas.openxmlformats.org/drawingml/2006/table">
            <a:tbl>
              <a:tblPr firstRow="1" bandRow="1">
                <a:tableStyleId>{5C22544A-7EE6-4342-B048-85BDC9FD1C3A}</a:tableStyleId>
              </a:tblPr>
              <a:tblGrid>
                <a:gridCol w="580571">
                  <a:extLst>
                    <a:ext uri="{9D8B030D-6E8A-4147-A177-3AD203B41FA5}">
                      <a16:colId xmlns:a16="http://schemas.microsoft.com/office/drawing/2014/main" val="20000"/>
                    </a:ext>
                  </a:extLst>
                </a:gridCol>
              </a:tblGrid>
              <a:tr h="370840">
                <a:tc>
                  <a:txBody>
                    <a:bodyPr/>
                    <a:lstStyle/>
                    <a:p>
                      <a:endParaRPr lang="es-CR" dirty="0"/>
                    </a:p>
                  </a:txBody>
                  <a:tcPr/>
                </a:tc>
                <a:extLst>
                  <a:ext uri="{0D108BD9-81ED-4DB2-BD59-A6C34878D82A}">
                    <a16:rowId xmlns:a16="http://schemas.microsoft.com/office/drawing/2014/main" val="10000"/>
                  </a:ext>
                </a:extLst>
              </a:tr>
              <a:tr h="370840">
                <a:tc>
                  <a:txBody>
                    <a:bodyPr/>
                    <a:lstStyle/>
                    <a:p>
                      <a:endParaRPr lang="es-CR" dirty="0" smtClean="0">
                        <a:solidFill>
                          <a:srgbClr val="FF0000"/>
                        </a:solidFill>
                      </a:endParaRPr>
                    </a:p>
                  </a:txBody>
                  <a:tcPr/>
                </a:tc>
                <a:extLst>
                  <a:ext uri="{0D108BD9-81ED-4DB2-BD59-A6C34878D82A}">
                    <a16:rowId xmlns:a16="http://schemas.microsoft.com/office/drawing/2014/main" val="10001"/>
                  </a:ext>
                </a:extLst>
              </a:tr>
              <a:tr h="370840">
                <a:tc>
                  <a:txBody>
                    <a:bodyPr/>
                    <a:lstStyle/>
                    <a:p>
                      <a:endParaRPr lang="es-CR" dirty="0">
                        <a:solidFill>
                          <a:srgbClr val="00B050"/>
                        </a:solidFill>
                      </a:endParaRPr>
                    </a:p>
                  </a:txBody>
                  <a:tcPr/>
                </a:tc>
                <a:extLst>
                  <a:ext uri="{0D108BD9-81ED-4DB2-BD59-A6C34878D82A}">
                    <a16:rowId xmlns:a16="http://schemas.microsoft.com/office/drawing/2014/main" val="10002"/>
                  </a:ext>
                </a:extLst>
              </a:tr>
              <a:tr h="370840">
                <a:tc>
                  <a:txBody>
                    <a:bodyPr/>
                    <a:lstStyle/>
                    <a:p>
                      <a:endParaRPr lang="es-CR" dirty="0">
                        <a:solidFill>
                          <a:srgbClr val="00B050"/>
                        </a:solidFill>
                      </a:endParaRPr>
                    </a:p>
                  </a:txBody>
                  <a:tcPr/>
                </a:tc>
                <a:extLst>
                  <a:ext uri="{0D108BD9-81ED-4DB2-BD59-A6C34878D82A}">
                    <a16:rowId xmlns:a16="http://schemas.microsoft.com/office/drawing/2014/main" val="10003"/>
                  </a:ext>
                </a:extLst>
              </a:tr>
              <a:tr h="370840">
                <a:tc>
                  <a:txBody>
                    <a:bodyPr/>
                    <a:lstStyle/>
                    <a:p>
                      <a:endParaRPr lang="es-CR" dirty="0"/>
                    </a:p>
                  </a:txBody>
                  <a:tcPr/>
                </a:tc>
                <a:extLst>
                  <a:ext uri="{0D108BD9-81ED-4DB2-BD59-A6C34878D82A}">
                    <a16:rowId xmlns:a16="http://schemas.microsoft.com/office/drawing/2014/main" val="10004"/>
                  </a:ext>
                </a:extLst>
              </a:tr>
              <a:tr h="370840">
                <a:tc>
                  <a:txBody>
                    <a:bodyPr/>
                    <a:lstStyle/>
                    <a:p>
                      <a:endParaRPr lang="es-CR" dirty="0">
                        <a:solidFill>
                          <a:srgbClr val="0070C0"/>
                        </a:solidFill>
                      </a:endParaRPr>
                    </a:p>
                  </a:txBody>
                  <a:tcPr/>
                </a:tc>
                <a:extLst>
                  <a:ext uri="{0D108BD9-81ED-4DB2-BD59-A6C34878D82A}">
                    <a16:rowId xmlns:a16="http://schemas.microsoft.com/office/drawing/2014/main" val="10005"/>
                  </a:ext>
                </a:extLst>
              </a:tr>
              <a:tr h="370840">
                <a:tc>
                  <a:txBody>
                    <a:bodyPr/>
                    <a:lstStyle/>
                    <a:p>
                      <a:endParaRPr lang="es-CR" dirty="0" smtClean="0">
                        <a:solidFill>
                          <a:srgbClr val="FF0000"/>
                        </a:solidFill>
                      </a:endParaRPr>
                    </a:p>
                  </a:txBody>
                  <a:tcPr/>
                </a:tc>
                <a:extLst>
                  <a:ext uri="{0D108BD9-81ED-4DB2-BD59-A6C34878D82A}">
                    <a16:rowId xmlns:a16="http://schemas.microsoft.com/office/drawing/2014/main" val="10006"/>
                  </a:ext>
                </a:extLst>
              </a:tr>
              <a:tr h="370840">
                <a:tc>
                  <a:txBody>
                    <a:bodyPr/>
                    <a:lstStyle/>
                    <a:p>
                      <a:endParaRPr lang="es-CR" dirty="0"/>
                    </a:p>
                  </a:txBody>
                  <a:tcPr/>
                </a:tc>
                <a:extLst>
                  <a:ext uri="{0D108BD9-81ED-4DB2-BD59-A6C34878D82A}">
                    <a16:rowId xmlns:a16="http://schemas.microsoft.com/office/drawing/2014/main" val="10007"/>
                  </a:ext>
                </a:extLst>
              </a:tr>
              <a:tr h="370840">
                <a:tc>
                  <a:txBody>
                    <a:bodyPr/>
                    <a:lstStyle/>
                    <a:p>
                      <a:endParaRPr lang="es-CR" dirty="0">
                        <a:solidFill>
                          <a:srgbClr val="0070C0"/>
                        </a:solidFill>
                      </a:endParaRPr>
                    </a:p>
                  </a:txBody>
                  <a:tcPr/>
                </a:tc>
                <a:extLst>
                  <a:ext uri="{0D108BD9-81ED-4DB2-BD59-A6C34878D82A}">
                    <a16:rowId xmlns:a16="http://schemas.microsoft.com/office/drawing/2014/main" val="10008"/>
                  </a:ext>
                </a:extLst>
              </a:tr>
              <a:tr h="370840">
                <a:tc>
                  <a:txBody>
                    <a:bodyPr/>
                    <a:lstStyle/>
                    <a:p>
                      <a:endParaRPr lang="es-CR" dirty="0" smtClean="0">
                        <a:solidFill>
                          <a:srgbClr val="FF0000"/>
                        </a:solidFill>
                      </a:endParaRPr>
                    </a:p>
                  </a:txBody>
                  <a:tcPr/>
                </a:tc>
                <a:extLst>
                  <a:ext uri="{0D108BD9-81ED-4DB2-BD59-A6C34878D82A}">
                    <a16:rowId xmlns:a16="http://schemas.microsoft.com/office/drawing/2014/main" val="10009"/>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s-CR" dirty="0" smtClean="0">
                        <a:solidFill>
                          <a:srgbClr val="0070C0"/>
                        </a:solidFill>
                      </a:endParaRPr>
                    </a:p>
                  </a:txBody>
                  <a:tcPr/>
                </a:tc>
                <a:extLst>
                  <a:ext uri="{0D108BD9-81ED-4DB2-BD59-A6C34878D82A}">
                    <a16:rowId xmlns:a16="http://schemas.microsoft.com/office/drawing/2014/main" val="10010"/>
                  </a:ext>
                </a:extLst>
              </a:tr>
              <a:tr h="370840">
                <a:tc>
                  <a:txBody>
                    <a:bodyPr/>
                    <a:lstStyle/>
                    <a:p>
                      <a:endParaRPr lang="es-CR" dirty="0">
                        <a:solidFill>
                          <a:srgbClr val="00B050"/>
                        </a:solidFill>
                      </a:endParaRPr>
                    </a:p>
                  </a:txBody>
                  <a:tcPr/>
                </a:tc>
                <a:extLst>
                  <a:ext uri="{0D108BD9-81ED-4DB2-BD59-A6C34878D82A}">
                    <a16:rowId xmlns:a16="http://schemas.microsoft.com/office/drawing/2014/main" val="10011"/>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s-CR" dirty="0" smtClean="0"/>
                    </a:p>
                  </a:txBody>
                  <a:tcPr/>
                </a:tc>
                <a:extLst>
                  <a:ext uri="{0D108BD9-81ED-4DB2-BD59-A6C34878D82A}">
                    <a16:rowId xmlns:a16="http://schemas.microsoft.com/office/drawing/2014/main" val="10012"/>
                  </a:ext>
                </a:extLst>
              </a:tr>
            </a:tbl>
          </a:graphicData>
        </a:graphic>
      </p:graphicFrame>
      <p:sp>
        <p:nvSpPr>
          <p:cNvPr id="2" name="CuadroTexto 1"/>
          <p:cNvSpPr txBox="1"/>
          <p:nvPr/>
        </p:nvSpPr>
        <p:spPr>
          <a:xfrm>
            <a:off x="8698305" y="1770434"/>
            <a:ext cx="301558" cy="369332"/>
          </a:xfrm>
          <a:prstGeom prst="rect">
            <a:avLst/>
          </a:prstGeom>
          <a:noFill/>
        </p:spPr>
        <p:txBody>
          <a:bodyPr wrap="square" rtlCol="0">
            <a:spAutoFit/>
          </a:bodyPr>
          <a:lstStyle/>
          <a:p>
            <a:r>
              <a:rPr lang="es-CR" b="1" dirty="0" smtClean="0">
                <a:solidFill>
                  <a:srgbClr val="FF0000"/>
                </a:solidFill>
              </a:rPr>
              <a:t>R</a:t>
            </a:r>
            <a:endParaRPr lang="en-US" b="1" dirty="0">
              <a:solidFill>
                <a:srgbClr val="FF0000"/>
              </a:solidFill>
            </a:endParaRPr>
          </a:p>
        </p:txBody>
      </p:sp>
      <p:sp>
        <p:nvSpPr>
          <p:cNvPr id="8" name="CuadroTexto 7"/>
          <p:cNvSpPr txBox="1"/>
          <p:nvPr/>
        </p:nvSpPr>
        <p:spPr>
          <a:xfrm>
            <a:off x="8704788" y="2127118"/>
            <a:ext cx="301558" cy="369332"/>
          </a:xfrm>
          <a:prstGeom prst="rect">
            <a:avLst/>
          </a:prstGeom>
          <a:noFill/>
        </p:spPr>
        <p:txBody>
          <a:bodyPr wrap="square" rtlCol="0">
            <a:spAutoFit/>
          </a:bodyPr>
          <a:lstStyle/>
          <a:p>
            <a:r>
              <a:rPr lang="es-CR" b="1" dirty="0" smtClean="0">
                <a:solidFill>
                  <a:srgbClr val="00B050"/>
                </a:solidFill>
              </a:rPr>
              <a:t>V</a:t>
            </a:r>
            <a:endParaRPr lang="en-US" b="1" dirty="0">
              <a:solidFill>
                <a:srgbClr val="00B050"/>
              </a:solidFill>
            </a:endParaRPr>
          </a:p>
        </p:txBody>
      </p:sp>
      <p:sp>
        <p:nvSpPr>
          <p:cNvPr id="10" name="CuadroTexto 9"/>
          <p:cNvSpPr txBox="1"/>
          <p:nvPr/>
        </p:nvSpPr>
        <p:spPr>
          <a:xfrm>
            <a:off x="8711273" y="2493528"/>
            <a:ext cx="301558" cy="369332"/>
          </a:xfrm>
          <a:prstGeom prst="rect">
            <a:avLst/>
          </a:prstGeom>
          <a:noFill/>
        </p:spPr>
        <p:txBody>
          <a:bodyPr wrap="square" rtlCol="0">
            <a:spAutoFit/>
          </a:bodyPr>
          <a:lstStyle/>
          <a:p>
            <a:r>
              <a:rPr lang="es-CR" b="1" dirty="0" smtClean="0">
                <a:solidFill>
                  <a:srgbClr val="00B050"/>
                </a:solidFill>
              </a:rPr>
              <a:t>V</a:t>
            </a:r>
            <a:endParaRPr lang="en-US" b="1" dirty="0">
              <a:solidFill>
                <a:srgbClr val="00B050"/>
              </a:solidFill>
            </a:endParaRPr>
          </a:p>
        </p:txBody>
      </p:sp>
      <p:sp>
        <p:nvSpPr>
          <p:cNvPr id="11" name="CuadroTexto 10"/>
          <p:cNvSpPr txBox="1"/>
          <p:nvPr/>
        </p:nvSpPr>
        <p:spPr>
          <a:xfrm>
            <a:off x="8717756" y="2840483"/>
            <a:ext cx="301558" cy="369332"/>
          </a:xfrm>
          <a:prstGeom prst="rect">
            <a:avLst/>
          </a:prstGeom>
          <a:noFill/>
        </p:spPr>
        <p:txBody>
          <a:bodyPr wrap="square" rtlCol="0">
            <a:spAutoFit/>
          </a:bodyPr>
          <a:lstStyle/>
          <a:p>
            <a:r>
              <a:rPr lang="es-CR" b="1" dirty="0"/>
              <a:t>H</a:t>
            </a:r>
            <a:endParaRPr lang="en-US" b="1" dirty="0"/>
          </a:p>
        </p:txBody>
      </p:sp>
      <p:sp>
        <p:nvSpPr>
          <p:cNvPr id="12" name="CuadroTexto 11"/>
          <p:cNvSpPr txBox="1"/>
          <p:nvPr/>
        </p:nvSpPr>
        <p:spPr>
          <a:xfrm>
            <a:off x="8714510" y="3255536"/>
            <a:ext cx="304803" cy="369332"/>
          </a:xfrm>
          <a:prstGeom prst="rect">
            <a:avLst/>
          </a:prstGeom>
          <a:noFill/>
        </p:spPr>
        <p:txBody>
          <a:bodyPr wrap="square" rtlCol="0">
            <a:spAutoFit/>
          </a:bodyPr>
          <a:lstStyle/>
          <a:p>
            <a:r>
              <a:rPr lang="es-CR" b="1" dirty="0" smtClean="0">
                <a:solidFill>
                  <a:srgbClr val="0070C0"/>
                </a:solidFill>
              </a:rPr>
              <a:t>A</a:t>
            </a:r>
            <a:endParaRPr lang="en-US" b="1" dirty="0">
              <a:solidFill>
                <a:srgbClr val="0070C0"/>
              </a:solidFill>
            </a:endParaRPr>
          </a:p>
        </p:txBody>
      </p:sp>
      <p:sp>
        <p:nvSpPr>
          <p:cNvPr id="13" name="CuadroTexto 12"/>
          <p:cNvSpPr txBox="1"/>
          <p:nvPr/>
        </p:nvSpPr>
        <p:spPr>
          <a:xfrm>
            <a:off x="8714513" y="3625174"/>
            <a:ext cx="301558" cy="369332"/>
          </a:xfrm>
          <a:prstGeom prst="rect">
            <a:avLst/>
          </a:prstGeom>
          <a:noFill/>
        </p:spPr>
        <p:txBody>
          <a:bodyPr wrap="square" rtlCol="0">
            <a:spAutoFit/>
          </a:bodyPr>
          <a:lstStyle/>
          <a:p>
            <a:r>
              <a:rPr lang="es-CR" b="1" dirty="0" smtClean="0">
                <a:solidFill>
                  <a:srgbClr val="FF0000"/>
                </a:solidFill>
              </a:rPr>
              <a:t>R</a:t>
            </a:r>
            <a:endParaRPr lang="en-US" b="1" dirty="0">
              <a:solidFill>
                <a:srgbClr val="FF0000"/>
              </a:solidFill>
            </a:endParaRPr>
          </a:p>
        </p:txBody>
      </p:sp>
      <p:sp>
        <p:nvSpPr>
          <p:cNvPr id="14" name="CuadroTexto 13"/>
          <p:cNvSpPr txBox="1"/>
          <p:nvPr/>
        </p:nvSpPr>
        <p:spPr>
          <a:xfrm>
            <a:off x="8714510" y="3975378"/>
            <a:ext cx="301558" cy="369332"/>
          </a:xfrm>
          <a:prstGeom prst="rect">
            <a:avLst/>
          </a:prstGeom>
          <a:noFill/>
        </p:spPr>
        <p:txBody>
          <a:bodyPr wrap="square" rtlCol="0">
            <a:spAutoFit/>
          </a:bodyPr>
          <a:lstStyle/>
          <a:p>
            <a:r>
              <a:rPr lang="es-CR" b="1" dirty="0"/>
              <a:t>H</a:t>
            </a:r>
            <a:endParaRPr lang="en-US" b="1" dirty="0"/>
          </a:p>
        </p:txBody>
      </p:sp>
      <p:sp>
        <p:nvSpPr>
          <p:cNvPr id="15" name="CuadroTexto 14"/>
          <p:cNvSpPr txBox="1"/>
          <p:nvPr/>
        </p:nvSpPr>
        <p:spPr>
          <a:xfrm>
            <a:off x="8701540" y="4332069"/>
            <a:ext cx="304803" cy="369332"/>
          </a:xfrm>
          <a:prstGeom prst="rect">
            <a:avLst/>
          </a:prstGeom>
          <a:noFill/>
        </p:spPr>
        <p:txBody>
          <a:bodyPr wrap="square" rtlCol="0">
            <a:spAutoFit/>
          </a:bodyPr>
          <a:lstStyle/>
          <a:p>
            <a:r>
              <a:rPr lang="es-CR" b="1" dirty="0" smtClean="0">
                <a:solidFill>
                  <a:srgbClr val="0070C0"/>
                </a:solidFill>
              </a:rPr>
              <a:t>A</a:t>
            </a:r>
            <a:endParaRPr lang="en-US" b="1" dirty="0">
              <a:solidFill>
                <a:srgbClr val="0070C0"/>
              </a:solidFill>
            </a:endParaRPr>
          </a:p>
        </p:txBody>
      </p:sp>
      <p:sp>
        <p:nvSpPr>
          <p:cNvPr id="16" name="CuadroTexto 15"/>
          <p:cNvSpPr txBox="1"/>
          <p:nvPr/>
        </p:nvSpPr>
        <p:spPr>
          <a:xfrm>
            <a:off x="8711265" y="4711437"/>
            <a:ext cx="301558" cy="369332"/>
          </a:xfrm>
          <a:prstGeom prst="rect">
            <a:avLst/>
          </a:prstGeom>
          <a:noFill/>
        </p:spPr>
        <p:txBody>
          <a:bodyPr wrap="square" rtlCol="0">
            <a:spAutoFit/>
          </a:bodyPr>
          <a:lstStyle/>
          <a:p>
            <a:r>
              <a:rPr lang="es-CR" b="1" dirty="0" smtClean="0">
                <a:solidFill>
                  <a:srgbClr val="FF0000"/>
                </a:solidFill>
              </a:rPr>
              <a:t>R</a:t>
            </a:r>
            <a:endParaRPr lang="en-US" b="1" dirty="0">
              <a:solidFill>
                <a:srgbClr val="FF0000"/>
              </a:solidFill>
            </a:endParaRPr>
          </a:p>
        </p:txBody>
      </p:sp>
      <p:sp>
        <p:nvSpPr>
          <p:cNvPr id="17" name="CuadroTexto 16"/>
          <p:cNvSpPr txBox="1"/>
          <p:nvPr/>
        </p:nvSpPr>
        <p:spPr>
          <a:xfrm>
            <a:off x="8698298" y="5058408"/>
            <a:ext cx="304803" cy="369332"/>
          </a:xfrm>
          <a:prstGeom prst="rect">
            <a:avLst/>
          </a:prstGeom>
          <a:noFill/>
        </p:spPr>
        <p:txBody>
          <a:bodyPr wrap="square" rtlCol="0">
            <a:spAutoFit/>
          </a:bodyPr>
          <a:lstStyle/>
          <a:p>
            <a:r>
              <a:rPr lang="es-CR" b="1" dirty="0" smtClean="0">
                <a:solidFill>
                  <a:srgbClr val="0070C0"/>
                </a:solidFill>
              </a:rPr>
              <a:t>A</a:t>
            </a:r>
            <a:endParaRPr lang="en-US" b="1" dirty="0">
              <a:solidFill>
                <a:srgbClr val="0070C0"/>
              </a:solidFill>
            </a:endParaRPr>
          </a:p>
        </p:txBody>
      </p:sp>
      <p:sp>
        <p:nvSpPr>
          <p:cNvPr id="18" name="CuadroTexto 17"/>
          <p:cNvSpPr txBox="1"/>
          <p:nvPr/>
        </p:nvSpPr>
        <p:spPr>
          <a:xfrm>
            <a:off x="8708031" y="5457236"/>
            <a:ext cx="301558" cy="369332"/>
          </a:xfrm>
          <a:prstGeom prst="rect">
            <a:avLst/>
          </a:prstGeom>
          <a:noFill/>
        </p:spPr>
        <p:txBody>
          <a:bodyPr wrap="square" rtlCol="0">
            <a:spAutoFit/>
          </a:bodyPr>
          <a:lstStyle/>
          <a:p>
            <a:r>
              <a:rPr lang="es-CR" b="1" dirty="0" smtClean="0">
                <a:solidFill>
                  <a:srgbClr val="00B050"/>
                </a:solidFill>
              </a:rPr>
              <a:t>V</a:t>
            </a:r>
            <a:endParaRPr lang="en-US" b="1" dirty="0">
              <a:solidFill>
                <a:srgbClr val="00B050"/>
              </a:solidFill>
            </a:endParaRPr>
          </a:p>
        </p:txBody>
      </p:sp>
      <p:sp>
        <p:nvSpPr>
          <p:cNvPr id="19" name="CuadroTexto 18"/>
          <p:cNvSpPr txBox="1"/>
          <p:nvPr/>
        </p:nvSpPr>
        <p:spPr>
          <a:xfrm>
            <a:off x="8720990" y="5830121"/>
            <a:ext cx="301558" cy="369332"/>
          </a:xfrm>
          <a:prstGeom prst="rect">
            <a:avLst/>
          </a:prstGeom>
          <a:noFill/>
        </p:spPr>
        <p:txBody>
          <a:bodyPr wrap="square" rtlCol="0">
            <a:spAutoFit/>
          </a:bodyPr>
          <a:lstStyle/>
          <a:p>
            <a:r>
              <a:rPr lang="es-CR" b="1" dirty="0"/>
              <a:t>H</a:t>
            </a:r>
            <a:endParaRPr lang="en-US" b="1" dirty="0"/>
          </a:p>
        </p:txBody>
      </p:sp>
    </p:spTree>
    <p:extLst>
      <p:ext uri="{BB962C8B-B14F-4D97-AF65-F5344CB8AC3E}">
        <p14:creationId xmlns:p14="http://schemas.microsoft.com/office/powerpoint/2010/main" val="193590068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1" grpId="0"/>
      <p:bldP spid="12" grpId="0"/>
      <p:bldP spid="13" grpId="0"/>
      <p:bldP spid="14" grpId="0"/>
      <p:bldP spid="15" grpId="0"/>
      <p:bldP spid="16" grpId="0"/>
      <p:bldP spid="17"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091215"/>
            <a:ext cx="9144000" cy="21282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 name="TextBox 3"/>
          <p:cNvSpPr txBox="1"/>
          <p:nvPr/>
        </p:nvSpPr>
        <p:spPr>
          <a:xfrm>
            <a:off x="3005840" y="2259232"/>
            <a:ext cx="5829778" cy="826893"/>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s-CR" sz="4400" b="0" i="0" u="none" strike="noStrike" kern="1200" cap="none" spc="0" normalizeH="0" baseline="0" noProof="0" dirty="0" smtClean="0">
                <a:ln>
                  <a:noFill/>
                </a:ln>
                <a:solidFill>
                  <a:prstClr val="white"/>
                </a:solidFill>
                <a:effectLst/>
                <a:uLnTx/>
                <a:uFillTx/>
                <a:latin typeface="Century Gothic"/>
                <a:ea typeface="+mn-ea"/>
                <a:cs typeface="Century Gothic"/>
              </a:rPr>
              <a:t>Liderazgo</a:t>
            </a:r>
            <a:endParaRPr kumimoji="0" lang="en-US" sz="4400" b="0" i="0" u="none" strike="noStrike" kern="1200" cap="none" spc="0" normalizeH="0" baseline="0" noProof="0" dirty="0">
              <a:ln>
                <a:noFill/>
              </a:ln>
              <a:solidFill>
                <a:prstClr val="white"/>
              </a:solidFill>
              <a:effectLst/>
              <a:uLnTx/>
              <a:uFillTx/>
              <a:latin typeface="Century Gothic"/>
              <a:ea typeface="+mn-ea"/>
              <a:cs typeface="Century Gothic"/>
            </a:endParaRPr>
          </a:p>
        </p:txBody>
      </p:sp>
      <p:sp>
        <p:nvSpPr>
          <p:cNvPr id="7" name="TextBox 6"/>
          <p:cNvSpPr txBox="1"/>
          <p:nvPr/>
        </p:nvSpPr>
        <p:spPr>
          <a:xfrm>
            <a:off x="59647" y="-858808"/>
            <a:ext cx="2859927" cy="62478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MX" sz="40000" dirty="0">
                <a:solidFill>
                  <a:prstClr val="white"/>
                </a:solidFill>
                <a:latin typeface="Century Gothic"/>
                <a:cs typeface="Century Gothic"/>
              </a:rPr>
              <a:t>7</a:t>
            </a:r>
            <a:endParaRPr kumimoji="0" lang="en-US" sz="40000" b="0" i="0" u="none" strike="noStrike" kern="1200" cap="none" spc="0" normalizeH="0" baseline="0" noProof="0" dirty="0">
              <a:ln>
                <a:noFill/>
              </a:ln>
              <a:solidFill>
                <a:prstClr val="white"/>
              </a:solidFill>
              <a:effectLst/>
              <a:uLnTx/>
              <a:uFillTx/>
              <a:latin typeface="Century Gothic"/>
              <a:ea typeface="+mn-ea"/>
              <a:cs typeface="Century Gothic"/>
            </a:endParaRPr>
          </a:p>
        </p:txBody>
      </p:sp>
    </p:spTree>
    <p:extLst>
      <p:ext uri="{BB962C8B-B14F-4D97-AF65-F5344CB8AC3E}">
        <p14:creationId xmlns:p14="http://schemas.microsoft.com/office/powerpoint/2010/main" val="21892137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r>
              <a:rPr lang="es-CR" sz="4000" dirty="0" smtClean="0">
                <a:solidFill>
                  <a:srgbClr val="FF0000"/>
                </a:solidFill>
              </a:rPr>
              <a:t>Liderazgo de servicio</a:t>
            </a:r>
            <a:endParaRPr lang="en-US" sz="4000" dirty="0">
              <a:solidFill>
                <a:srgbClr val="FF0000"/>
              </a:solidFill>
            </a:endParaRPr>
          </a:p>
        </p:txBody>
      </p:sp>
      <p:sp>
        <p:nvSpPr>
          <p:cNvPr id="4" name="Marcador de contenido 3"/>
          <p:cNvSpPr>
            <a:spLocks noGrp="1"/>
          </p:cNvSpPr>
          <p:nvPr>
            <p:ph idx="1"/>
          </p:nvPr>
        </p:nvSpPr>
        <p:spPr/>
        <p:txBody>
          <a:bodyPr>
            <a:normAutofit/>
          </a:bodyPr>
          <a:lstStyle/>
          <a:p>
            <a:pPr algn="ctr"/>
            <a:r>
              <a:rPr lang="es-CR" sz="4400" b="1" dirty="0"/>
              <a:t>¿Quién sabe algo de Liderazgo?</a:t>
            </a:r>
            <a:endParaRPr lang="en-US" sz="4400" b="1" dirty="0"/>
          </a:p>
        </p:txBody>
      </p:sp>
      <p:pic>
        <p:nvPicPr>
          <p:cNvPr id="6" name="Imagen 5"/>
          <p:cNvPicPr>
            <a:picLocks noChangeAspect="1"/>
          </p:cNvPicPr>
          <p:nvPr/>
        </p:nvPicPr>
        <p:blipFill>
          <a:blip r:embed="rId2"/>
          <a:stretch>
            <a:fillRect/>
          </a:stretch>
        </p:blipFill>
        <p:spPr>
          <a:xfrm>
            <a:off x="3256569" y="3281750"/>
            <a:ext cx="3076962" cy="2082546"/>
          </a:xfrm>
          <a:prstGeom prst="rect">
            <a:avLst/>
          </a:prstGeom>
        </p:spPr>
      </p:pic>
    </p:spTree>
    <p:extLst>
      <p:ext uri="{BB962C8B-B14F-4D97-AF65-F5344CB8AC3E}">
        <p14:creationId xmlns:p14="http://schemas.microsoft.com/office/powerpoint/2010/main" val="24868263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R" sz="3600" dirty="0">
                <a:solidFill>
                  <a:srgbClr val="FF0000"/>
                </a:solidFill>
              </a:rPr>
              <a:t>Liderazgo</a:t>
            </a:r>
            <a:endParaRPr lang="en-US" sz="3600" dirty="0">
              <a:solidFill>
                <a:srgbClr val="FF0000"/>
              </a:solidFill>
            </a:endParaRPr>
          </a:p>
        </p:txBody>
      </p:sp>
      <p:pic>
        <p:nvPicPr>
          <p:cNvPr id="5" name="Imagen 4"/>
          <p:cNvPicPr>
            <a:picLocks noChangeAspect="1"/>
          </p:cNvPicPr>
          <p:nvPr/>
        </p:nvPicPr>
        <p:blipFill>
          <a:blip r:embed="rId2"/>
          <a:stretch>
            <a:fillRect/>
          </a:stretch>
        </p:blipFill>
        <p:spPr>
          <a:xfrm>
            <a:off x="493871" y="1755077"/>
            <a:ext cx="8361788" cy="3787868"/>
          </a:xfrm>
          <a:prstGeom prst="rect">
            <a:avLst/>
          </a:prstGeom>
        </p:spPr>
      </p:pic>
      <p:sp>
        <p:nvSpPr>
          <p:cNvPr id="6" name="Rectángulo redondeado 5"/>
          <p:cNvSpPr/>
          <p:nvPr/>
        </p:nvSpPr>
        <p:spPr>
          <a:xfrm>
            <a:off x="1405890" y="2516886"/>
            <a:ext cx="2105406" cy="1714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lecha izquierda 7"/>
          <p:cNvSpPr/>
          <p:nvPr/>
        </p:nvSpPr>
        <p:spPr>
          <a:xfrm rot="20855140">
            <a:off x="2072147" y="1559478"/>
            <a:ext cx="1091381" cy="2820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52276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551291" y="1700500"/>
            <a:ext cx="8231385" cy="2353381"/>
          </a:xfrm>
          <a:prstGeom prst="rect">
            <a:avLst/>
          </a:prstGeom>
        </p:spPr>
      </p:pic>
      <p:sp>
        <p:nvSpPr>
          <p:cNvPr id="2" name="Título 1"/>
          <p:cNvSpPr>
            <a:spLocks noGrp="1"/>
          </p:cNvSpPr>
          <p:nvPr>
            <p:ph type="title"/>
          </p:nvPr>
        </p:nvSpPr>
        <p:spPr/>
        <p:txBody>
          <a:bodyPr>
            <a:normAutofit/>
          </a:bodyPr>
          <a:lstStyle/>
          <a:p>
            <a:r>
              <a:rPr lang="es-CR" sz="3600" dirty="0">
                <a:solidFill>
                  <a:srgbClr val="FF0000"/>
                </a:solidFill>
              </a:rPr>
              <a:t>Liderazgo</a:t>
            </a:r>
            <a:endParaRPr lang="en-US" sz="3600" dirty="0">
              <a:solidFill>
                <a:srgbClr val="FF0000"/>
              </a:solidFill>
            </a:endParaRPr>
          </a:p>
        </p:txBody>
      </p:sp>
      <p:sp>
        <p:nvSpPr>
          <p:cNvPr id="6" name="Rectángulo redondeado 5"/>
          <p:cNvSpPr/>
          <p:nvPr/>
        </p:nvSpPr>
        <p:spPr>
          <a:xfrm>
            <a:off x="1405890" y="2516886"/>
            <a:ext cx="2105406" cy="1714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lecha izquierda 7"/>
          <p:cNvSpPr/>
          <p:nvPr/>
        </p:nvSpPr>
        <p:spPr>
          <a:xfrm rot="20855140">
            <a:off x="2072147" y="1559478"/>
            <a:ext cx="1091381" cy="2820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0496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829784" y="1830515"/>
            <a:ext cx="6028216" cy="3840005"/>
          </a:xfrm>
          <a:prstGeom prst="rect">
            <a:avLst/>
          </a:prstGeom>
        </p:spPr>
      </p:pic>
      <p:sp>
        <p:nvSpPr>
          <p:cNvPr id="2" name="Título 1"/>
          <p:cNvSpPr>
            <a:spLocks noGrp="1"/>
          </p:cNvSpPr>
          <p:nvPr>
            <p:ph type="title"/>
          </p:nvPr>
        </p:nvSpPr>
        <p:spPr/>
        <p:txBody>
          <a:bodyPr>
            <a:normAutofit/>
          </a:bodyPr>
          <a:lstStyle/>
          <a:p>
            <a:r>
              <a:rPr lang="es-CR" sz="4000" dirty="0">
                <a:solidFill>
                  <a:srgbClr val="FF0000"/>
                </a:solidFill>
              </a:rPr>
              <a:t>Liderazgo</a:t>
            </a:r>
            <a:endParaRPr lang="en-US" dirty="0">
              <a:solidFill>
                <a:srgbClr val="FF0000"/>
              </a:solidFill>
            </a:endParaRPr>
          </a:p>
        </p:txBody>
      </p:sp>
      <p:sp>
        <p:nvSpPr>
          <p:cNvPr id="6" name="Rectángulo redondeado 5"/>
          <p:cNvSpPr/>
          <p:nvPr/>
        </p:nvSpPr>
        <p:spPr>
          <a:xfrm>
            <a:off x="1261872" y="2516886"/>
            <a:ext cx="2249424" cy="16459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lecha izquierda 7"/>
          <p:cNvSpPr/>
          <p:nvPr/>
        </p:nvSpPr>
        <p:spPr>
          <a:xfrm rot="20855140">
            <a:off x="3231149" y="1597196"/>
            <a:ext cx="1091381" cy="2820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263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R" sz="4000" dirty="0">
                <a:solidFill>
                  <a:srgbClr val="FF0000"/>
                </a:solidFill>
              </a:rPr>
              <a:t>Liderazgo</a:t>
            </a:r>
            <a:endParaRPr lang="en-US" dirty="0">
              <a:solidFill>
                <a:srgbClr val="FF0000"/>
              </a:solidFill>
            </a:endParaRPr>
          </a:p>
        </p:txBody>
      </p:sp>
      <p:pic>
        <p:nvPicPr>
          <p:cNvPr id="6" name="Imagen 5"/>
          <p:cNvPicPr>
            <a:picLocks noChangeAspect="1"/>
          </p:cNvPicPr>
          <p:nvPr/>
        </p:nvPicPr>
        <p:blipFill>
          <a:blip r:embed="rId2"/>
          <a:stretch>
            <a:fillRect/>
          </a:stretch>
        </p:blipFill>
        <p:spPr>
          <a:xfrm>
            <a:off x="7375033" y="736085"/>
            <a:ext cx="1879181" cy="1018992"/>
          </a:xfrm>
          <a:prstGeom prst="rect">
            <a:avLst/>
          </a:prstGeom>
        </p:spPr>
      </p:pic>
      <p:pic>
        <p:nvPicPr>
          <p:cNvPr id="4" name="Imagen 3"/>
          <p:cNvPicPr>
            <a:picLocks noChangeAspect="1"/>
          </p:cNvPicPr>
          <p:nvPr/>
        </p:nvPicPr>
        <p:blipFill>
          <a:blip r:embed="rId3"/>
          <a:stretch>
            <a:fillRect/>
          </a:stretch>
        </p:blipFill>
        <p:spPr>
          <a:xfrm>
            <a:off x="789242" y="1551908"/>
            <a:ext cx="1953174" cy="2432590"/>
          </a:xfrm>
          <a:prstGeom prst="rect">
            <a:avLst/>
          </a:prstGeom>
        </p:spPr>
      </p:pic>
      <p:pic>
        <p:nvPicPr>
          <p:cNvPr id="7" name="Imagen 6"/>
          <p:cNvPicPr>
            <a:picLocks noChangeAspect="1"/>
          </p:cNvPicPr>
          <p:nvPr/>
        </p:nvPicPr>
        <p:blipFill>
          <a:blip r:embed="rId4"/>
          <a:stretch>
            <a:fillRect/>
          </a:stretch>
        </p:blipFill>
        <p:spPr>
          <a:xfrm>
            <a:off x="4231386" y="3575878"/>
            <a:ext cx="4402836" cy="2326145"/>
          </a:xfrm>
          <a:prstGeom prst="rect">
            <a:avLst/>
          </a:prstGeom>
        </p:spPr>
      </p:pic>
      <p:sp>
        <p:nvSpPr>
          <p:cNvPr id="8" name="CuadroTexto 7"/>
          <p:cNvSpPr txBox="1"/>
          <p:nvPr/>
        </p:nvSpPr>
        <p:spPr>
          <a:xfrm>
            <a:off x="3172968" y="1779897"/>
            <a:ext cx="5557266" cy="1338828"/>
          </a:xfrm>
          <a:prstGeom prst="rect">
            <a:avLst/>
          </a:prstGeom>
          <a:noFill/>
        </p:spPr>
        <p:txBody>
          <a:bodyPr wrap="square" rtlCol="0">
            <a:spAutoFit/>
          </a:bodyPr>
          <a:lstStyle/>
          <a:p>
            <a:r>
              <a:rPr lang="es-ES" sz="2700" b="1" dirty="0"/>
              <a:t>“El Liderazgo es el arte de conseguir que otra persona haga algo que quieres hacer porque quiere hacerlo”.</a:t>
            </a:r>
            <a:endParaRPr lang="en-US" sz="2700" dirty="0"/>
          </a:p>
        </p:txBody>
      </p:sp>
    </p:spTree>
    <p:extLst>
      <p:ext uri="{BB962C8B-B14F-4D97-AF65-F5344CB8AC3E}">
        <p14:creationId xmlns:p14="http://schemas.microsoft.com/office/powerpoint/2010/main" val="343644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091215"/>
            <a:ext cx="9144000" cy="21282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 name="TextBox 3"/>
          <p:cNvSpPr txBox="1"/>
          <p:nvPr/>
        </p:nvSpPr>
        <p:spPr>
          <a:xfrm>
            <a:off x="3005840" y="2259232"/>
            <a:ext cx="5829778" cy="826893"/>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s-CR" sz="4400" b="0" i="0" u="none" strike="noStrike" kern="1200" cap="none" spc="0" normalizeH="0" baseline="0" noProof="0" dirty="0" smtClean="0">
                <a:ln>
                  <a:noFill/>
                </a:ln>
                <a:solidFill>
                  <a:prstClr val="white"/>
                </a:solidFill>
                <a:effectLst/>
                <a:uLnTx/>
                <a:uFillTx/>
                <a:latin typeface="Century Gothic"/>
                <a:ea typeface="+mn-ea"/>
                <a:cs typeface="Century Gothic"/>
              </a:rPr>
              <a:t>Emocionalidad</a:t>
            </a:r>
            <a:endParaRPr kumimoji="0" lang="en-US" sz="4400" b="0" i="0" u="none" strike="noStrike" kern="1200" cap="none" spc="0" normalizeH="0" baseline="0" noProof="0" dirty="0">
              <a:ln>
                <a:noFill/>
              </a:ln>
              <a:solidFill>
                <a:prstClr val="white"/>
              </a:solidFill>
              <a:effectLst/>
              <a:uLnTx/>
              <a:uFillTx/>
              <a:latin typeface="Century Gothic"/>
              <a:ea typeface="+mn-ea"/>
              <a:cs typeface="Century Gothic"/>
            </a:endParaRPr>
          </a:p>
        </p:txBody>
      </p:sp>
      <p:sp>
        <p:nvSpPr>
          <p:cNvPr id="7" name="TextBox 6"/>
          <p:cNvSpPr txBox="1"/>
          <p:nvPr/>
        </p:nvSpPr>
        <p:spPr>
          <a:xfrm>
            <a:off x="59647" y="-858808"/>
            <a:ext cx="2859927" cy="62478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MX" sz="40000" noProof="0" dirty="0">
                <a:solidFill>
                  <a:prstClr val="white"/>
                </a:solidFill>
                <a:latin typeface="Century Gothic"/>
                <a:cs typeface="Century Gothic"/>
              </a:rPr>
              <a:t>5</a:t>
            </a:r>
            <a:endParaRPr kumimoji="0" lang="en-US" sz="40000" b="0" i="0" u="none" strike="noStrike" kern="1200" cap="none" spc="0" normalizeH="0" baseline="0" noProof="0" dirty="0">
              <a:ln>
                <a:noFill/>
              </a:ln>
              <a:solidFill>
                <a:prstClr val="white"/>
              </a:solidFill>
              <a:effectLst/>
              <a:uLnTx/>
              <a:uFillTx/>
              <a:latin typeface="Century Gothic"/>
              <a:ea typeface="+mn-ea"/>
              <a:cs typeface="Century Gothic"/>
            </a:endParaRPr>
          </a:p>
        </p:txBody>
      </p:sp>
    </p:spTree>
    <p:extLst>
      <p:ext uri="{BB962C8B-B14F-4D97-AF65-F5344CB8AC3E}">
        <p14:creationId xmlns:p14="http://schemas.microsoft.com/office/powerpoint/2010/main" val="34776830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solidFill>
                  <a:srgbClr val="FF0000"/>
                </a:solidFill>
              </a:rPr>
              <a:t>Liderazgo de Servicio</a:t>
            </a:r>
            <a:endParaRPr lang="en-US" dirty="0">
              <a:solidFill>
                <a:srgbClr val="FF0000"/>
              </a:solidFill>
            </a:endParaRPr>
          </a:p>
        </p:txBody>
      </p:sp>
      <p:pic>
        <p:nvPicPr>
          <p:cNvPr id="4" name="Imagen 3"/>
          <p:cNvPicPr>
            <a:picLocks noChangeAspect="1"/>
          </p:cNvPicPr>
          <p:nvPr/>
        </p:nvPicPr>
        <p:blipFill>
          <a:blip r:embed="rId2"/>
          <a:stretch>
            <a:fillRect/>
          </a:stretch>
        </p:blipFill>
        <p:spPr>
          <a:xfrm>
            <a:off x="6589986" y="4351282"/>
            <a:ext cx="2554014" cy="2087287"/>
          </a:xfrm>
          <a:prstGeom prst="rect">
            <a:avLst/>
          </a:prstGeom>
          <a:effectLst>
            <a:softEdge rad="63500"/>
          </a:effectLst>
        </p:spPr>
      </p:pic>
      <p:sp>
        <p:nvSpPr>
          <p:cNvPr id="5" name="Marcador de contenido 2"/>
          <p:cNvSpPr txBox="1">
            <a:spLocks/>
          </p:cNvSpPr>
          <p:nvPr/>
        </p:nvSpPr>
        <p:spPr>
          <a:xfrm>
            <a:off x="724903" y="1478197"/>
            <a:ext cx="7886700" cy="44986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R" dirty="0" smtClean="0"/>
              <a:t>Todos los miembros del equipo tienen la responsabilidad de gestionar el proyecto y de liderar el mismo según las circunstancias y los momentos.</a:t>
            </a:r>
          </a:p>
          <a:p>
            <a:r>
              <a:rPr lang="es-CR" dirty="0" smtClean="0"/>
              <a:t>La práctica de liderar a través del servicio al equipo permite </a:t>
            </a:r>
          </a:p>
          <a:p>
            <a:pPr lvl="1"/>
            <a:r>
              <a:rPr lang="es-CR" dirty="0" smtClean="0"/>
              <a:t>Empoderamiento de los miembros</a:t>
            </a:r>
          </a:p>
          <a:p>
            <a:pPr lvl="1"/>
            <a:r>
              <a:rPr lang="es-CR" dirty="0" smtClean="0"/>
              <a:t>Comprensión del ser humano</a:t>
            </a:r>
          </a:p>
          <a:p>
            <a:pPr lvl="1"/>
            <a:r>
              <a:rPr lang="es-CR" dirty="0" smtClean="0"/>
              <a:t>Necesidades y el desarrollo de los</a:t>
            </a:r>
          </a:p>
          <a:p>
            <a:pPr marL="457200" lvl="1" indent="0">
              <a:buNone/>
            </a:pPr>
            <a:r>
              <a:rPr lang="es-CR" dirty="0"/>
              <a:t> </a:t>
            </a:r>
            <a:r>
              <a:rPr lang="es-CR" dirty="0" smtClean="0"/>
              <a:t>  miembros del equipo para permitir</a:t>
            </a:r>
          </a:p>
          <a:p>
            <a:pPr marL="457200" lvl="1" indent="0">
              <a:buNone/>
            </a:pPr>
            <a:r>
              <a:rPr lang="es-CR" dirty="0"/>
              <a:t> </a:t>
            </a:r>
            <a:r>
              <a:rPr lang="es-CR" dirty="0" smtClean="0"/>
              <a:t>  el máximo desempeño</a:t>
            </a:r>
            <a:endParaRPr lang="en-US" dirty="0" smtClean="0"/>
          </a:p>
          <a:p>
            <a:endParaRPr lang="es-CR" dirty="0" smtClean="0"/>
          </a:p>
          <a:p>
            <a:endParaRPr lang="es-CR" dirty="0" smtClean="0"/>
          </a:p>
          <a:p>
            <a:pPr marL="457200" lvl="1" indent="0">
              <a:buFont typeface="Arial" panose="020B0604020202020204" pitchFamily="34" charset="0"/>
              <a:buNone/>
            </a:pPr>
            <a:endParaRPr lang="es-CR" dirty="0" smtClean="0"/>
          </a:p>
        </p:txBody>
      </p:sp>
    </p:spTree>
    <p:extLst>
      <p:ext uri="{BB962C8B-B14F-4D97-AF65-F5344CB8AC3E}">
        <p14:creationId xmlns:p14="http://schemas.microsoft.com/office/powerpoint/2010/main" val="31835819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FF0000"/>
                </a:solidFill>
              </a:rPr>
              <a:t>Liderazgo de Servicio</a:t>
            </a:r>
            <a:endParaRPr lang="en-US" dirty="0"/>
          </a:p>
        </p:txBody>
      </p:sp>
      <p:sp>
        <p:nvSpPr>
          <p:cNvPr id="3" name="Marcador de contenido 2"/>
          <p:cNvSpPr>
            <a:spLocks noGrp="1"/>
          </p:cNvSpPr>
          <p:nvPr>
            <p:ph idx="1"/>
          </p:nvPr>
        </p:nvSpPr>
        <p:spPr>
          <a:xfrm>
            <a:off x="457200" y="1894490"/>
            <a:ext cx="8229600" cy="3602421"/>
          </a:xfrm>
        </p:spPr>
        <p:txBody>
          <a:bodyPr>
            <a:normAutofit/>
          </a:bodyPr>
          <a:lstStyle/>
          <a:p>
            <a:r>
              <a:rPr lang="es-CR" sz="2800" dirty="0"/>
              <a:t>Todo </a:t>
            </a:r>
            <a:r>
              <a:rPr lang="es-CR" sz="2800" dirty="0" smtClean="0"/>
              <a:t>el equipo </a:t>
            </a:r>
            <a:r>
              <a:rPr lang="es-CR" sz="2800" dirty="0"/>
              <a:t>de proyecto </a:t>
            </a:r>
            <a:r>
              <a:rPr lang="es-CR" sz="2800" dirty="0" smtClean="0"/>
              <a:t>tiene que trabajar en </a:t>
            </a:r>
            <a:r>
              <a:rPr lang="es-CR" sz="2800" dirty="0"/>
              <a:t>un enfoque </a:t>
            </a:r>
            <a:r>
              <a:rPr lang="es-CR" sz="2800" dirty="0" smtClean="0"/>
              <a:t>auto-gestionado</a:t>
            </a:r>
            <a:r>
              <a:rPr lang="es-CR" sz="2800" dirty="0"/>
              <a:t>.</a:t>
            </a:r>
          </a:p>
          <a:p>
            <a:r>
              <a:rPr lang="es-CR" sz="2800" dirty="0" smtClean="0"/>
              <a:t>No se requiere poseer </a:t>
            </a:r>
            <a:r>
              <a:rPr lang="es-CR" sz="2800" dirty="0"/>
              <a:t>un líder o director de proyecto </a:t>
            </a:r>
            <a:r>
              <a:rPr lang="es-CR" sz="2800" dirty="0" smtClean="0"/>
              <a:t>tradicional.</a:t>
            </a:r>
          </a:p>
          <a:p>
            <a:r>
              <a:rPr lang="es-CR" sz="2800" dirty="0" smtClean="0"/>
              <a:t>El enfoque se debe dar entre todos los miembros del equipo orientado hacia calidad y el aprendizaje continuo</a:t>
            </a:r>
            <a:endParaRPr lang="es-CR" sz="2800" dirty="0"/>
          </a:p>
          <a:p>
            <a:endParaRPr lang="en-US" sz="2800" dirty="0"/>
          </a:p>
        </p:txBody>
      </p:sp>
    </p:spTree>
    <p:extLst>
      <p:ext uri="{BB962C8B-B14F-4D97-AF65-F5344CB8AC3E}">
        <p14:creationId xmlns:p14="http://schemas.microsoft.com/office/powerpoint/2010/main" val="31161425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R" b="1" dirty="0" smtClean="0"/>
              <a:t>Sistemas de Valores Motivacionales</a:t>
            </a:r>
            <a:endParaRPr lang="en-US" b="1" dirty="0"/>
          </a:p>
        </p:txBody>
      </p:sp>
      <p:pic>
        <p:nvPicPr>
          <p:cNvPr id="5" name="Picture 12" descr="MVSBreakNewBlank_RGB.jpg"/>
          <p:cNvPicPr>
            <a:picLocks noChangeAspect="1"/>
          </p:cNvPicPr>
          <p:nvPr/>
        </p:nvPicPr>
        <p:blipFill>
          <a:blip r:embed="rId2" cstate="print"/>
          <a:srcRect/>
          <a:stretch>
            <a:fillRect/>
          </a:stretch>
        </p:blipFill>
        <p:spPr bwMode="auto">
          <a:xfrm>
            <a:off x="2164556" y="2211196"/>
            <a:ext cx="4529138" cy="3284678"/>
          </a:xfrm>
          <a:prstGeom prst="rect">
            <a:avLst/>
          </a:prstGeom>
          <a:noFill/>
        </p:spPr>
      </p:pic>
      <p:sp>
        <p:nvSpPr>
          <p:cNvPr id="6" name="TextBox 29"/>
          <p:cNvSpPr txBox="1"/>
          <p:nvPr/>
        </p:nvSpPr>
        <p:spPr>
          <a:xfrm>
            <a:off x="3028950" y="1400697"/>
            <a:ext cx="2976434" cy="677719"/>
          </a:xfrm>
          <a:prstGeom prst="rect">
            <a:avLst/>
          </a:prstGeom>
          <a:solidFill>
            <a:srgbClr val="FFFF00"/>
          </a:solidFill>
          <a:ln w="9525">
            <a:noFill/>
            <a:miter lim="800000"/>
            <a:headEnd/>
            <a:tailEnd/>
          </a:ln>
        </p:spPr>
        <p:txBody>
          <a:bodyPr vert="horz" wrap="square" lIns="51435" tIns="25718" rIns="51435" bIns="25718" numCol="1" anchor="t" anchorCtr="0" compatLnSpc="1">
            <a:prstTxWarp prst="textNoShape">
              <a:avLst/>
            </a:prstTxWarp>
          </a:bodyPr>
          <a:lstStyle/>
          <a:p>
            <a:pPr marL="192881" indent="-192881" algn="ctr">
              <a:spcBef>
                <a:spcPct val="20000"/>
              </a:spcBef>
            </a:pPr>
            <a:r>
              <a:rPr lang="en-US" sz="1050" b="1" dirty="0" err="1">
                <a:solidFill>
                  <a:schemeClr val="accent2"/>
                </a:solidFill>
                <a:cs typeface="ＭＳ Ｐゴシック" pitchFamily="-65" charset="-128"/>
              </a:rPr>
              <a:t>Rojo</a:t>
            </a:r>
            <a:r>
              <a:rPr lang="en-US" sz="1050" b="1" dirty="0" err="1">
                <a:cs typeface="ＭＳ Ｐゴシック" pitchFamily="-65" charset="-128"/>
              </a:rPr>
              <a:t>-</a:t>
            </a:r>
            <a:r>
              <a:rPr lang="en-US" sz="1050" b="1" dirty="0" err="1">
                <a:solidFill>
                  <a:srgbClr val="0070C0"/>
                </a:solidFill>
                <a:cs typeface="ＭＳ Ｐゴシック" pitchFamily="-65" charset="-128"/>
              </a:rPr>
              <a:t>Azul</a:t>
            </a:r>
            <a:r>
              <a:rPr lang="en-US" sz="1050" b="1" dirty="0">
                <a:solidFill>
                  <a:srgbClr val="0070C0"/>
                </a:solidFill>
                <a:cs typeface="ＭＳ Ｐゴシック" pitchFamily="-65" charset="-128"/>
              </a:rPr>
              <a:t>  (</a:t>
            </a:r>
            <a:r>
              <a:rPr lang="en-US" sz="1050" b="1" dirty="0" err="1">
                <a:solidFill>
                  <a:srgbClr val="FF0000"/>
                </a:solidFill>
                <a:cs typeface="ＭＳ Ｐゴシック" pitchFamily="-65" charset="-128"/>
              </a:rPr>
              <a:t>Resuelto</a:t>
            </a:r>
            <a:r>
              <a:rPr lang="en-US" sz="1050" b="1" dirty="0">
                <a:solidFill>
                  <a:srgbClr val="0070C0"/>
                </a:solidFill>
                <a:cs typeface="ＭＳ Ｐゴシック" pitchFamily="-65" charset="-128"/>
              </a:rPr>
              <a:t>-Protector)</a:t>
            </a:r>
            <a:endParaRPr lang="en-US" sz="825" b="1" dirty="0">
              <a:solidFill>
                <a:srgbClr val="0070C0"/>
              </a:solidFill>
              <a:cs typeface="ＭＳ Ｐゴシック" pitchFamily="-65" charset="-128"/>
            </a:endParaRPr>
          </a:p>
          <a:p>
            <a:pPr marL="192881" indent="-192881">
              <a:buFont typeface="Arial" pitchFamily="34" charset="0"/>
              <a:buChar char="•"/>
            </a:pPr>
            <a:r>
              <a:rPr lang="en-US" sz="1000" b="1" dirty="0" err="1">
                <a:cs typeface="ＭＳ Ｐゴシック" pitchFamily="-65" charset="-128"/>
              </a:rPr>
              <a:t>Actúa</a:t>
            </a:r>
            <a:r>
              <a:rPr lang="en-US" sz="1000" b="1" dirty="0">
                <a:cs typeface="ＭＳ Ｐゴシック" pitchFamily="-65" charset="-128"/>
              </a:rPr>
              <a:t> </a:t>
            </a:r>
            <a:r>
              <a:rPr lang="en-US" sz="1000" b="1" dirty="0" err="1">
                <a:cs typeface="ＭＳ Ｐゴシック" pitchFamily="-65" charset="-128"/>
              </a:rPr>
              <a:t>cuando</a:t>
            </a:r>
            <a:r>
              <a:rPr lang="en-US" sz="1000" b="1" dirty="0">
                <a:cs typeface="ＭＳ Ｐゴシック" pitchFamily="-65" charset="-128"/>
              </a:rPr>
              <a:t> la </a:t>
            </a:r>
            <a:r>
              <a:rPr lang="en-US" sz="1000" b="1" dirty="0" err="1">
                <a:cs typeface="ＭＳ Ｐゴシック" pitchFamily="-65" charset="-128"/>
              </a:rPr>
              <a:t>gente</a:t>
            </a:r>
            <a:r>
              <a:rPr lang="en-US" sz="1000" b="1" dirty="0">
                <a:cs typeface="ＭＳ Ｐゴシック" pitchFamily="-65" charset="-128"/>
              </a:rPr>
              <a:t> </a:t>
            </a:r>
            <a:r>
              <a:rPr lang="en-US" sz="1000" b="1" dirty="0" err="1">
                <a:cs typeface="ＭＳ Ｐゴシック" pitchFamily="-65" charset="-128"/>
              </a:rPr>
              <a:t>necesita</a:t>
            </a:r>
            <a:r>
              <a:rPr lang="en-US" sz="1000" b="1" dirty="0">
                <a:cs typeface="ＭＳ Ｐゴシック" pitchFamily="-65" charset="-128"/>
              </a:rPr>
              <a:t> </a:t>
            </a:r>
            <a:r>
              <a:rPr lang="en-US" sz="1000" b="1" dirty="0" err="1">
                <a:cs typeface="ＭＳ Ｐゴシック" pitchFamily="-65" charset="-128"/>
              </a:rPr>
              <a:t>ayuda</a:t>
            </a:r>
            <a:r>
              <a:rPr lang="en-US" sz="1000" b="1" dirty="0">
                <a:cs typeface="ＭＳ Ｐゴシック" pitchFamily="-65" charset="-128"/>
              </a:rPr>
              <a:t>?</a:t>
            </a:r>
          </a:p>
          <a:p>
            <a:pPr marL="192881" indent="-192881">
              <a:buFont typeface="Arial" pitchFamily="34" charset="0"/>
              <a:buChar char="•"/>
            </a:pPr>
            <a:r>
              <a:rPr lang="en-US" sz="1000" b="1" dirty="0" err="1">
                <a:cs typeface="ＭＳ Ｐゴシック" pitchFamily="-65" charset="-128"/>
              </a:rPr>
              <a:t>Lidera</a:t>
            </a:r>
            <a:r>
              <a:rPr lang="en-US" sz="1000" b="1" dirty="0">
                <a:cs typeface="ＭＳ Ｐゴシック" pitchFamily="-65" charset="-128"/>
              </a:rPr>
              <a:t> a los </a:t>
            </a:r>
            <a:r>
              <a:rPr lang="en-US" sz="1000" b="1" dirty="0" err="1">
                <a:cs typeface="ＭＳ Ｐゴシック" pitchFamily="-65" charset="-128"/>
              </a:rPr>
              <a:t>demás</a:t>
            </a:r>
            <a:r>
              <a:rPr lang="en-US" sz="1000" b="1" dirty="0">
                <a:cs typeface="ＭＳ Ｐゴシック" pitchFamily="-65" charset="-128"/>
              </a:rPr>
              <a:t> </a:t>
            </a:r>
            <a:r>
              <a:rPr lang="en-US" sz="1000" b="1" dirty="0" err="1">
                <a:cs typeface="ＭＳ Ｐゴシック" pitchFamily="-65" charset="-128"/>
              </a:rPr>
              <a:t>hacia</a:t>
            </a:r>
            <a:r>
              <a:rPr lang="en-US" sz="1000" b="1" dirty="0">
                <a:cs typeface="ＭＳ Ｐゴシック" pitchFamily="-65" charset="-128"/>
              </a:rPr>
              <a:t> el </a:t>
            </a:r>
            <a:r>
              <a:rPr lang="en-US" sz="1000" b="1" dirty="0" err="1">
                <a:cs typeface="ＭＳ Ｐゴシック" pitchFamily="-65" charset="-128"/>
              </a:rPr>
              <a:t>éxito</a:t>
            </a:r>
            <a:r>
              <a:rPr lang="en-US" sz="1000" b="1" dirty="0">
                <a:cs typeface="ＭＳ Ｐゴシック" pitchFamily="-65" charset="-128"/>
              </a:rPr>
              <a:t>?</a:t>
            </a:r>
          </a:p>
          <a:p>
            <a:pPr marL="192881" indent="-192881">
              <a:buFont typeface="Arial" pitchFamily="34" charset="0"/>
              <a:buChar char="•"/>
            </a:pPr>
            <a:r>
              <a:rPr lang="en-US" sz="1000" b="1" dirty="0" err="1">
                <a:cs typeface="ＭＳ Ｐゴシック" pitchFamily="-65" charset="-128"/>
              </a:rPr>
              <a:t>Esto</a:t>
            </a:r>
            <a:r>
              <a:rPr lang="en-US" sz="1000" b="1" dirty="0">
                <a:cs typeface="ＭＳ Ｐゴシック" pitchFamily="-65" charset="-128"/>
              </a:rPr>
              <a:t> </a:t>
            </a:r>
            <a:r>
              <a:rPr lang="en-US" sz="1000" b="1" dirty="0" err="1">
                <a:cs typeface="ＭＳ Ｐゴシック" pitchFamily="-65" charset="-128"/>
              </a:rPr>
              <a:t>es</a:t>
            </a:r>
            <a:r>
              <a:rPr lang="en-US" sz="1000" b="1" dirty="0">
                <a:cs typeface="ＭＳ Ｐゴシック" pitchFamily="-65" charset="-128"/>
              </a:rPr>
              <a:t> lo </a:t>
            </a:r>
            <a:r>
              <a:rPr lang="en-US" sz="1000" b="1" dirty="0" err="1">
                <a:cs typeface="ＭＳ Ｐゴシック" pitchFamily="-65" charset="-128"/>
              </a:rPr>
              <a:t>que</a:t>
            </a:r>
            <a:r>
              <a:rPr lang="en-US" sz="1000" b="1" dirty="0">
                <a:cs typeface="ＭＳ Ｐゴシック" pitchFamily="-65" charset="-128"/>
              </a:rPr>
              <a:t> </a:t>
            </a:r>
            <a:r>
              <a:rPr lang="en-US" sz="1000" b="1" dirty="0" err="1">
                <a:cs typeface="ＭＳ Ｐゴシック" pitchFamily="-65" charset="-128"/>
              </a:rPr>
              <a:t>voy</a:t>
            </a:r>
            <a:r>
              <a:rPr lang="en-US" sz="1000" b="1" dirty="0">
                <a:cs typeface="ＭＳ Ｐゴシック" pitchFamily="-65" charset="-128"/>
              </a:rPr>
              <a:t> a </a:t>
            </a:r>
            <a:r>
              <a:rPr lang="en-US" sz="1000" b="1" dirty="0" err="1">
                <a:cs typeface="ＭＳ Ｐゴシック" pitchFamily="-65" charset="-128"/>
              </a:rPr>
              <a:t>hacer</a:t>
            </a:r>
            <a:r>
              <a:rPr lang="en-US" sz="1000" b="1" dirty="0">
                <a:cs typeface="ＭＳ Ｐゴシック" pitchFamily="-65" charset="-128"/>
              </a:rPr>
              <a:t> </a:t>
            </a:r>
            <a:r>
              <a:rPr lang="en-US" sz="1000" b="1" dirty="0" err="1">
                <a:cs typeface="ＭＳ Ｐゴシック" pitchFamily="-65" charset="-128"/>
              </a:rPr>
              <a:t>por</a:t>
            </a:r>
            <a:r>
              <a:rPr lang="en-US" sz="1000" b="1" dirty="0">
                <a:cs typeface="ＭＳ Ｐゴシック" pitchFamily="-65" charset="-128"/>
              </a:rPr>
              <a:t> </a:t>
            </a:r>
            <a:r>
              <a:rPr lang="en-US" sz="1000" b="1" dirty="0" err="1">
                <a:cs typeface="ＭＳ Ｐゴシック" pitchFamily="-65" charset="-128"/>
              </a:rPr>
              <a:t>usted</a:t>
            </a:r>
            <a:endParaRPr lang="en-US" sz="1000" b="1" dirty="0">
              <a:cs typeface="ＭＳ Ｐゴシック" pitchFamily="-65" charset="-128"/>
            </a:endParaRPr>
          </a:p>
        </p:txBody>
      </p:sp>
      <p:sp>
        <p:nvSpPr>
          <p:cNvPr id="7" name="TextBox 37"/>
          <p:cNvSpPr txBox="1"/>
          <p:nvPr/>
        </p:nvSpPr>
        <p:spPr>
          <a:xfrm>
            <a:off x="4930138" y="4971224"/>
            <a:ext cx="3192457" cy="869469"/>
          </a:xfrm>
          <a:prstGeom prst="rect">
            <a:avLst/>
          </a:prstGeom>
          <a:solidFill>
            <a:srgbClr val="FFFF00"/>
          </a:solidFill>
        </p:spPr>
        <p:txBody>
          <a:bodyPr wrap="square" rtlCol="0">
            <a:spAutoFit/>
          </a:bodyPr>
          <a:lstStyle/>
          <a:p>
            <a:pPr marL="192881" indent="-192881" algn="ctr">
              <a:spcBef>
                <a:spcPct val="20000"/>
              </a:spcBef>
            </a:pPr>
            <a:r>
              <a:rPr lang="en-US" sz="1050" b="1" dirty="0">
                <a:solidFill>
                  <a:srgbClr val="00B050"/>
                </a:solidFill>
                <a:cs typeface="ＭＳ Ｐゴシック" pitchFamily="-65" charset="-128"/>
              </a:rPr>
              <a:t>Verde (</a:t>
            </a:r>
            <a:r>
              <a:rPr lang="en-US" sz="1050" b="1" dirty="0" err="1">
                <a:solidFill>
                  <a:srgbClr val="00B050"/>
                </a:solidFill>
                <a:cs typeface="ＭＳ Ｐゴシック" pitchFamily="-65" charset="-128"/>
              </a:rPr>
              <a:t>Analítico-autónomo</a:t>
            </a:r>
            <a:r>
              <a:rPr lang="en-US" sz="1050" b="1" dirty="0">
                <a:solidFill>
                  <a:srgbClr val="00B050"/>
                </a:solidFill>
                <a:cs typeface="ＭＳ Ｐゴシック" pitchFamily="-65" charset="-128"/>
              </a:rPr>
              <a:t>)</a:t>
            </a:r>
          </a:p>
          <a:p>
            <a:pPr marL="192881" indent="-192881">
              <a:buFont typeface="Arial" pitchFamily="34" charset="0"/>
              <a:buChar char="•"/>
            </a:pPr>
            <a:r>
              <a:rPr lang="en-US" sz="1000" b="1" dirty="0">
                <a:cs typeface="ＭＳ Ｐゴシック" pitchFamily="-65" charset="-128"/>
              </a:rPr>
              <a:t>Ser lo </a:t>
            </a:r>
            <a:r>
              <a:rPr lang="en-US" sz="1000" b="1" dirty="0" err="1">
                <a:cs typeface="ＭＳ Ｐゴシック" pitchFamily="-65" charset="-128"/>
              </a:rPr>
              <a:t>mas</a:t>
            </a:r>
            <a:r>
              <a:rPr lang="en-US" sz="1000" b="1" dirty="0">
                <a:cs typeface="ＭＳ Ｐゴシック" pitchFamily="-65" charset="-128"/>
              </a:rPr>
              <a:t> </a:t>
            </a:r>
            <a:r>
              <a:rPr lang="en-US" sz="1000" b="1" dirty="0" err="1">
                <a:cs typeface="ＭＳ Ｐゴシック" pitchFamily="-65" charset="-128"/>
              </a:rPr>
              <a:t>preciso</a:t>
            </a:r>
            <a:r>
              <a:rPr lang="en-US" sz="1000" b="1" dirty="0">
                <a:cs typeface="ＭＳ Ｐゴシック" pitchFamily="-65" charset="-128"/>
              </a:rPr>
              <a:t> </a:t>
            </a:r>
            <a:r>
              <a:rPr lang="en-US" sz="1000" b="1" dirty="0" err="1">
                <a:cs typeface="ＭＳ Ｐゴシック" pitchFamily="-65" charset="-128"/>
              </a:rPr>
              <a:t>posible</a:t>
            </a:r>
            <a:r>
              <a:rPr lang="en-US" sz="1000" b="1" dirty="0">
                <a:cs typeface="ＭＳ Ｐゴシック" pitchFamily="-65" charset="-128"/>
              </a:rPr>
              <a:t>?</a:t>
            </a:r>
          </a:p>
          <a:p>
            <a:pPr marL="192881" indent="-192881">
              <a:buFont typeface="Arial" pitchFamily="34" charset="0"/>
              <a:buChar char="•"/>
            </a:pPr>
            <a:r>
              <a:rPr lang="en-US" sz="1000" b="1" dirty="0" err="1">
                <a:cs typeface="ＭＳ Ｐゴシック" pitchFamily="-65" charset="-128"/>
              </a:rPr>
              <a:t>Esperar</a:t>
            </a:r>
            <a:r>
              <a:rPr lang="en-US" sz="1000" b="1" dirty="0">
                <a:cs typeface="ＭＳ Ｐゴシック" pitchFamily="-65" charset="-128"/>
              </a:rPr>
              <a:t> </a:t>
            </a:r>
            <a:r>
              <a:rPr lang="en-US" sz="1000" b="1" dirty="0" err="1">
                <a:cs typeface="ＭＳ Ｐゴシック" pitchFamily="-65" charset="-128"/>
              </a:rPr>
              <a:t>hasta</a:t>
            </a:r>
            <a:r>
              <a:rPr lang="en-US" sz="1000" b="1" dirty="0">
                <a:cs typeface="ＭＳ Ｐゴシック" pitchFamily="-65" charset="-128"/>
              </a:rPr>
              <a:t> </a:t>
            </a:r>
            <a:r>
              <a:rPr lang="en-US" sz="1000" b="1" dirty="0" err="1">
                <a:cs typeface="ＭＳ Ｐゴシック" pitchFamily="-65" charset="-128"/>
              </a:rPr>
              <a:t>que</a:t>
            </a:r>
            <a:r>
              <a:rPr lang="en-US" sz="1000" b="1" dirty="0">
                <a:cs typeface="ＭＳ Ｐゴシック" pitchFamily="-65" charset="-128"/>
              </a:rPr>
              <a:t> </a:t>
            </a:r>
            <a:r>
              <a:rPr lang="en-US" sz="1000" b="1" dirty="0" err="1">
                <a:cs typeface="ＭＳ Ｐゴシック" pitchFamily="-65" charset="-128"/>
              </a:rPr>
              <a:t>todos</a:t>
            </a:r>
            <a:r>
              <a:rPr lang="en-US" sz="1000" b="1" dirty="0">
                <a:cs typeface="ＭＳ Ｐゴシック" pitchFamily="-65" charset="-128"/>
              </a:rPr>
              <a:t> los </a:t>
            </a:r>
            <a:r>
              <a:rPr lang="en-US" sz="1000" b="1" dirty="0" err="1">
                <a:cs typeface="ＭＳ Ｐゴシック" pitchFamily="-65" charset="-128"/>
              </a:rPr>
              <a:t>hechos</a:t>
            </a:r>
            <a:r>
              <a:rPr lang="en-US" sz="1000" b="1" dirty="0">
                <a:cs typeface="ＭＳ Ｐゴシック" pitchFamily="-65" charset="-128"/>
              </a:rPr>
              <a:t> </a:t>
            </a:r>
            <a:r>
              <a:rPr lang="en-US" sz="1000" b="1" dirty="0" err="1">
                <a:cs typeface="ＭＳ Ｐゴシック" pitchFamily="-65" charset="-128"/>
              </a:rPr>
              <a:t>estén</a:t>
            </a:r>
            <a:r>
              <a:rPr lang="en-US" sz="1000" b="1" dirty="0">
                <a:cs typeface="ＭＳ Ｐゴシック" pitchFamily="-65" charset="-128"/>
              </a:rPr>
              <a:t> </a:t>
            </a:r>
            <a:r>
              <a:rPr lang="en-US" sz="1000" b="1" dirty="0" err="1">
                <a:cs typeface="ＭＳ Ｐゴシック" pitchFamily="-65" charset="-128"/>
              </a:rPr>
              <a:t>disponibles</a:t>
            </a:r>
            <a:r>
              <a:rPr lang="en-US" sz="1000" b="1" dirty="0">
                <a:cs typeface="ＭＳ Ｐゴシック" pitchFamily="-65" charset="-128"/>
              </a:rPr>
              <a:t>?</a:t>
            </a:r>
          </a:p>
          <a:p>
            <a:pPr marL="192881" indent="-192881">
              <a:buFont typeface="Arial" pitchFamily="34" charset="0"/>
              <a:buChar char="•"/>
            </a:pPr>
            <a:r>
              <a:rPr lang="en-US" sz="1000" b="1" dirty="0" err="1">
                <a:cs typeface="ＭＳ Ｐゴシック" pitchFamily="-65" charset="-128"/>
              </a:rPr>
              <a:t>Yo</a:t>
            </a:r>
            <a:r>
              <a:rPr lang="en-US" sz="1000" b="1" dirty="0">
                <a:cs typeface="ＭＳ Ｐゴシック" pitchFamily="-65" charset="-128"/>
              </a:rPr>
              <a:t> </a:t>
            </a:r>
            <a:r>
              <a:rPr lang="en-US" sz="1000" b="1" dirty="0" err="1">
                <a:cs typeface="ＭＳ Ｐゴシック" pitchFamily="-65" charset="-128"/>
              </a:rPr>
              <a:t>decidiré</a:t>
            </a:r>
            <a:r>
              <a:rPr lang="en-US" sz="1000" b="1" dirty="0">
                <a:cs typeface="ＭＳ Ｐゴシック" pitchFamily="-65" charset="-128"/>
              </a:rPr>
              <a:t> </a:t>
            </a:r>
            <a:r>
              <a:rPr lang="en-US" sz="1000" b="1" dirty="0" err="1">
                <a:cs typeface="ＭＳ Ｐゴシック" pitchFamily="-65" charset="-128"/>
              </a:rPr>
              <a:t>hasta</a:t>
            </a:r>
            <a:r>
              <a:rPr lang="en-US" sz="1000" b="1" dirty="0">
                <a:cs typeface="ＭＳ Ｐゴシック" pitchFamily="-65" charset="-128"/>
              </a:rPr>
              <a:t> </a:t>
            </a:r>
            <a:r>
              <a:rPr lang="en-US" sz="1000" b="1" dirty="0" err="1">
                <a:cs typeface="ＭＳ Ｐゴシック" pitchFamily="-65" charset="-128"/>
              </a:rPr>
              <a:t>que</a:t>
            </a:r>
            <a:r>
              <a:rPr lang="en-US" sz="1000" b="1" dirty="0">
                <a:cs typeface="ＭＳ Ｐゴシック" pitchFamily="-65" charset="-128"/>
              </a:rPr>
              <a:t> </a:t>
            </a:r>
            <a:r>
              <a:rPr lang="en-US" sz="1000" b="1" dirty="0" err="1">
                <a:cs typeface="ＭＳ Ｐゴシック" pitchFamily="-65" charset="-128"/>
              </a:rPr>
              <a:t>tenga</a:t>
            </a:r>
            <a:r>
              <a:rPr lang="en-US" sz="1000" b="1" dirty="0">
                <a:cs typeface="ＭＳ Ｐゴシック" pitchFamily="-65" charset="-128"/>
              </a:rPr>
              <a:t> </a:t>
            </a:r>
            <a:r>
              <a:rPr lang="en-US" sz="1000" b="1" dirty="0" err="1">
                <a:cs typeface="ＭＳ Ｐゴシック" pitchFamily="-65" charset="-128"/>
              </a:rPr>
              <a:t>todos</a:t>
            </a:r>
            <a:r>
              <a:rPr lang="en-US" sz="1000" b="1" dirty="0">
                <a:cs typeface="ＭＳ Ｐゴシック" pitchFamily="-65" charset="-128"/>
              </a:rPr>
              <a:t> los </a:t>
            </a:r>
            <a:r>
              <a:rPr lang="en-US" sz="1000" b="1" dirty="0" err="1">
                <a:cs typeface="ＭＳ Ｐゴシック" pitchFamily="-65" charset="-128"/>
              </a:rPr>
              <a:t>datos</a:t>
            </a:r>
            <a:endParaRPr lang="en-US" sz="1000" b="1" dirty="0">
              <a:cs typeface="ＭＳ Ｐゴシック" pitchFamily="-65" charset="-128"/>
            </a:endParaRPr>
          </a:p>
        </p:txBody>
      </p:sp>
      <p:sp>
        <p:nvSpPr>
          <p:cNvPr id="8" name="TextBox 36"/>
          <p:cNvSpPr txBox="1"/>
          <p:nvPr/>
        </p:nvSpPr>
        <p:spPr>
          <a:xfrm>
            <a:off x="291830" y="3801067"/>
            <a:ext cx="3018801" cy="1170157"/>
          </a:xfrm>
          <a:prstGeom prst="rect">
            <a:avLst/>
          </a:prstGeom>
          <a:solidFill>
            <a:srgbClr val="FFFF00"/>
          </a:solidFill>
          <a:ln w="9525">
            <a:noFill/>
            <a:miter lim="800000"/>
            <a:headEnd/>
            <a:tailEnd/>
          </a:ln>
        </p:spPr>
        <p:txBody>
          <a:bodyPr vert="horz" wrap="square" lIns="51435" tIns="25718" rIns="51435" bIns="25718" numCol="1" anchor="t" anchorCtr="0" compatLnSpc="1">
            <a:prstTxWarp prst="textNoShape">
              <a:avLst/>
            </a:prstTxWarp>
          </a:bodyPr>
          <a:lstStyle/>
          <a:p>
            <a:pPr marL="192881" indent="-192881" algn="ctr">
              <a:spcBef>
                <a:spcPct val="20000"/>
              </a:spcBef>
            </a:pPr>
            <a:r>
              <a:rPr lang="en-US" sz="1050" b="1" dirty="0">
                <a:solidFill>
                  <a:srgbClr val="00B050"/>
                </a:solidFill>
                <a:cs typeface="ＭＳ Ｐゴシック" pitchFamily="-65" charset="-128"/>
              </a:rPr>
              <a:t>Verde</a:t>
            </a:r>
            <a:r>
              <a:rPr lang="en-US" sz="1050" b="1" dirty="0">
                <a:cs typeface="ＭＳ Ｐゴシック" pitchFamily="-65" charset="-128"/>
              </a:rPr>
              <a:t> – </a:t>
            </a:r>
            <a:r>
              <a:rPr lang="en-US" sz="1050" b="1" dirty="0" err="1">
                <a:solidFill>
                  <a:srgbClr val="0070C0"/>
                </a:solidFill>
                <a:cs typeface="ＭＳ Ｐゴシック" pitchFamily="-65" charset="-128"/>
              </a:rPr>
              <a:t>Azul</a:t>
            </a:r>
            <a:r>
              <a:rPr lang="en-US" sz="1050" b="1" dirty="0">
                <a:solidFill>
                  <a:srgbClr val="0070C0"/>
                </a:solidFill>
                <a:cs typeface="ＭＳ Ｐゴシック" pitchFamily="-65" charset="-128"/>
              </a:rPr>
              <a:t>   (</a:t>
            </a:r>
            <a:r>
              <a:rPr lang="en-US" sz="1050" b="1" dirty="0" err="1">
                <a:solidFill>
                  <a:srgbClr val="00B050"/>
                </a:solidFill>
                <a:cs typeface="ＭＳ Ｐゴシック" pitchFamily="-65" charset="-128"/>
              </a:rPr>
              <a:t>Cauteloso-</a:t>
            </a:r>
            <a:r>
              <a:rPr lang="en-US" sz="1050" b="1" dirty="0" err="1">
                <a:solidFill>
                  <a:srgbClr val="0070C0"/>
                </a:solidFill>
                <a:cs typeface="ＭＳ Ｐゴシック" pitchFamily="-65" charset="-128"/>
              </a:rPr>
              <a:t>Solidario</a:t>
            </a:r>
            <a:r>
              <a:rPr lang="en-US" sz="1050" b="1" dirty="0">
                <a:solidFill>
                  <a:srgbClr val="00B050"/>
                </a:solidFill>
                <a:cs typeface="ＭＳ Ｐゴシック" pitchFamily="-65" charset="-128"/>
              </a:rPr>
              <a:t>)</a:t>
            </a:r>
            <a:endParaRPr lang="en-US" sz="825" b="1" dirty="0">
              <a:solidFill>
                <a:srgbClr val="00B050"/>
              </a:solidFill>
              <a:cs typeface="ＭＳ Ｐゴシック" pitchFamily="-65" charset="-128"/>
            </a:endParaRPr>
          </a:p>
          <a:p>
            <a:pPr marL="192881" indent="-192881">
              <a:buFont typeface="Arial" pitchFamily="34" charset="0"/>
              <a:buChar char="•"/>
            </a:pPr>
            <a:r>
              <a:rPr lang="en-US" sz="1000" b="1" dirty="0">
                <a:cs typeface="ＭＳ Ｐゴシック" pitchFamily="-65" charset="-128"/>
              </a:rPr>
              <a:t>Se </a:t>
            </a:r>
            <a:r>
              <a:rPr lang="en-US" sz="1000" b="1" dirty="0" err="1">
                <a:cs typeface="ＭＳ Ｐゴシック" pitchFamily="-65" charset="-128"/>
              </a:rPr>
              <a:t>asegura</a:t>
            </a:r>
            <a:r>
              <a:rPr lang="en-US" sz="1000" b="1" dirty="0">
                <a:cs typeface="ＭＳ Ｐゴシック" pitchFamily="-65" charset="-128"/>
              </a:rPr>
              <a:t> </a:t>
            </a:r>
            <a:r>
              <a:rPr lang="en-US" sz="1000" b="1" dirty="0" err="1">
                <a:cs typeface="ＭＳ Ｐゴシック" pitchFamily="-65" charset="-128"/>
              </a:rPr>
              <a:t>por</a:t>
            </a:r>
            <a:r>
              <a:rPr lang="en-US" sz="1000" b="1" dirty="0">
                <a:cs typeface="ＭＳ Ｐゴシック" pitchFamily="-65" charset="-128"/>
              </a:rPr>
              <a:t> la </a:t>
            </a:r>
            <a:r>
              <a:rPr lang="en-US" sz="1000" b="1" dirty="0" err="1">
                <a:cs typeface="ＭＳ Ｐゴシック" pitchFamily="-65" charset="-128"/>
              </a:rPr>
              <a:t>autosuficiencia</a:t>
            </a:r>
            <a:r>
              <a:rPr lang="en-US" sz="1000" b="1" dirty="0">
                <a:cs typeface="ＭＳ Ｐゴシック" pitchFamily="-65" charset="-128"/>
              </a:rPr>
              <a:t> de los </a:t>
            </a:r>
            <a:r>
              <a:rPr lang="en-US" sz="1000" b="1" dirty="0" err="1">
                <a:cs typeface="ＭＳ Ｐゴシック" pitchFamily="-65" charset="-128"/>
              </a:rPr>
              <a:t>demás</a:t>
            </a:r>
            <a:r>
              <a:rPr lang="en-US" sz="1000" b="1" dirty="0">
                <a:cs typeface="ＭＳ Ｐゴシック" pitchFamily="-65" charset="-128"/>
              </a:rPr>
              <a:t>?</a:t>
            </a:r>
          </a:p>
          <a:p>
            <a:pPr marL="192881" indent="-192881">
              <a:buFont typeface="Arial" pitchFamily="34" charset="0"/>
              <a:buChar char="•"/>
            </a:pPr>
            <a:r>
              <a:rPr lang="en-US" sz="1000" b="1" dirty="0" err="1">
                <a:cs typeface="ＭＳ Ｐゴシック" pitchFamily="-65" charset="-128"/>
              </a:rPr>
              <a:t>Desarrolla</a:t>
            </a:r>
            <a:r>
              <a:rPr lang="en-US" sz="1000" b="1" dirty="0">
                <a:cs typeface="ＭＳ Ｐゴシック" pitchFamily="-65" charset="-128"/>
              </a:rPr>
              <a:t> </a:t>
            </a:r>
            <a:r>
              <a:rPr lang="en-US" sz="1000" b="1" dirty="0" err="1">
                <a:cs typeface="ＭＳ Ｐゴシック" pitchFamily="-65" charset="-128"/>
              </a:rPr>
              <a:t>procesos</a:t>
            </a:r>
            <a:r>
              <a:rPr lang="en-US" sz="1000" b="1" dirty="0">
                <a:cs typeface="ＭＳ Ｐゴシック" pitchFamily="-65" charset="-128"/>
              </a:rPr>
              <a:t> </a:t>
            </a:r>
            <a:r>
              <a:rPr lang="en-US" sz="1000" b="1" dirty="0" err="1">
                <a:cs typeface="ＭＳ Ｐゴシック" pitchFamily="-65" charset="-128"/>
              </a:rPr>
              <a:t>para</a:t>
            </a:r>
            <a:r>
              <a:rPr lang="en-US" sz="1000" b="1" dirty="0">
                <a:cs typeface="ＭＳ Ｐゴシック" pitchFamily="-65" charset="-128"/>
              </a:rPr>
              <a:t> </a:t>
            </a:r>
            <a:r>
              <a:rPr lang="en-US" sz="1000" b="1" dirty="0" err="1">
                <a:cs typeface="ＭＳ Ｐゴシック" pitchFamily="-65" charset="-128"/>
              </a:rPr>
              <a:t>que</a:t>
            </a:r>
            <a:r>
              <a:rPr lang="en-US" sz="1000" b="1" dirty="0">
                <a:cs typeface="ＭＳ Ｐゴシック" pitchFamily="-65" charset="-128"/>
              </a:rPr>
              <a:t> los </a:t>
            </a:r>
            <a:r>
              <a:rPr lang="en-US" sz="1000" b="1" dirty="0" err="1">
                <a:cs typeface="ＭＳ Ｐゴシック" pitchFamily="-65" charset="-128"/>
              </a:rPr>
              <a:t>demás</a:t>
            </a:r>
            <a:r>
              <a:rPr lang="en-US" sz="1000" b="1" dirty="0">
                <a:cs typeface="ＭＳ Ｐゴシック" pitchFamily="-65" charset="-128"/>
              </a:rPr>
              <a:t> se </a:t>
            </a:r>
            <a:r>
              <a:rPr lang="en-US" sz="1000" b="1" dirty="0" err="1">
                <a:cs typeface="ＭＳ Ｐゴシック" pitchFamily="-65" charset="-128"/>
              </a:rPr>
              <a:t>ayuden</a:t>
            </a:r>
            <a:r>
              <a:rPr lang="en-US" sz="1000" b="1" dirty="0">
                <a:cs typeface="ＭＳ Ｐゴシック" pitchFamily="-65" charset="-128"/>
              </a:rPr>
              <a:t> a </a:t>
            </a:r>
            <a:r>
              <a:rPr lang="en-US" sz="1000" b="1" dirty="0" err="1">
                <a:cs typeface="ＭＳ Ｐゴシック" pitchFamily="-65" charset="-128"/>
              </a:rPr>
              <a:t>sí</a:t>
            </a:r>
            <a:r>
              <a:rPr lang="en-US" sz="1000" b="1" dirty="0">
                <a:cs typeface="ＭＳ Ｐゴシック" pitchFamily="-65" charset="-128"/>
              </a:rPr>
              <a:t> </a:t>
            </a:r>
            <a:r>
              <a:rPr lang="en-US" sz="1000" b="1" dirty="0" err="1">
                <a:cs typeface="ＭＳ Ｐゴシック" pitchFamily="-65" charset="-128"/>
              </a:rPr>
              <a:t>mismos</a:t>
            </a:r>
            <a:r>
              <a:rPr lang="en-US" sz="1000" b="1" dirty="0">
                <a:cs typeface="ＭＳ Ｐゴシック" pitchFamily="-65" charset="-128"/>
              </a:rPr>
              <a:t>?</a:t>
            </a:r>
          </a:p>
          <a:p>
            <a:pPr marL="192881" indent="-192881">
              <a:buFont typeface="Arial" pitchFamily="34" charset="0"/>
              <a:buChar char="•"/>
            </a:pPr>
            <a:r>
              <a:rPr lang="en-US" sz="1000" b="1" dirty="0">
                <a:cs typeface="ＭＳ Ｐゴシック" pitchFamily="-65" charset="-128"/>
              </a:rPr>
              <a:t>Le </a:t>
            </a:r>
            <a:r>
              <a:rPr lang="en-US" sz="1000" b="1" dirty="0" err="1">
                <a:cs typeface="ＭＳ Ｐゴシック" pitchFamily="-65" charset="-128"/>
              </a:rPr>
              <a:t>voy</a:t>
            </a:r>
            <a:r>
              <a:rPr lang="en-US" sz="1000" b="1" dirty="0">
                <a:cs typeface="ＭＳ Ｐゴシック" pitchFamily="-65" charset="-128"/>
              </a:rPr>
              <a:t> a </a:t>
            </a:r>
            <a:r>
              <a:rPr lang="en-US" sz="1000" b="1" dirty="0" err="1">
                <a:cs typeface="ＭＳ Ｐゴシック" pitchFamily="-65" charset="-128"/>
              </a:rPr>
              <a:t>ayudar</a:t>
            </a:r>
            <a:r>
              <a:rPr lang="en-US" sz="1000" b="1" dirty="0">
                <a:cs typeface="ＭＳ Ｐゴシック" pitchFamily="-65" charset="-128"/>
              </a:rPr>
              <a:t> </a:t>
            </a:r>
            <a:r>
              <a:rPr lang="en-US" sz="1000" b="1" dirty="0" err="1">
                <a:cs typeface="ＭＳ Ｐゴシック" pitchFamily="-65" charset="-128"/>
              </a:rPr>
              <a:t>para</a:t>
            </a:r>
            <a:r>
              <a:rPr lang="en-US" sz="1000" b="1" dirty="0">
                <a:cs typeface="ＭＳ Ｐゴシック" pitchFamily="-65" charset="-128"/>
              </a:rPr>
              <a:t> </a:t>
            </a:r>
            <a:r>
              <a:rPr lang="en-US" sz="1000" b="1" dirty="0" err="1">
                <a:cs typeface="ＭＳ Ｐゴシック" pitchFamily="-65" charset="-128"/>
              </a:rPr>
              <a:t>que</a:t>
            </a:r>
            <a:r>
              <a:rPr lang="en-US" sz="1000" b="1" dirty="0">
                <a:cs typeface="ＭＳ Ｐゴシック" pitchFamily="-65" charset="-128"/>
              </a:rPr>
              <a:t> la </a:t>
            </a:r>
            <a:r>
              <a:rPr lang="en-US" sz="1000" b="1" dirty="0" err="1">
                <a:cs typeface="ＭＳ Ｐゴシック" pitchFamily="-65" charset="-128"/>
              </a:rPr>
              <a:t>próxima</a:t>
            </a:r>
            <a:r>
              <a:rPr lang="en-US" sz="1000" b="1" dirty="0">
                <a:cs typeface="ＭＳ Ｐゴシック" pitchFamily="-65" charset="-128"/>
              </a:rPr>
              <a:t> </a:t>
            </a:r>
            <a:r>
              <a:rPr lang="en-US" sz="1000" b="1" dirty="0" err="1">
                <a:cs typeface="ＭＳ Ｐゴシック" pitchFamily="-65" charset="-128"/>
              </a:rPr>
              <a:t>vez</a:t>
            </a:r>
            <a:r>
              <a:rPr lang="en-US" sz="1000" b="1" dirty="0">
                <a:cs typeface="ＭＳ Ｐゴシック" pitchFamily="-65" charset="-128"/>
              </a:rPr>
              <a:t>  lo </a:t>
            </a:r>
            <a:r>
              <a:rPr lang="en-US" sz="1000" b="1" dirty="0" err="1">
                <a:cs typeface="ＭＳ Ｐゴシック" pitchFamily="-65" charset="-128"/>
              </a:rPr>
              <a:t>pueda</a:t>
            </a:r>
            <a:r>
              <a:rPr lang="en-US" sz="1000" b="1" dirty="0">
                <a:cs typeface="ＭＳ Ｐゴシック" pitchFamily="-65" charset="-128"/>
              </a:rPr>
              <a:t> </a:t>
            </a:r>
            <a:r>
              <a:rPr lang="en-US" sz="1000" b="1" dirty="0" err="1">
                <a:cs typeface="ＭＳ Ｐゴシック" pitchFamily="-65" charset="-128"/>
              </a:rPr>
              <a:t>hacer</a:t>
            </a:r>
            <a:r>
              <a:rPr lang="en-US" sz="1000" b="1" dirty="0">
                <a:cs typeface="ＭＳ Ｐゴシック" pitchFamily="-65" charset="-128"/>
              </a:rPr>
              <a:t> </a:t>
            </a:r>
            <a:r>
              <a:rPr lang="en-US" sz="1000" b="1" dirty="0" err="1">
                <a:cs typeface="ＭＳ Ｐゴシック" pitchFamily="-65" charset="-128"/>
              </a:rPr>
              <a:t>usted</a:t>
            </a:r>
            <a:r>
              <a:rPr lang="en-US" sz="1000" b="1" dirty="0">
                <a:cs typeface="ＭＳ Ｐゴシック" pitchFamily="-65" charset="-128"/>
              </a:rPr>
              <a:t> </a:t>
            </a:r>
            <a:r>
              <a:rPr lang="en-US" sz="1000" b="1" dirty="0" err="1">
                <a:cs typeface="ＭＳ Ｐゴシック" pitchFamily="-65" charset="-128"/>
              </a:rPr>
              <a:t>mismo</a:t>
            </a:r>
            <a:r>
              <a:rPr lang="en-US" sz="1000" b="1" dirty="0">
                <a:cs typeface="ＭＳ Ｐゴシック" pitchFamily="-65" charset="-128"/>
              </a:rPr>
              <a:t>…</a:t>
            </a:r>
          </a:p>
        </p:txBody>
      </p:sp>
      <p:sp>
        <p:nvSpPr>
          <p:cNvPr id="9" name="Content Placeholder 2"/>
          <p:cNvSpPr txBox="1">
            <a:spLocks/>
          </p:cNvSpPr>
          <p:nvPr/>
        </p:nvSpPr>
        <p:spPr bwMode="auto">
          <a:xfrm>
            <a:off x="120777" y="2483435"/>
            <a:ext cx="2269213" cy="902031"/>
          </a:xfrm>
          <a:prstGeom prst="rect">
            <a:avLst/>
          </a:prstGeom>
          <a:solidFill>
            <a:srgbClr val="FFFF00"/>
          </a:solidFill>
          <a:ln w="9525">
            <a:noFill/>
            <a:miter lim="800000"/>
            <a:headEnd/>
            <a:tailEnd/>
          </a:ln>
        </p:spPr>
        <p:txBody>
          <a:bodyPr vert="horz" wrap="square" lIns="51435" tIns="25718" rIns="51435" bIns="25718" numCol="1" anchor="t" anchorCtr="0" compatLnSpc="1">
            <a:prstTxWarp prst="textNoShape">
              <a:avLst/>
            </a:prstTxWarp>
          </a:bodyPr>
          <a:lstStyle/>
          <a:p>
            <a:pPr marL="192881" indent="-192881" algn="ctr">
              <a:spcBef>
                <a:spcPct val="20000"/>
              </a:spcBef>
            </a:pPr>
            <a:r>
              <a:rPr lang="es-CR" sz="1200" b="1" dirty="0">
                <a:solidFill>
                  <a:srgbClr val="0070C0"/>
                </a:solidFill>
                <a:cs typeface="ＭＳ Ｐゴシック" pitchFamily="-65" charset="-128"/>
              </a:rPr>
              <a:t>Azul (Altruista-Protector)</a:t>
            </a:r>
          </a:p>
          <a:p>
            <a:pPr marL="192881" indent="-192881">
              <a:buFont typeface="Arial" charset="0"/>
              <a:buChar char="•"/>
            </a:pPr>
            <a:r>
              <a:rPr lang="es-CR" sz="1000" b="1" dirty="0">
                <a:cs typeface="ＭＳ Ｐゴシック" pitchFamily="-65" charset="-128"/>
              </a:rPr>
              <a:t>Cómo se sienten los demás?</a:t>
            </a:r>
          </a:p>
          <a:p>
            <a:pPr marL="192881" indent="-192881">
              <a:buFont typeface="Arial" charset="0"/>
              <a:buChar char="•"/>
            </a:pPr>
            <a:r>
              <a:rPr lang="es-CR" sz="1000" b="1" dirty="0">
                <a:cs typeface="ＭＳ Ｐゴシック" pitchFamily="-65" charset="-128"/>
              </a:rPr>
              <a:t>Trata de ayudar a los demás?</a:t>
            </a:r>
          </a:p>
          <a:p>
            <a:pPr marL="192881" indent="-192881">
              <a:buFont typeface="Arial" charset="0"/>
              <a:buChar char="•"/>
            </a:pPr>
            <a:r>
              <a:rPr lang="es-CR" sz="1000" b="1" dirty="0">
                <a:cs typeface="ＭＳ Ｐゴシック" pitchFamily="-65" charset="-128"/>
              </a:rPr>
              <a:t>No quiero ser una carga para los demás</a:t>
            </a:r>
          </a:p>
        </p:txBody>
      </p:sp>
      <p:sp>
        <p:nvSpPr>
          <p:cNvPr id="10" name="TextBox 28"/>
          <p:cNvSpPr txBox="1"/>
          <p:nvPr/>
        </p:nvSpPr>
        <p:spPr>
          <a:xfrm>
            <a:off x="6562543" y="2177583"/>
            <a:ext cx="2258328" cy="1023357"/>
          </a:xfrm>
          <a:prstGeom prst="rect">
            <a:avLst/>
          </a:prstGeom>
          <a:solidFill>
            <a:srgbClr val="FFFF00"/>
          </a:solidFill>
        </p:spPr>
        <p:txBody>
          <a:bodyPr wrap="square" rtlCol="0">
            <a:spAutoFit/>
          </a:bodyPr>
          <a:lstStyle/>
          <a:p>
            <a:pPr marL="192881" indent="-192881" algn="ctr">
              <a:spcBef>
                <a:spcPct val="20000"/>
              </a:spcBef>
            </a:pPr>
            <a:r>
              <a:rPr lang="en-US" sz="1050" b="1" dirty="0" err="1">
                <a:solidFill>
                  <a:srgbClr val="FF0000"/>
                </a:solidFill>
                <a:cs typeface="ＭＳ Ｐゴシック" pitchFamily="-65" charset="-128"/>
              </a:rPr>
              <a:t>Rojo</a:t>
            </a:r>
            <a:r>
              <a:rPr lang="en-US" sz="1050" b="1" dirty="0">
                <a:solidFill>
                  <a:srgbClr val="FF0000"/>
                </a:solidFill>
                <a:cs typeface="ＭＳ Ｐゴシック" pitchFamily="-65" charset="-128"/>
              </a:rPr>
              <a:t> (</a:t>
            </a:r>
            <a:r>
              <a:rPr lang="en-US" sz="1050" b="1" dirty="0" err="1">
                <a:solidFill>
                  <a:srgbClr val="FF0000"/>
                </a:solidFill>
                <a:cs typeface="ＭＳ Ｐゴシック" pitchFamily="-65" charset="-128"/>
              </a:rPr>
              <a:t>Resuelto-directivo</a:t>
            </a:r>
            <a:r>
              <a:rPr lang="en-US" sz="1050" b="1" dirty="0">
                <a:solidFill>
                  <a:srgbClr val="FF0000"/>
                </a:solidFill>
                <a:cs typeface="ＭＳ Ｐゴシック" pitchFamily="-65" charset="-128"/>
              </a:rPr>
              <a:t>)</a:t>
            </a:r>
          </a:p>
          <a:p>
            <a:pPr marL="192881" indent="-192881">
              <a:buFont typeface="Arial" pitchFamily="34" charset="0"/>
              <a:buChar char="•"/>
            </a:pPr>
            <a:r>
              <a:rPr lang="en-US" sz="1000" b="1" dirty="0" err="1">
                <a:cs typeface="ＭＳ Ｐゴシック" pitchFamily="-65" charset="-128"/>
              </a:rPr>
              <a:t>Actúa</a:t>
            </a:r>
            <a:r>
              <a:rPr lang="en-US" sz="1000" b="1" dirty="0">
                <a:cs typeface="ＭＳ Ｐゴシック" pitchFamily="-65" charset="-128"/>
              </a:rPr>
              <a:t> </a:t>
            </a:r>
            <a:r>
              <a:rPr lang="en-US" sz="1000" b="1" dirty="0" err="1">
                <a:cs typeface="ＭＳ Ｐゴシック" pitchFamily="-65" charset="-128"/>
              </a:rPr>
              <a:t>inmediatamente</a:t>
            </a:r>
            <a:r>
              <a:rPr lang="en-US" sz="1000" b="1" dirty="0">
                <a:cs typeface="ＭＳ Ｐゴシック" pitchFamily="-65" charset="-128"/>
              </a:rPr>
              <a:t>?</a:t>
            </a:r>
          </a:p>
          <a:p>
            <a:pPr marL="192881" indent="-192881">
              <a:buFont typeface="Arial" pitchFamily="34" charset="0"/>
              <a:buChar char="•"/>
            </a:pPr>
            <a:r>
              <a:rPr lang="en-US" sz="1000" b="1" dirty="0" err="1">
                <a:cs typeface="ＭＳ Ｐゴシック" pitchFamily="-65" charset="-128"/>
              </a:rPr>
              <a:t>Toma</a:t>
            </a:r>
            <a:r>
              <a:rPr lang="en-US" sz="1000" b="1" dirty="0">
                <a:cs typeface="ＭＳ Ｐゴシック" pitchFamily="-65" charset="-128"/>
              </a:rPr>
              <a:t> </a:t>
            </a:r>
            <a:r>
              <a:rPr lang="en-US" sz="1000" b="1" dirty="0" err="1">
                <a:cs typeface="ＭＳ Ｐゴシック" pitchFamily="-65" charset="-128"/>
              </a:rPr>
              <a:t>riesgos</a:t>
            </a:r>
            <a:r>
              <a:rPr lang="en-US" sz="1000" b="1" dirty="0">
                <a:cs typeface="ＭＳ Ｐゴシック" pitchFamily="-65" charset="-128"/>
              </a:rPr>
              <a:t> solo </a:t>
            </a:r>
            <a:r>
              <a:rPr lang="en-US" sz="1000" b="1" dirty="0" err="1">
                <a:cs typeface="ＭＳ Ｐゴシック" pitchFamily="-65" charset="-128"/>
              </a:rPr>
              <a:t>por</a:t>
            </a:r>
            <a:r>
              <a:rPr lang="en-US" sz="1000" b="1" dirty="0">
                <a:cs typeface="ＭＳ Ｐゴシック" pitchFamily="-65" charset="-128"/>
              </a:rPr>
              <a:t> </a:t>
            </a:r>
            <a:r>
              <a:rPr lang="en-US" sz="1000" b="1" dirty="0" err="1">
                <a:cs typeface="ＭＳ Ｐゴシック" pitchFamily="-65" charset="-128"/>
              </a:rPr>
              <a:t>divertirse</a:t>
            </a:r>
            <a:r>
              <a:rPr lang="en-US" sz="1000" b="1" dirty="0">
                <a:cs typeface="ＭＳ Ｐゴシック" pitchFamily="-65" charset="-128"/>
              </a:rPr>
              <a:t>?</a:t>
            </a:r>
          </a:p>
          <a:p>
            <a:pPr marL="192881" indent="-192881">
              <a:buFont typeface="Arial" pitchFamily="34" charset="0"/>
              <a:buChar char="•"/>
            </a:pPr>
            <a:r>
              <a:rPr lang="en-US" sz="1000" b="1" dirty="0">
                <a:cs typeface="ＭＳ Ｐゴシック" pitchFamily="-65" charset="-128"/>
              </a:rPr>
              <a:t>Las </a:t>
            </a:r>
            <a:r>
              <a:rPr lang="en-US" sz="1000" b="1" dirty="0" err="1">
                <a:cs typeface="ＭＳ Ｐゴシック" pitchFamily="-65" charset="-128"/>
              </a:rPr>
              <a:t>oportunidades</a:t>
            </a:r>
            <a:r>
              <a:rPr lang="en-US" sz="1000" b="1" dirty="0">
                <a:cs typeface="ＭＳ Ｐゴシック" pitchFamily="-65" charset="-128"/>
              </a:rPr>
              <a:t> </a:t>
            </a:r>
            <a:r>
              <a:rPr lang="en-US" sz="1000" b="1" dirty="0" err="1">
                <a:cs typeface="ＭＳ Ｐゴシック" pitchFamily="-65" charset="-128"/>
              </a:rPr>
              <a:t>están</a:t>
            </a:r>
            <a:r>
              <a:rPr lang="en-US" sz="1000" b="1" dirty="0">
                <a:cs typeface="ＭＳ Ｐゴシック" pitchFamily="-65" charset="-128"/>
              </a:rPr>
              <a:t> </a:t>
            </a:r>
            <a:r>
              <a:rPr lang="en-US" sz="1000" b="1" dirty="0" err="1">
                <a:cs typeface="ＭＳ Ｐゴシック" pitchFamily="-65" charset="-128"/>
              </a:rPr>
              <a:t>por</a:t>
            </a:r>
            <a:r>
              <a:rPr lang="en-US" sz="1000" b="1" dirty="0">
                <a:cs typeface="ＭＳ Ｐゴシック" pitchFamily="-65" charset="-128"/>
              </a:rPr>
              <a:t> </a:t>
            </a:r>
            <a:r>
              <a:rPr lang="en-US" sz="1000" b="1" dirty="0" err="1">
                <a:cs typeface="ＭＳ Ｐゴシック" pitchFamily="-65" charset="-128"/>
              </a:rPr>
              <a:t>doquier</a:t>
            </a:r>
            <a:r>
              <a:rPr lang="en-US" sz="1000" b="1" dirty="0">
                <a:cs typeface="ＭＳ Ｐゴシック" pitchFamily="-65" charset="-128"/>
              </a:rPr>
              <a:t>.</a:t>
            </a:r>
            <a:endParaRPr lang="es-CR" sz="1000" b="1" dirty="0">
              <a:cs typeface="ＭＳ Ｐゴシック" pitchFamily="-65" charset="-128"/>
            </a:endParaRPr>
          </a:p>
        </p:txBody>
      </p:sp>
      <p:sp>
        <p:nvSpPr>
          <p:cNvPr id="11" name="TextBox 35"/>
          <p:cNvSpPr txBox="1"/>
          <p:nvPr/>
        </p:nvSpPr>
        <p:spPr>
          <a:xfrm>
            <a:off x="6091461" y="3484203"/>
            <a:ext cx="2729410" cy="1023357"/>
          </a:xfrm>
          <a:prstGeom prst="rect">
            <a:avLst/>
          </a:prstGeom>
          <a:solidFill>
            <a:srgbClr val="FFFF00"/>
          </a:solidFill>
        </p:spPr>
        <p:txBody>
          <a:bodyPr wrap="square" rtlCol="0">
            <a:spAutoFit/>
          </a:bodyPr>
          <a:lstStyle/>
          <a:p>
            <a:pPr marL="192881" indent="-192881" algn="ctr">
              <a:spcBef>
                <a:spcPct val="20000"/>
              </a:spcBef>
            </a:pPr>
            <a:r>
              <a:rPr lang="en-US" sz="1050" b="1" dirty="0" err="1">
                <a:solidFill>
                  <a:srgbClr val="FF0000"/>
                </a:solidFill>
                <a:cs typeface="ＭＳ Ｐゴシック" pitchFamily="-65" charset="-128"/>
              </a:rPr>
              <a:t>Rojo</a:t>
            </a:r>
            <a:r>
              <a:rPr lang="en-US" sz="1050" b="1" dirty="0">
                <a:cs typeface="ＭＳ Ｐゴシック" pitchFamily="-65" charset="-128"/>
              </a:rPr>
              <a:t> – </a:t>
            </a:r>
            <a:r>
              <a:rPr lang="en-US" sz="1050" b="1" dirty="0">
                <a:solidFill>
                  <a:srgbClr val="00B050"/>
                </a:solidFill>
                <a:cs typeface="ＭＳ Ｐゴシック" pitchFamily="-65" charset="-128"/>
              </a:rPr>
              <a:t>Verde (</a:t>
            </a:r>
            <a:r>
              <a:rPr lang="en-US" sz="1050" b="1" dirty="0" err="1">
                <a:solidFill>
                  <a:srgbClr val="00B050"/>
                </a:solidFill>
                <a:cs typeface="ＭＳ Ｐゴシック" pitchFamily="-65" charset="-128"/>
              </a:rPr>
              <a:t>Juicioso-</a:t>
            </a:r>
            <a:r>
              <a:rPr lang="en-US" sz="1050" b="1" dirty="0" err="1">
                <a:solidFill>
                  <a:srgbClr val="FF0000"/>
                </a:solidFill>
                <a:cs typeface="ＭＳ Ｐゴシック" pitchFamily="-65" charset="-128"/>
              </a:rPr>
              <a:t>Competidor</a:t>
            </a:r>
            <a:r>
              <a:rPr lang="en-US" sz="1050" b="1" dirty="0">
                <a:solidFill>
                  <a:schemeClr val="accent2"/>
                </a:solidFill>
                <a:cs typeface="ＭＳ Ｐゴシック" pitchFamily="-65" charset="-128"/>
              </a:rPr>
              <a:t>)</a:t>
            </a:r>
          </a:p>
          <a:p>
            <a:pPr marL="192881" indent="-192881">
              <a:buFont typeface="Arial" pitchFamily="34" charset="0"/>
              <a:buChar char="•"/>
            </a:pPr>
            <a:r>
              <a:rPr lang="en-US" sz="1000" b="1" dirty="0" err="1">
                <a:cs typeface="ＭＳ Ｐゴシック" pitchFamily="-65" charset="-128"/>
              </a:rPr>
              <a:t>Planifica</a:t>
            </a:r>
            <a:r>
              <a:rPr lang="en-US" sz="1000" b="1" dirty="0">
                <a:cs typeface="ＭＳ Ｐゴシック" pitchFamily="-65" charset="-128"/>
              </a:rPr>
              <a:t> la </a:t>
            </a:r>
            <a:r>
              <a:rPr lang="en-US" sz="1000" b="1" dirty="0" err="1">
                <a:cs typeface="ＭＳ Ｐゴシック" pitchFamily="-65" charset="-128"/>
              </a:rPr>
              <a:t>estrategia</a:t>
            </a:r>
            <a:r>
              <a:rPr lang="en-US" sz="1000" b="1" dirty="0">
                <a:cs typeface="ＭＳ Ｐゴシック" pitchFamily="-65" charset="-128"/>
              </a:rPr>
              <a:t> </a:t>
            </a:r>
            <a:r>
              <a:rPr lang="en-US" sz="1000" b="1" dirty="0" err="1">
                <a:cs typeface="ＭＳ Ｐゴシック" pitchFamily="-65" charset="-128"/>
              </a:rPr>
              <a:t>para</a:t>
            </a:r>
            <a:r>
              <a:rPr lang="en-US" sz="1000" b="1" dirty="0">
                <a:cs typeface="ＭＳ Ｐゴシック" pitchFamily="-65" charset="-128"/>
              </a:rPr>
              <a:t> </a:t>
            </a:r>
            <a:r>
              <a:rPr lang="en-US" sz="1000" b="1" dirty="0" err="1">
                <a:cs typeface="ＭＳ Ｐゴシック" pitchFamily="-65" charset="-128"/>
              </a:rPr>
              <a:t>obtener</a:t>
            </a:r>
            <a:r>
              <a:rPr lang="en-US" sz="1000" b="1" dirty="0">
                <a:cs typeface="ＭＳ Ｐゴシック" pitchFamily="-65" charset="-128"/>
              </a:rPr>
              <a:t> </a:t>
            </a:r>
            <a:r>
              <a:rPr lang="en-US" sz="1000" b="1" dirty="0" err="1">
                <a:cs typeface="ＭＳ Ｐゴシック" pitchFamily="-65" charset="-128"/>
              </a:rPr>
              <a:t>resutlados</a:t>
            </a:r>
            <a:endParaRPr lang="en-US" sz="1000" b="1" dirty="0">
              <a:cs typeface="ＭＳ Ｐゴシック" pitchFamily="-65" charset="-128"/>
            </a:endParaRPr>
          </a:p>
          <a:p>
            <a:pPr marL="192881" indent="-192881">
              <a:buFont typeface="Arial" pitchFamily="34" charset="0"/>
              <a:buChar char="•"/>
            </a:pPr>
            <a:r>
              <a:rPr lang="en-US" sz="1000" b="1" dirty="0" err="1">
                <a:cs typeface="ＭＳ Ｐゴシック" pitchFamily="-65" charset="-128"/>
              </a:rPr>
              <a:t>Usa</a:t>
            </a:r>
            <a:r>
              <a:rPr lang="en-US" sz="1000" b="1" dirty="0">
                <a:cs typeface="ＭＳ Ｐゴシック" pitchFamily="-65" charset="-128"/>
              </a:rPr>
              <a:t> la </a:t>
            </a:r>
            <a:r>
              <a:rPr lang="en-US" sz="1000" b="1" dirty="0" err="1">
                <a:cs typeface="ＭＳ Ｐゴシック" pitchFamily="-65" charset="-128"/>
              </a:rPr>
              <a:t>lógica</a:t>
            </a:r>
            <a:r>
              <a:rPr lang="en-US" sz="1000" b="1" dirty="0">
                <a:cs typeface="ＭＳ Ｐゴシック" pitchFamily="-65" charset="-128"/>
              </a:rPr>
              <a:t> </a:t>
            </a:r>
            <a:r>
              <a:rPr lang="en-US" sz="1000" b="1" dirty="0" err="1">
                <a:cs typeface="ＭＳ Ｐゴシック" pitchFamily="-65" charset="-128"/>
              </a:rPr>
              <a:t>para</a:t>
            </a:r>
            <a:r>
              <a:rPr lang="en-US" sz="1000" b="1" dirty="0">
                <a:cs typeface="ＭＳ Ｐゴシック" pitchFamily="-65" charset="-128"/>
              </a:rPr>
              <a:t> </a:t>
            </a:r>
            <a:r>
              <a:rPr lang="en-US" sz="1000" b="1" dirty="0" err="1">
                <a:cs typeface="ＭＳ Ｐゴシック" pitchFamily="-65" charset="-128"/>
              </a:rPr>
              <a:t>decidir</a:t>
            </a:r>
            <a:r>
              <a:rPr lang="en-US" sz="1000" b="1" dirty="0">
                <a:cs typeface="ＭＳ Ｐゴシック" pitchFamily="-65" charset="-128"/>
              </a:rPr>
              <a:t>?</a:t>
            </a:r>
          </a:p>
          <a:p>
            <a:pPr marL="192881" indent="-192881">
              <a:buFont typeface="Arial" pitchFamily="34" charset="0"/>
              <a:buChar char="•"/>
            </a:pPr>
            <a:r>
              <a:rPr lang="en-US" sz="1000" b="1" dirty="0" err="1">
                <a:cs typeface="ＭＳ Ｐゴシック" pitchFamily="-65" charset="-128"/>
              </a:rPr>
              <a:t>Busca</a:t>
            </a:r>
            <a:r>
              <a:rPr lang="en-US" sz="1000" b="1" dirty="0">
                <a:cs typeface="ＭＳ Ｐゴシック" pitchFamily="-65" charset="-128"/>
              </a:rPr>
              <a:t> la </a:t>
            </a:r>
            <a:r>
              <a:rPr lang="en-US" sz="1000" b="1" dirty="0" err="1">
                <a:cs typeface="ＭＳ Ｐゴシック" pitchFamily="-65" charset="-128"/>
              </a:rPr>
              <a:t>mejor</a:t>
            </a:r>
            <a:r>
              <a:rPr lang="en-US" sz="1000" b="1" dirty="0">
                <a:cs typeface="ＭＳ Ｐゴシック" pitchFamily="-65" charset="-128"/>
              </a:rPr>
              <a:t> forma de </a:t>
            </a:r>
            <a:r>
              <a:rPr lang="en-US" sz="1000" b="1" dirty="0" err="1">
                <a:cs typeface="ＭＳ Ｐゴシック" pitchFamily="-65" charset="-128"/>
              </a:rPr>
              <a:t>ganar</a:t>
            </a:r>
            <a:r>
              <a:rPr lang="en-US" sz="1000" b="1" dirty="0">
                <a:cs typeface="ＭＳ Ｐゴシック" pitchFamily="-65" charset="-128"/>
              </a:rPr>
              <a:t>?</a:t>
            </a:r>
          </a:p>
          <a:p>
            <a:pPr marL="192881" indent="-192881">
              <a:buFont typeface="Arial" pitchFamily="34" charset="0"/>
              <a:buChar char="•"/>
            </a:pPr>
            <a:r>
              <a:rPr lang="en-US" sz="1000" b="1" dirty="0">
                <a:cs typeface="ＭＳ Ｐゴシック" pitchFamily="-65" charset="-128"/>
              </a:rPr>
              <a:t>Lo </a:t>
            </a:r>
            <a:r>
              <a:rPr lang="en-US" sz="1000" b="1" dirty="0" err="1">
                <a:cs typeface="ＭＳ Ｐゴシック" pitchFamily="-65" charset="-128"/>
              </a:rPr>
              <a:t>estratégico</a:t>
            </a:r>
            <a:r>
              <a:rPr lang="en-US" sz="1000" b="1" dirty="0">
                <a:cs typeface="ＭＳ Ｐゴシック" pitchFamily="-65" charset="-128"/>
              </a:rPr>
              <a:t> </a:t>
            </a:r>
            <a:r>
              <a:rPr lang="en-US" sz="1000" b="1" dirty="0" err="1">
                <a:cs typeface="ＭＳ Ｐゴシック" pitchFamily="-65" charset="-128"/>
              </a:rPr>
              <a:t>por</a:t>
            </a:r>
            <a:r>
              <a:rPr lang="en-US" sz="1000" b="1" dirty="0">
                <a:cs typeface="ＭＳ Ｐゴシック" pitchFamily="-65" charset="-128"/>
              </a:rPr>
              <a:t> </a:t>
            </a:r>
            <a:r>
              <a:rPr lang="en-US" sz="1000" b="1" dirty="0" err="1">
                <a:cs typeface="ＭＳ Ｐゴシック" pitchFamily="-65" charset="-128"/>
              </a:rPr>
              <a:t>hacer</a:t>
            </a:r>
            <a:r>
              <a:rPr lang="en-US" sz="1000" b="1" dirty="0">
                <a:cs typeface="ＭＳ Ｐゴシック" pitchFamily="-65" charset="-128"/>
              </a:rPr>
              <a:t> </a:t>
            </a:r>
            <a:r>
              <a:rPr lang="en-US" sz="1000" b="1" dirty="0" err="1">
                <a:cs typeface="ＭＳ Ｐゴシック" pitchFamily="-65" charset="-128"/>
              </a:rPr>
              <a:t>es</a:t>
            </a:r>
            <a:r>
              <a:rPr lang="en-US" sz="1000" b="1" dirty="0">
                <a:cs typeface="ＭＳ Ｐゴシック" pitchFamily="-65" charset="-128"/>
              </a:rPr>
              <a:t>…</a:t>
            </a:r>
            <a:endParaRPr lang="es-CR" sz="1000" b="1" dirty="0">
              <a:cs typeface="ＭＳ Ｐゴシック" pitchFamily="-65" charset="-128"/>
            </a:endParaRPr>
          </a:p>
        </p:txBody>
      </p:sp>
      <p:sp>
        <p:nvSpPr>
          <p:cNvPr id="12" name="TextBox 34"/>
          <p:cNvSpPr txBox="1"/>
          <p:nvPr/>
        </p:nvSpPr>
        <p:spPr>
          <a:xfrm>
            <a:off x="1431294" y="5105995"/>
            <a:ext cx="2523380" cy="1046440"/>
          </a:xfrm>
          <a:prstGeom prst="rect">
            <a:avLst/>
          </a:prstGeom>
          <a:solidFill>
            <a:srgbClr val="FFFF00"/>
          </a:solidFill>
        </p:spPr>
        <p:txBody>
          <a:bodyPr wrap="square" rtlCol="0">
            <a:spAutoFit/>
          </a:bodyPr>
          <a:lstStyle/>
          <a:p>
            <a:pPr marL="257175" indent="-257175" algn="ctr">
              <a:spcBef>
                <a:spcPct val="20000"/>
              </a:spcBef>
            </a:pPr>
            <a:r>
              <a:rPr lang="en-US" sz="1050" b="1" dirty="0">
                <a:solidFill>
                  <a:schemeClr val="tx1">
                    <a:lumMod val="95000"/>
                    <a:lumOff val="5000"/>
                  </a:schemeClr>
                </a:solidFill>
                <a:cs typeface="ＭＳ Ｐゴシック" pitchFamily="-65" charset="-128"/>
              </a:rPr>
              <a:t>Centro (Flexible-</a:t>
            </a:r>
            <a:r>
              <a:rPr lang="en-US" sz="1050" b="1" dirty="0" err="1">
                <a:solidFill>
                  <a:schemeClr val="tx1">
                    <a:lumMod val="95000"/>
                    <a:lumOff val="5000"/>
                  </a:schemeClr>
                </a:solidFill>
                <a:cs typeface="ＭＳ Ｐゴシック" pitchFamily="-65" charset="-128"/>
              </a:rPr>
              <a:t>Cohesivo</a:t>
            </a:r>
            <a:r>
              <a:rPr lang="en-US" sz="1200" b="1" dirty="0">
                <a:solidFill>
                  <a:schemeClr val="tx1">
                    <a:lumMod val="95000"/>
                    <a:lumOff val="5000"/>
                  </a:schemeClr>
                </a:solidFill>
                <a:cs typeface="ＭＳ Ｐゴシック" pitchFamily="-65" charset="-128"/>
              </a:rPr>
              <a:t>)</a:t>
            </a:r>
          </a:p>
          <a:p>
            <a:pPr marL="192881" indent="-192881">
              <a:buFont typeface="Arial" pitchFamily="34" charset="0"/>
              <a:buChar char="•"/>
            </a:pPr>
            <a:r>
              <a:rPr lang="en-US" sz="1000" b="1" dirty="0" err="1">
                <a:cs typeface="ＭＳ Ｐゴシック" pitchFamily="-65" charset="-128"/>
              </a:rPr>
              <a:t>Mantiene</a:t>
            </a:r>
            <a:r>
              <a:rPr lang="en-US" sz="1000" b="1" dirty="0">
                <a:cs typeface="ＭＳ Ｐゴシック" pitchFamily="-65" charset="-128"/>
              </a:rPr>
              <a:t> </a:t>
            </a:r>
            <a:r>
              <a:rPr lang="en-US" sz="1000" b="1" dirty="0" err="1">
                <a:cs typeface="ＭＳ Ｐゴシック" pitchFamily="-65" charset="-128"/>
              </a:rPr>
              <a:t>las</a:t>
            </a:r>
            <a:r>
              <a:rPr lang="en-US" sz="1000" b="1" dirty="0">
                <a:cs typeface="ＭＳ Ｐゴシック" pitchFamily="-65" charset="-128"/>
              </a:rPr>
              <a:t> </a:t>
            </a:r>
            <a:r>
              <a:rPr lang="en-US" sz="1000" b="1" dirty="0" err="1">
                <a:cs typeface="ＭＳ Ｐゴシック" pitchFamily="-65" charset="-128"/>
              </a:rPr>
              <a:t>opciones</a:t>
            </a:r>
            <a:r>
              <a:rPr lang="en-US" sz="1000" b="1" dirty="0">
                <a:cs typeface="ＭＳ Ｐゴシック" pitchFamily="-65" charset="-128"/>
              </a:rPr>
              <a:t> </a:t>
            </a:r>
            <a:r>
              <a:rPr lang="en-US" sz="1000" b="1" dirty="0" err="1">
                <a:cs typeface="ＭＳ Ｐゴシック" pitchFamily="-65" charset="-128"/>
              </a:rPr>
              <a:t>abiertas</a:t>
            </a:r>
            <a:r>
              <a:rPr lang="en-US" sz="1000" b="1" dirty="0">
                <a:cs typeface="ＭＳ Ｐゴシック" pitchFamily="-65" charset="-128"/>
              </a:rPr>
              <a:t> y con </a:t>
            </a:r>
            <a:r>
              <a:rPr lang="en-US" sz="1000" b="1" dirty="0" err="1">
                <a:cs typeface="ＭＳ Ｐゴシック" pitchFamily="-65" charset="-128"/>
              </a:rPr>
              <a:t>flexibilidad</a:t>
            </a:r>
            <a:r>
              <a:rPr lang="en-US" sz="1000" b="1" dirty="0">
                <a:cs typeface="ＭＳ Ｐゴシック" pitchFamily="-65" charset="-128"/>
              </a:rPr>
              <a:t>?</a:t>
            </a:r>
          </a:p>
          <a:p>
            <a:pPr marL="192881" indent="-192881">
              <a:buFont typeface="Arial" pitchFamily="34" charset="0"/>
              <a:buChar char="•"/>
            </a:pPr>
            <a:r>
              <a:rPr lang="en-US" sz="1000" b="1" dirty="0">
                <a:cs typeface="ＭＳ Ｐゴシック" pitchFamily="-65" charset="-128"/>
              </a:rPr>
              <a:t>Se </a:t>
            </a:r>
            <a:r>
              <a:rPr lang="en-US" sz="1000" b="1" dirty="0" err="1">
                <a:cs typeface="ＭＳ Ｐゴシック" pitchFamily="-65" charset="-128"/>
              </a:rPr>
              <a:t>adapta</a:t>
            </a:r>
            <a:r>
              <a:rPr lang="en-US" sz="1000" b="1" dirty="0">
                <a:cs typeface="ＭＳ Ｐゴシック" pitchFamily="-65" charset="-128"/>
              </a:rPr>
              <a:t> a </a:t>
            </a:r>
            <a:r>
              <a:rPr lang="en-US" sz="1000" b="1" dirty="0" err="1">
                <a:cs typeface="ＭＳ Ｐゴシック" pitchFamily="-65" charset="-128"/>
              </a:rPr>
              <a:t>cambios</a:t>
            </a:r>
            <a:r>
              <a:rPr lang="en-US" sz="1000" b="1" dirty="0">
                <a:cs typeface="ＭＳ Ｐゴシック" pitchFamily="-65" charset="-128"/>
              </a:rPr>
              <a:t> en </a:t>
            </a:r>
            <a:r>
              <a:rPr lang="en-US" sz="1000" b="1" dirty="0" err="1">
                <a:cs typeface="ＭＳ Ｐゴシック" pitchFamily="-65" charset="-128"/>
              </a:rPr>
              <a:t>situaciones</a:t>
            </a:r>
            <a:r>
              <a:rPr lang="en-US" sz="1000" b="1" dirty="0">
                <a:cs typeface="ＭＳ Ｐゴシック" pitchFamily="-65" charset="-128"/>
              </a:rPr>
              <a:t> </a:t>
            </a:r>
            <a:r>
              <a:rPr lang="en-US" sz="1000" b="1" dirty="0" err="1">
                <a:cs typeface="ＭＳ Ｐゴシック" pitchFamily="-65" charset="-128"/>
              </a:rPr>
              <a:t>nuevas</a:t>
            </a:r>
            <a:r>
              <a:rPr lang="en-US" sz="1000" b="1" dirty="0">
                <a:cs typeface="ＭＳ Ｐゴシック" pitchFamily="-65" charset="-128"/>
              </a:rPr>
              <a:t>?</a:t>
            </a:r>
          </a:p>
          <a:p>
            <a:pPr marL="192881" indent="-192881">
              <a:buFont typeface="Arial" pitchFamily="34" charset="0"/>
              <a:buChar char="•"/>
            </a:pPr>
            <a:r>
              <a:rPr lang="en-US" sz="1000" b="1" dirty="0">
                <a:cs typeface="ＭＳ Ｐゴシック" pitchFamily="-65" charset="-128"/>
              </a:rPr>
              <a:t>Hay </a:t>
            </a:r>
            <a:r>
              <a:rPr lang="en-US" sz="1000" b="1" dirty="0" err="1">
                <a:cs typeface="ＭＳ Ｐゴシック" pitchFamily="-65" charset="-128"/>
              </a:rPr>
              <a:t>muchas</a:t>
            </a:r>
            <a:r>
              <a:rPr lang="en-US" sz="1000" b="1" dirty="0">
                <a:cs typeface="ＭＳ Ｐゴシック" pitchFamily="-65" charset="-128"/>
              </a:rPr>
              <a:t> </a:t>
            </a:r>
            <a:r>
              <a:rPr lang="en-US" sz="1000" b="1" dirty="0" err="1">
                <a:cs typeface="ＭＳ Ｐゴシック" pitchFamily="-65" charset="-128"/>
              </a:rPr>
              <a:t>formas</a:t>
            </a:r>
            <a:r>
              <a:rPr lang="en-US" sz="1000" b="1" dirty="0">
                <a:cs typeface="ＭＳ Ｐゴシック" pitchFamily="-65" charset="-128"/>
              </a:rPr>
              <a:t> de </a:t>
            </a:r>
            <a:r>
              <a:rPr lang="en-US" sz="1000" b="1" dirty="0" err="1">
                <a:cs typeface="ＭＳ Ｐゴシック" pitchFamily="-65" charset="-128"/>
              </a:rPr>
              <a:t>ver</a:t>
            </a:r>
            <a:r>
              <a:rPr lang="en-US" sz="1000" b="1" dirty="0">
                <a:cs typeface="ＭＳ Ｐゴシック" pitchFamily="-65" charset="-128"/>
              </a:rPr>
              <a:t> </a:t>
            </a:r>
            <a:r>
              <a:rPr lang="en-US" sz="1000" b="1" dirty="0" err="1">
                <a:cs typeface="ＭＳ Ｐゴシック" pitchFamily="-65" charset="-128"/>
              </a:rPr>
              <a:t>esto</a:t>
            </a:r>
            <a:endParaRPr lang="en-US" sz="1000" b="1" dirty="0">
              <a:cs typeface="ＭＳ Ｐゴシック" pitchFamily="-65" charset="-128"/>
            </a:endParaRPr>
          </a:p>
        </p:txBody>
      </p:sp>
      <p:cxnSp>
        <p:nvCxnSpPr>
          <p:cNvPr id="15" name="Conector recto de flecha 14"/>
          <p:cNvCxnSpPr>
            <a:stCxn id="6" idx="2"/>
          </p:cNvCxnSpPr>
          <p:nvPr/>
        </p:nvCxnSpPr>
        <p:spPr>
          <a:xfrm>
            <a:off x="4517167" y="2078416"/>
            <a:ext cx="62800" cy="567475"/>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p:nvPr/>
        </p:nvCxnSpPr>
        <p:spPr>
          <a:xfrm flipH="1">
            <a:off x="6005384" y="2463767"/>
            <a:ext cx="557159" cy="18212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a:stCxn id="11" idx="1"/>
          </p:cNvCxnSpPr>
          <p:nvPr/>
        </p:nvCxnSpPr>
        <p:spPr>
          <a:xfrm flipH="1" flipV="1">
            <a:off x="5162037" y="3780890"/>
            <a:ext cx="929425" cy="72645"/>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p:nvPr/>
        </p:nvCxnSpPr>
        <p:spPr>
          <a:xfrm flipH="1" flipV="1">
            <a:off x="4512680" y="4757210"/>
            <a:ext cx="494051" cy="27827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p:cNvCxnSpPr/>
          <p:nvPr/>
        </p:nvCxnSpPr>
        <p:spPr>
          <a:xfrm flipV="1">
            <a:off x="2384862" y="2645890"/>
            <a:ext cx="644088" cy="143399"/>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p:cNvCxnSpPr/>
          <p:nvPr/>
        </p:nvCxnSpPr>
        <p:spPr>
          <a:xfrm flipV="1">
            <a:off x="3171447" y="3712563"/>
            <a:ext cx="644088" cy="51030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p:cNvCxnSpPr/>
          <p:nvPr/>
        </p:nvCxnSpPr>
        <p:spPr>
          <a:xfrm flipV="1">
            <a:off x="3732928" y="3447003"/>
            <a:ext cx="736289" cy="168840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86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linds(horizontal)">
                                      <p:cBhvr>
                                        <p:cTn id="14" dur="500"/>
                                        <p:tgtEl>
                                          <p:spTgt spid="10"/>
                                        </p:tgtEl>
                                      </p:cBhvr>
                                    </p:animEffec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par>
                                <p:cTn id="22" presetID="1"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linds(horizontal)">
                                      <p:cBhvr>
                                        <p:cTn id="35" dur="500"/>
                                        <p:tgtEl>
                                          <p:spTgt spid="6"/>
                                        </p:tgtEl>
                                      </p:cBhvr>
                                    </p:animEffect>
                                  </p:childTnLst>
                                </p:cTn>
                              </p:par>
                              <p:par>
                                <p:cTn id="36" presetID="1"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linds(horizontal)">
                                      <p:cBhvr>
                                        <p:cTn id="42" dur="500"/>
                                        <p:tgtEl>
                                          <p:spTgt spid="8"/>
                                        </p:tgtEl>
                                      </p:cBhvr>
                                    </p:animEffec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linds(horizontal)">
                                      <p:cBhvr>
                                        <p:cTn id="49" dur="500"/>
                                        <p:tgtEl>
                                          <p:spTgt spid="12"/>
                                        </p:tgtEl>
                                      </p:cBhvr>
                                    </p:animEffect>
                                  </p:childTnLst>
                                </p:cTn>
                              </p:par>
                              <p:par>
                                <p:cTn id="50" presetID="1"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7121" y="1002669"/>
            <a:ext cx="2282424" cy="1372887"/>
          </a:xfrm>
          <a:noFill/>
        </p:spPr>
        <p:txBody>
          <a:bodyPr>
            <a:normAutofit/>
          </a:bodyPr>
          <a:lstStyle/>
          <a:p>
            <a:pPr algn="ctr">
              <a:lnSpc>
                <a:spcPct val="90000"/>
              </a:lnSpc>
            </a:pPr>
            <a:r>
              <a:rPr lang="es-ES" sz="3200" b="1" noProof="0" dirty="0" smtClean="0">
                <a:solidFill>
                  <a:schemeClr val="tx1"/>
                </a:solidFill>
              </a:rPr>
              <a:t>Estilos de </a:t>
            </a:r>
            <a:r>
              <a:rPr lang="es-ES" sz="3200" b="1" noProof="0" dirty="0" smtClean="0">
                <a:solidFill>
                  <a:schemeClr val="tx1"/>
                </a:solidFill>
              </a:rPr>
              <a:t/>
            </a:r>
            <a:br>
              <a:rPr lang="es-ES" sz="3200" b="1" noProof="0" dirty="0" smtClean="0">
                <a:solidFill>
                  <a:schemeClr val="tx1"/>
                </a:solidFill>
              </a:rPr>
            </a:br>
            <a:r>
              <a:rPr lang="es-ES" sz="3200" b="1" noProof="0" dirty="0" smtClean="0">
                <a:solidFill>
                  <a:schemeClr val="tx1"/>
                </a:solidFill>
              </a:rPr>
              <a:t>Liderazgo</a:t>
            </a:r>
            <a:endParaRPr lang="es-ES" sz="3200" b="1" noProof="0" dirty="0">
              <a:solidFill>
                <a:schemeClr val="tx1"/>
              </a:solidFill>
            </a:endParaRPr>
          </a:p>
        </p:txBody>
      </p:sp>
      <p:sp>
        <p:nvSpPr>
          <p:cNvPr id="3" name="Subtitle 2"/>
          <p:cNvSpPr>
            <a:spLocks noGrp="1"/>
          </p:cNvSpPr>
          <p:nvPr>
            <p:ph type="subTitle" idx="1"/>
          </p:nvPr>
        </p:nvSpPr>
        <p:spPr>
          <a:xfrm>
            <a:off x="446474" y="3900812"/>
            <a:ext cx="3838143" cy="2240904"/>
          </a:xfrm>
        </p:spPr>
        <p:txBody>
          <a:bodyPr>
            <a:normAutofit/>
          </a:bodyPr>
          <a:lstStyle/>
          <a:p>
            <a:r>
              <a:rPr lang="es-ES" sz="2400" noProof="0" dirty="0" smtClean="0">
                <a:latin typeface="Trebuchet MS" charset="0"/>
                <a:ea typeface="Trebuchet MS" charset="0"/>
                <a:cs typeface="Trebuchet MS" charset="0"/>
              </a:rPr>
              <a:t>¿</a:t>
            </a:r>
            <a:r>
              <a:rPr lang="es-ES" sz="2400" noProof="0" dirty="0" smtClean="0"/>
              <a:t>Cuál estilo de liderazgo o manejo podrían preferir usar las personas con un SVM </a:t>
            </a:r>
            <a:r>
              <a:rPr lang="es-ES" sz="2400" b="1" noProof="0" dirty="0" smtClean="0">
                <a:solidFill>
                  <a:srgbClr val="00B3F0"/>
                </a:solidFill>
              </a:rPr>
              <a:t>Azul</a:t>
            </a:r>
            <a:r>
              <a:rPr lang="es-ES" sz="2400" b="1" noProof="0" dirty="0" smtClean="0"/>
              <a:t>, </a:t>
            </a:r>
            <a:r>
              <a:rPr lang="es-ES" sz="2400" b="1" noProof="0" dirty="0" smtClean="0">
                <a:solidFill>
                  <a:srgbClr val="ED145A"/>
                </a:solidFill>
              </a:rPr>
              <a:t>Rojo</a:t>
            </a:r>
            <a:r>
              <a:rPr lang="es-ES" sz="2400" b="1" noProof="0" dirty="0" smtClean="0"/>
              <a:t>, </a:t>
            </a:r>
            <a:r>
              <a:rPr lang="es-ES" sz="2400" b="1" noProof="0" dirty="0" smtClean="0">
                <a:solidFill>
                  <a:srgbClr val="00AC6C"/>
                </a:solidFill>
              </a:rPr>
              <a:t>Verde</a:t>
            </a:r>
            <a:r>
              <a:rPr lang="es-ES" sz="2400" b="1" noProof="0" dirty="0" smtClean="0"/>
              <a:t>, </a:t>
            </a:r>
            <a:r>
              <a:rPr lang="es-ES" sz="2400" noProof="0" dirty="0" smtClean="0"/>
              <a:t>o</a:t>
            </a:r>
            <a:r>
              <a:rPr lang="es-ES" sz="2400" b="1" noProof="0" dirty="0" smtClean="0"/>
              <a:t> Hub</a:t>
            </a:r>
            <a:r>
              <a:rPr lang="es-ES" sz="2400" noProof="0" dirty="0" smtClean="0">
                <a:latin typeface="Trebuchet MS"/>
                <a:cs typeface="Trebuchet MS"/>
              </a:rPr>
              <a:t>?</a:t>
            </a:r>
            <a:endParaRPr lang="es-ES" sz="2400" noProof="0" dirty="0">
              <a:latin typeface="Trebuchet MS"/>
              <a:cs typeface="Trebuchet MS"/>
            </a:endParaRPr>
          </a:p>
        </p:txBody>
      </p:sp>
      <p:sp>
        <p:nvSpPr>
          <p:cNvPr id="5" name="TextBox 4"/>
          <p:cNvSpPr txBox="1"/>
          <p:nvPr/>
        </p:nvSpPr>
        <p:spPr>
          <a:xfrm>
            <a:off x="3871673" y="1080240"/>
            <a:ext cx="1626973" cy="646331"/>
          </a:xfrm>
          <a:prstGeom prst="rect">
            <a:avLst/>
          </a:prstGeom>
          <a:noFill/>
          <a:effectLst>
            <a:outerShdw blurRad="123825" dist="38100" dir="2700000" algn="tl" rotWithShape="0">
              <a:schemeClr val="bg1">
                <a:alpha val="96000"/>
              </a:scheme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464649"/>
                </a:solidFill>
                <a:effectLst/>
                <a:uLnTx/>
                <a:uFillTx/>
                <a:latin typeface="Century Gothic"/>
                <a:ea typeface="+mn-ea"/>
                <a:cs typeface="+mn-cs"/>
              </a:rPr>
              <a:t>Habilitador</a:t>
            </a:r>
            <a:r>
              <a:rPr kumimoji="0" lang="en-US" sz="1800" b="1" i="0" u="none" strike="noStrike" kern="1200" cap="none" spc="0" normalizeH="0" baseline="0" noProof="0" dirty="0" smtClean="0">
                <a:ln>
                  <a:noFill/>
                </a:ln>
                <a:solidFill>
                  <a:srgbClr val="464649"/>
                </a:solidFill>
                <a:effectLst/>
                <a:uLnTx/>
                <a:uFillTx/>
                <a:latin typeface="Century Gothic"/>
                <a:ea typeface="+mn-ea"/>
                <a:cs typeface="+mn-cs"/>
              </a:rPr>
              <a:t> o </a:t>
            </a:r>
            <a:r>
              <a:rPr kumimoji="0" lang="en-US" sz="1800" b="1" i="0" u="none" strike="noStrike" kern="1200" cap="none" spc="0" normalizeH="0" baseline="0" noProof="0" dirty="0" err="1" smtClean="0">
                <a:ln>
                  <a:noFill/>
                </a:ln>
                <a:solidFill>
                  <a:srgbClr val="464649"/>
                </a:solidFill>
                <a:effectLst/>
                <a:uLnTx/>
                <a:uFillTx/>
                <a:latin typeface="Century Gothic"/>
                <a:ea typeface="+mn-ea"/>
                <a:cs typeface="+mn-cs"/>
              </a:rPr>
              <a:t>Apoyador</a:t>
            </a:r>
            <a:endParaRPr kumimoji="0" lang="en-US" sz="1800" b="1" i="0" u="none" strike="noStrike" kern="1200" cap="none" spc="0" normalizeH="0" baseline="0" noProof="0" dirty="0">
              <a:ln>
                <a:noFill/>
              </a:ln>
              <a:solidFill>
                <a:srgbClr val="464649"/>
              </a:solidFill>
              <a:effectLst/>
              <a:uLnTx/>
              <a:uFillTx/>
              <a:latin typeface="Century Gothic"/>
              <a:ea typeface="+mn-ea"/>
              <a:cs typeface="+mn-cs"/>
            </a:endParaRPr>
          </a:p>
        </p:txBody>
      </p:sp>
      <p:sp>
        <p:nvSpPr>
          <p:cNvPr id="6" name="TextBox 5"/>
          <p:cNvSpPr txBox="1"/>
          <p:nvPr/>
        </p:nvSpPr>
        <p:spPr>
          <a:xfrm>
            <a:off x="6680774" y="1078358"/>
            <a:ext cx="1626973" cy="646331"/>
          </a:xfrm>
          <a:prstGeom prst="rect">
            <a:avLst/>
          </a:prstGeom>
          <a:noFill/>
          <a:effectLst>
            <a:outerShdw blurRad="123825" dist="38100" dir="2700000" algn="tl" rotWithShape="0">
              <a:schemeClr val="bg1">
                <a:alpha val="96000"/>
              </a:scheme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64649"/>
                </a:solidFill>
                <a:effectLst/>
                <a:uLnTx/>
                <a:uFillTx/>
                <a:latin typeface="Century Gothic"/>
                <a:ea typeface="+mn-ea"/>
                <a:cs typeface="+mn-cs"/>
              </a:rPr>
              <a:t>Dirección o </a:t>
            </a:r>
            <a:r>
              <a:rPr kumimoji="0" lang="en-US" sz="1800" b="1" i="0" u="none" strike="noStrike" kern="1200" cap="none" spc="0" normalizeH="0" baseline="0" noProof="0" dirty="0" err="1" smtClean="0">
                <a:ln>
                  <a:noFill/>
                </a:ln>
                <a:solidFill>
                  <a:srgbClr val="464649"/>
                </a:solidFill>
                <a:effectLst/>
                <a:uLnTx/>
                <a:uFillTx/>
                <a:latin typeface="Century Gothic"/>
                <a:ea typeface="+mn-ea"/>
                <a:cs typeface="+mn-cs"/>
              </a:rPr>
              <a:t>Ejemplo</a:t>
            </a:r>
            <a:endParaRPr kumimoji="0" lang="en-US" sz="1800" b="1" i="0" u="none" strike="noStrike" kern="1200" cap="none" spc="0" normalizeH="0" baseline="0" noProof="0" dirty="0">
              <a:ln>
                <a:noFill/>
              </a:ln>
              <a:solidFill>
                <a:srgbClr val="464649"/>
              </a:solidFill>
              <a:effectLst/>
              <a:uLnTx/>
              <a:uFillTx/>
              <a:latin typeface="Century Gothic"/>
              <a:ea typeface="+mn-ea"/>
              <a:cs typeface="+mn-cs"/>
            </a:endParaRPr>
          </a:p>
        </p:txBody>
      </p:sp>
      <p:sp>
        <p:nvSpPr>
          <p:cNvPr id="7" name="TextBox 6"/>
          <p:cNvSpPr txBox="1"/>
          <p:nvPr/>
        </p:nvSpPr>
        <p:spPr>
          <a:xfrm>
            <a:off x="5247391" y="667829"/>
            <a:ext cx="1626973" cy="615553"/>
          </a:xfrm>
          <a:prstGeom prst="rect">
            <a:avLst/>
          </a:prstGeom>
          <a:noFill/>
          <a:effectLst>
            <a:outerShdw blurRad="123825" dist="38100" dir="2700000" algn="tl" rotWithShape="0">
              <a:schemeClr val="bg1">
                <a:alpha val="96000"/>
              </a:scheme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smtClean="0">
                <a:ln>
                  <a:noFill/>
                </a:ln>
                <a:solidFill>
                  <a:srgbClr val="464649"/>
                </a:solidFill>
                <a:effectLst/>
                <a:uLnTx/>
                <a:uFillTx/>
                <a:latin typeface="Century Gothic"/>
                <a:ea typeface="+mn-ea"/>
                <a:cs typeface="+mn-cs"/>
              </a:rPr>
              <a:t>Coach o Mentor</a:t>
            </a:r>
            <a:endParaRPr kumimoji="0" lang="en-US" sz="1700" b="1" i="0" u="none" strike="noStrike" kern="1200" cap="none" spc="0" normalizeH="0" baseline="0" noProof="0" dirty="0">
              <a:ln>
                <a:noFill/>
              </a:ln>
              <a:solidFill>
                <a:srgbClr val="464649"/>
              </a:solidFill>
              <a:effectLst/>
              <a:uLnTx/>
              <a:uFillTx/>
              <a:latin typeface="Century Gothic"/>
              <a:ea typeface="+mn-ea"/>
              <a:cs typeface="+mn-cs"/>
            </a:endParaRPr>
          </a:p>
        </p:txBody>
      </p:sp>
      <p:sp>
        <p:nvSpPr>
          <p:cNvPr id="8" name="TextBox 7"/>
          <p:cNvSpPr txBox="1"/>
          <p:nvPr/>
        </p:nvSpPr>
        <p:spPr>
          <a:xfrm>
            <a:off x="5247391" y="1925472"/>
            <a:ext cx="1626973" cy="877163"/>
          </a:xfrm>
          <a:prstGeom prst="rect">
            <a:avLst/>
          </a:prstGeom>
          <a:noFill/>
          <a:effectLst>
            <a:outerShdw blurRad="123825" dist="38100" dir="2700000" algn="tl" rotWithShape="0">
              <a:schemeClr val="bg1">
                <a:alpha val="96000"/>
              </a:scheme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err="1" smtClean="0">
                <a:ln>
                  <a:noFill/>
                </a:ln>
                <a:solidFill>
                  <a:srgbClr val="464649"/>
                </a:solidFill>
                <a:effectLst/>
                <a:uLnTx/>
                <a:uFillTx/>
                <a:latin typeface="Century Gothic"/>
                <a:ea typeface="+mn-ea"/>
                <a:cs typeface="+mn-cs"/>
              </a:rPr>
              <a:t>Consenso</a:t>
            </a:r>
            <a:r>
              <a:rPr kumimoji="0" lang="en-US" sz="1700" b="1" i="0" u="none" strike="noStrike" kern="1200" cap="none" spc="0" normalizeH="0" baseline="0" noProof="0" dirty="0" smtClean="0">
                <a:ln>
                  <a:noFill/>
                </a:ln>
                <a:solidFill>
                  <a:srgbClr val="464649"/>
                </a:solidFill>
                <a:effectLst/>
                <a:uLnTx/>
                <a:uFillTx/>
                <a:latin typeface="Century Gothic"/>
                <a:ea typeface="+mn-ea"/>
                <a:cs typeface="+mn-cs"/>
              </a:rPr>
              <a:t> o </a:t>
            </a:r>
            <a:endParaRPr kumimoji="0" lang="en-US" sz="1700" b="1" i="0" u="none" strike="noStrike" kern="1200" cap="none" spc="0" normalizeH="0" baseline="0" noProof="0" dirty="0">
              <a:ln>
                <a:noFill/>
              </a:ln>
              <a:solidFill>
                <a:srgbClr val="464649"/>
              </a:solidFill>
              <a:effectLst/>
              <a:uLnTx/>
              <a:uFillTx/>
              <a:latin typeface="Century Gothic"/>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err="1" smtClean="0">
                <a:ln>
                  <a:noFill/>
                </a:ln>
                <a:solidFill>
                  <a:srgbClr val="464649"/>
                </a:solidFill>
                <a:effectLst/>
                <a:uLnTx/>
                <a:uFillTx/>
                <a:latin typeface="Century Gothic"/>
                <a:ea typeface="+mn-ea"/>
                <a:cs typeface="+mn-cs"/>
              </a:rPr>
              <a:t>Basado</a:t>
            </a:r>
            <a:r>
              <a:rPr kumimoji="0" lang="en-US" sz="1700" b="1" i="0" u="none" strike="noStrike" kern="1200" cap="none" spc="0" normalizeH="0" baseline="0" noProof="0" dirty="0" smtClean="0">
                <a:ln>
                  <a:noFill/>
                </a:ln>
                <a:solidFill>
                  <a:srgbClr val="464649"/>
                </a:solidFill>
                <a:effectLst/>
                <a:uLnTx/>
                <a:uFillTx/>
                <a:latin typeface="Century Gothic"/>
                <a:ea typeface="+mn-ea"/>
                <a:cs typeface="+mn-cs"/>
              </a:rPr>
              <a:t> en el </a:t>
            </a:r>
            <a:r>
              <a:rPr kumimoji="0" lang="en-US" sz="1700" b="1" i="0" u="none" strike="noStrike" kern="1200" cap="none" spc="0" normalizeH="0" baseline="0" noProof="0" dirty="0" err="1" smtClean="0">
                <a:ln>
                  <a:noFill/>
                </a:ln>
                <a:solidFill>
                  <a:srgbClr val="464649"/>
                </a:solidFill>
                <a:effectLst/>
                <a:uLnTx/>
                <a:uFillTx/>
                <a:latin typeface="Century Gothic"/>
                <a:ea typeface="+mn-ea"/>
                <a:cs typeface="+mn-cs"/>
              </a:rPr>
              <a:t>Equipo</a:t>
            </a:r>
            <a:endParaRPr kumimoji="0" lang="en-US" sz="1700" b="1" i="0" u="none" strike="noStrike" kern="1200" cap="none" spc="0" normalizeH="0" baseline="0" noProof="0" dirty="0">
              <a:ln>
                <a:noFill/>
              </a:ln>
              <a:solidFill>
                <a:srgbClr val="464649"/>
              </a:solidFill>
              <a:effectLst/>
              <a:uLnTx/>
              <a:uFillTx/>
              <a:latin typeface="Century Gothic"/>
              <a:ea typeface="+mn-ea"/>
              <a:cs typeface="+mn-cs"/>
            </a:endParaRPr>
          </a:p>
        </p:txBody>
      </p:sp>
      <p:sp>
        <p:nvSpPr>
          <p:cNvPr id="9" name="TextBox 8"/>
          <p:cNvSpPr txBox="1"/>
          <p:nvPr/>
        </p:nvSpPr>
        <p:spPr>
          <a:xfrm>
            <a:off x="5247391" y="3422527"/>
            <a:ext cx="1626973" cy="646331"/>
          </a:xfrm>
          <a:prstGeom prst="rect">
            <a:avLst/>
          </a:prstGeom>
          <a:noFill/>
          <a:effectLst>
            <a:outerShdw blurRad="123825" dist="38100" dir="2700000" algn="tl" rotWithShape="0">
              <a:schemeClr val="bg1">
                <a:alpha val="96000"/>
              </a:scheme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464649"/>
                </a:solidFill>
                <a:effectLst/>
                <a:uLnTx/>
                <a:uFillTx/>
                <a:latin typeface="Century Gothic"/>
                <a:ea typeface="+mn-ea"/>
                <a:cs typeface="+mn-cs"/>
              </a:rPr>
              <a:t>Excepción</a:t>
            </a:r>
            <a:r>
              <a:rPr kumimoji="0" lang="en-US" sz="1800" b="1" i="0" u="none" strike="noStrike" kern="1200" cap="none" spc="0" normalizeH="0" baseline="0" noProof="0" dirty="0" smtClean="0">
                <a:ln>
                  <a:noFill/>
                </a:ln>
                <a:solidFill>
                  <a:srgbClr val="464649"/>
                </a:solidFill>
                <a:effectLst/>
                <a:uLnTx/>
                <a:uFillTx/>
                <a:latin typeface="Century Gothic"/>
                <a:ea typeface="+mn-ea"/>
                <a:cs typeface="+mn-cs"/>
              </a:rPr>
              <a:t> o </a:t>
            </a:r>
            <a:r>
              <a:rPr kumimoji="0" lang="en-US" sz="1800" b="1" i="0" u="none" strike="noStrike" kern="1200" cap="none" spc="0" normalizeH="0" baseline="0" noProof="0" dirty="0" err="1" smtClean="0">
                <a:ln>
                  <a:noFill/>
                </a:ln>
                <a:solidFill>
                  <a:srgbClr val="464649"/>
                </a:solidFill>
                <a:effectLst/>
                <a:uLnTx/>
                <a:uFillTx/>
                <a:latin typeface="Century Gothic"/>
                <a:ea typeface="+mn-ea"/>
                <a:cs typeface="+mn-cs"/>
              </a:rPr>
              <a:t>Proceso</a:t>
            </a:r>
            <a:endParaRPr kumimoji="0" lang="en-US" sz="1800" b="1" i="0" u="none" strike="noStrike" kern="1200" cap="none" spc="0" normalizeH="0" baseline="0" noProof="0" dirty="0">
              <a:ln>
                <a:noFill/>
              </a:ln>
              <a:solidFill>
                <a:srgbClr val="464649"/>
              </a:solidFill>
              <a:effectLst/>
              <a:uLnTx/>
              <a:uFillTx/>
              <a:latin typeface="Century Gothic"/>
              <a:ea typeface="+mn-ea"/>
              <a:cs typeface="+mn-cs"/>
            </a:endParaRPr>
          </a:p>
        </p:txBody>
      </p:sp>
      <p:sp>
        <p:nvSpPr>
          <p:cNvPr id="10" name="TextBox 9"/>
          <p:cNvSpPr txBox="1"/>
          <p:nvPr/>
        </p:nvSpPr>
        <p:spPr>
          <a:xfrm>
            <a:off x="3753135" y="2532158"/>
            <a:ext cx="1745512" cy="646331"/>
          </a:xfrm>
          <a:prstGeom prst="rect">
            <a:avLst/>
          </a:prstGeom>
          <a:noFill/>
          <a:effectLst>
            <a:outerShdw blurRad="123825" dist="38100" dir="2700000" algn="tl" rotWithShape="0">
              <a:schemeClr val="bg1">
                <a:alpha val="96000"/>
              </a:scheme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464649"/>
                </a:solidFill>
                <a:effectLst/>
                <a:uLnTx/>
                <a:uFillTx/>
                <a:latin typeface="Century Gothic"/>
                <a:ea typeface="+mn-ea"/>
                <a:cs typeface="+mn-cs"/>
              </a:rPr>
              <a:t>Empoderador</a:t>
            </a:r>
            <a:r>
              <a:rPr kumimoji="0" lang="en-US" sz="1800" b="1" i="0" u="none" strike="noStrike" kern="1200" cap="none" spc="0" normalizeH="0" baseline="0" noProof="0" dirty="0" smtClean="0">
                <a:ln>
                  <a:noFill/>
                </a:ln>
                <a:solidFill>
                  <a:srgbClr val="464649"/>
                </a:solidFill>
                <a:effectLst/>
                <a:uLnTx/>
                <a:uFillTx/>
                <a:latin typeface="Century Gothic"/>
                <a:ea typeface="+mn-ea"/>
                <a:cs typeface="+mn-cs"/>
              </a:rPr>
              <a:t> o </a:t>
            </a:r>
            <a:r>
              <a:rPr kumimoji="0" lang="en-US" sz="1800" b="1" i="0" u="none" strike="noStrike" kern="1200" cap="none" spc="0" normalizeH="0" baseline="0" noProof="0" dirty="0" err="1" smtClean="0">
                <a:ln>
                  <a:noFill/>
                </a:ln>
                <a:solidFill>
                  <a:srgbClr val="464649"/>
                </a:solidFill>
                <a:effectLst/>
                <a:uLnTx/>
                <a:uFillTx/>
                <a:latin typeface="Century Gothic"/>
                <a:ea typeface="+mn-ea"/>
                <a:cs typeface="+mn-cs"/>
              </a:rPr>
              <a:t>Guía</a:t>
            </a:r>
            <a:endParaRPr kumimoji="0" lang="en-US" sz="1800" b="1" i="0" u="none" strike="noStrike" kern="1200" cap="none" spc="0" normalizeH="0" baseline="0" noProof="0" dirty="0">
              <a:ln>
                <a:noFill/>
              </a:ln>
              <a:solidFill>
                <a:srgbClr val="464649"/>
              </a:solidFill>
              <a:effectLst/>
              <a:uLnTx/>
              <a:uFillTx/>
              <a:latin typeface="Century Gothic"/>
              <a:ea typeface="+mn-ea"/>
              <a:cs typeface="+mn-cs"/>
            </a:endParaRPr>
          </a:p>
        </p:txBody>
      </p:sp>
      <p:sp>
        <p:nvSpPr>
          <p:cNvPr id="11" name="TextBox 10"/>
          <p:cNvSpPr txBox="1"/>
          <p:nvPr/>
        </p:nvSpPr>
        <p:spPr>
          <a:xfrm>
            <a:off x="6522884" y="2532158"/>
            <a:ext cx="1626973" cy="646331"/>
          </a:xfrm>
          <a:prstGeom prst="rect">
            <a:avLst/>
          </a:prstGeom>
          <a:noFill/>
          <a:effectLst>
            <a:outerShdw blurRad="123825" dist="38100" dir="2700000" algn="tl" rotWithShape="0">
              <a:schemeClr val="bg1">
                <a:alpha val="96000"/>
              </a:scheme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464649"/>
                </a:solidFill>
                <a:effectLst/>
                <a:uLnTx/>
                <a:uFillTx/>
                <a:latin typeface="Century Gothic"/>
                <a:ea typeface="+mn-ea"/>
                <a:cs typeface="+mn-cs"/>
              </a:rPr>
              <a:t>Estratégico</a:t>
            </a:r>
            <a:r>
              <a:rPr kumimoji="0" lang="en-US" sz="1800" b="1" i="0" u="none" strike="noStrike" kern="1200" cap="none" spc="0" normalizeH="0" baseline="0" noProof="0" dirty="0" smtClean="0">
                <a:ln>
                  <a:noFill/>
                </a:ln>
                <a:solidFill>
                  <a:srgbClr val="464649"/>
                </a:solidFill>
                <a:effectLst/>
                <a:uLnTx/>
                <a:uFillTx/>
                <a:latin typeface="Century Gothic"/>
                <a:ea typeface="+mn-ea"/>
                <a:cs typeface="+mn-cs"/>
              </a:rPr>
              <a:t> o </a:t>
            </a:r>
            <a:r>
              <a:rPr kumimoji="0" lang="en-US" sz="1800" b="1" i="0" u="none" strike="noStrike" kern="1200" cap="none" spc="0" normalizeH="0" baseline="0" noProof="0" dirty="0" err="1" smtClean="0">
                <a:ln>
                  <a:noFill/>
                </a:ln>
                <a:solidFill>
                  <a:srgbClr val="464649"/>
                </a:solidFill>
                <a:effectLst/>
                <a:uLnTx/>
                <a:uFillTx/>
                <a:latin typeface="Century Gothic"/>
                <a:ea typeface="+mn-ea"/>
                <a:cs typeface="+mn-cs"/>
              </a:rPr>
              <a:t>táctico</a:t>
            </a:r>
            <a:endParaRPr kumimoji="0" lang="en-US" sz="1800" b="1" i="0" u="none" strike="noStrike" kern="1200" cap="none" spc="0" normalizeH="0" baseline="0" noProof="0" dirty="0">
              <a:ln>
                <a:noFill/>
              </a:ln>
              <a:solidFill>
                <a:srgbClr val="464649"/>
              </a:solidFill>
              <a:effectLst/>
              <a:uLnTx/>
              <a:uFillTx/>
              <a:latin typeface="Century Gothic"/>
              <a:ea typeface="+mn-ea"/>
              <a:cs typeface="+mn-cs"/>
            </a:endParaRPr>
          </a:p>
        </p:txBody>
      </p:sp>
      <p:sp>
        <p:nvSpPr>
          <p:cNvPr id="12" name="Plus 11"/>
          <p:cNvSpPr/>
          <p:nvPr/>
        </p:nvSpPr>
        <p:spPr>
          <a:xfrm>
            <a:off x="8818879" y="6117332"/>
            <a:ext cx="177097" cy="177097"/>
          </a:xfrm>
          <a:prstGeom prst="mathPlus">
            <a:avLst>
              <a:gd name="adj1" fmla="val 7940"/>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7103906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22" presetClass="exit" presetSubtype="4" fill="hold" grpId="0" nodeType="withEffect">
                                  <p:stCondLst>
                                    <p:cond delay="0"/>
                                  </p:stCondLst>
                                  <p:childTnLst>
                                    <p:animEffect transition="out" filter="wipe(down)">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s-ES" b="1" noProof="0" dirty="0" smtClean="0"/>
              <a:t>Proceso de relacionamiento</a:t>
            </a:r>
            <a:endParaRPr lang="es-ES" b="1" noProof="0" dirty="0"/>
          </a:p>
        </p:txBody>
      </p:sp>
      <p:sp>
        <p:nvSpPr>
          <p:cNvPr id="7" name="Rectangle 12"/>
          <p:cNvSpPr/>
          <p:nvPr/>
        </p:nvSpPr>
        <p:spPr>
          <a:xfrm>
            <a:off x="2119584" y="4983096"/>
            <a:ext cx="5036365" cy="1201783"/>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CR" sz="2800" b="1" dirty="0" smtClean="0">
                <a:solidFill>
                  <a:schemeClr val="bg1"/>
                </a:solidFill>
              </a:rPr>
              <a:t>El SDI nos ayuda a  hacer mejores escogencias</a:t>
            </a:r>
            <a:endParaRPr lang="es-CR" sz="2800" b="1" dirty="0">
              <a:solidFill>
                <a:schemeClr val="bg1"/>
              </a:solidFill>
            </a:endParaRPr>
          </a:p>
        </p:txBody>
      </p:sp>
      <p:sp>
        <p:nvSpPr>
          <p:cNvPr id="11" name="Oval 4"/>
          <p:cNvSpPr/>
          <p:nvPr/>
        </p:nvSpPr>
        <p:spPr>
          <a:xfrm>
            <a:off x="367900" y="3334469"/>
            <a:ext cx="1648753" cy="1540420"/>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R" sz="1600" b="1" dirty="0"/>
          </a:p>
        </p:txBody>
      </p:sp>
      <p:sp>
        <p:nvSpPr>
          <p:cNvPr id="12" name="Right Arrow 5"/>
          <p:cNvSpPr/>
          <p:nvPr/>
        </p:nvSpPr>
        <p:spPr>
          <a:xfrm>
            <a:off x="1974261" y="3801818"/>
            <a:ext cx="1835548" cy="924384"/>
          </a:xfrm>
          <a:prstGeom prst="right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CR" b="1" dirty="0" smtClean="0"/>
              <a:t>Escogencia</a:t>
            </a:r>
            <a:endParaRPr lang="es-CR" sz="1600" b="1" dirty="0"/>
          </a:p>
        </p:txBody>
      </p:sp>
      <p:sp>
        <p:nvSpPr>
          <p:cNvPr id="13" name="Rounded Rectangle 6"/>
          <p:cNvSpPr/>
          <p:nvPr/>
        </p:nvSpPr>
        <p:spPr>
          <a:xfrm>
            <a:off x="3600053" y="3557739"/>
            <a:ext cx="1596552" cy="1287437"/>
          </a:xfrm>
          <a:prstGeom prst="round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CR" dirty="0" smtClean="0"/>
              <a:t>Conductas</a:t>
            </a:r>
            <a:endParaRPr lang="es-CR" sz="2000" dirty="0"/>
          </a:p>
        </p:txBody>
      </p:sp>
      <p:sp>
        <p:nvSpPr>
          <p:cNvPr id="14" name="Right Arrow 9"/>
          <p:cNvSpPr/>
          <p:nvPr/>
        </p:nvSpPr>
        <p:spPr>
          <a:xfrm>
            <a:off x="5196605" y="3737038"/>
            <a:ext cx="1882690" cy="1097131"/>
          </a:xfrm>
          <a:prstGeom prst="rightArrow">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CR" sz="2000" dirty="0" smtClean="0"/>
              <a:t>Respuesta</a:t>
            </a:r>
            <a:endParaRPr lang="es-CR" sz="2000" dirty="0"/>
          </a:p>
        </p:txBody>
      </p:sp>
      <p:sp>
        <p:nvSpPr>
          <p:cNvPr id="15" name="Smiley Face 10"/>
          <p:cNvSpPr/>
          <p:nvPr/>
        </p:nvSpPr>
        <p:spPr>
          <a:xfrm>
            <a:off x="7062762" y="3426835"/>
            <a:ext cx="1642326" cy="1539640"/>
          </a:xfrm>
          <a:prstGeom prst="smileyFac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R" sz="2000"/>
          </a:p>
        </p:txBody>
      </p:sp>
      <p:sp>
        <p:nvSpPr>
          <p:cNvPr id="16" name="TextBox 11"/>
          <p:cNvSpPr txBox="1"/>
          <p:nvPr/>
        </p:nvSpPr>
        <p:spPr>
          <a:xfrm>
            <a:off x="7064628" y="4104679"/>
            <a:ext cx="1530732" cy="369332"/>
          </a:xfrm>
          <a:prstGeom prst="rect">
            <a:avLst/>
          </a:prstGeom>
          <a:noFill/>
        </p:spPr>
        <p:txBody>
          <a:bodyPr wrap="square" rtlCol="0">
            <a:spAutoFit/>
          </a:bodyPr>
          <a:lstStyle/>
          <a:p>
            <a:pPr algn="ctr"/>
            <a:r>
              <a:rPr lang="es-CR" b="1" dirty="0" smtClean="0">
                <a:hlinkClick r:id="rId3" action="ppaction://hlinkfile"/>
              </a:rPr>
              <a:t>Resultados</a:t>
            </a:r>
            <a:endParaRPr lang="es-CR" b="1" dirty="0" smtClean="0"/>
          </a:p>
        </p:txBody>
      </p:sp>
      <p:grpSp>
        <p:nvGrpSpPr>
          <p:cNvPr id="17" name="Group 10"/>
          <p:cNvGrpSpPr>
            <a:grpSpLocks/>
          </p:cNvGrpSpPr>
          <p:nvPr/>
        </p:nvGrpSpPr>
        <p:grpSpPr bwMode="auto">
          <a:xfrm>
            <a:off x="4289506" y="2304320"/>
            <a:ext cx="628857" cy="667854"/>
            <a:chOff x="1428" y="809"/>
            <a:chExt cx="2360" cy="2362"/>
          </a:xfrm>
        </p:grpSpPr>
        <p:pic>
          <p:nvPicPr>
            <p:cNvPr id="52" name="Picture 11" descr="Smiley_happy"/>
            <p:cNvPicPr>
              <a:picLocks noChangeAspect="1" noChangeArrowheads="1"/>
            </p:cNvPicPr>
            <p:nvPr/>
          </p:nvPicPr>
          <p:blipFill>
            <a:blip r:embed="rId4" cstate="print"/>
            <a:srcRect/>
            <a:stretch>
              <a:fillRect/>
            </a:stretch>
          </p:blipFill>
          <p:spPr bwMode="auto">
            <a:xfrm>
              <a:off x="1495" y="887"/>
              <a:ext cx="2293" cy="2284"/>
            </a:xfrm>
            <a:prstGeom prst="rect">
              <a:avLst/>
            </a:prstGeom>
            <a:noFill/>
          </p:spPr>
        </p:pic>
        <p:sp>
          <p:nvSpPr>
            <p:cNvPr id="53" name="WordArt 12"/>
            <p:cNvSpPr>
              <a:spLocks noChangeArrowheads="1" noChangeShapeType="1" noTextEdit="1"/>
            </p:cNvSpPr>
            <p:nvPr/>
          </p:nvSpPr>
          <p:spPr bwMode="auto">
            <a:xfrm>
              <a:off x="1428" y="809"/>
              <a:ext cx="2333" cy="2049"/>
            </a:xfrm>
            <a:prstGeom prst="rect">
              <a:avLst/>
            </a:prstGeom>
          </p:spPr>
          <p:txBody>
            <a:bodyPr spcFirstLastPara="1" wrap="none" fromWordArt="1">
              <a:prstTxWarp prst="textArchUp">
                <a:avLst>
                  <a:gd name="adj" fmla="val 10800000"/>
                </a:avLst>
              </a:prstTxWarp>
            </a:bodyPr>
            <a:lstStyle/>
            <a:p>
              <a:pPr algn="ctr"/>
              <a:r>
                <a:rPr lang="en-US" sz="4000" kern="10">
                  <a:ln w="9525">
                    <a:solidFill>
                      <a:srgbClr val="000000"/>
                    </a:solidFill>
                    <a:round/>
                    <a:headEnd/>
                    <a:tailEnd/>
                  </a:ln>
                  <a:solidFill>
                    <a:srgbClr val="000000"/>
                  </a:solidFill>
                  <a:latin typeface="Arial Black"/>
                </a:rPr>
                <a:t>Have a nice conflict!</a:t>
              </a:r>
            </a:p>
          </p:txBody>
        </p:sp>
      </p:grpSp>
      <p:grpSp>
        <p:nvGrpSpPr>
          <p:cNvPr id="18" name="Group 16"/>
          <p:cNvGrpSpPr>
            <a:grpSpLocks/>
          </p:cNvGrpSpPr>
          <p:nvPr/>
        </p:nvGrpSpPr>
        <p:grpSpPr bwMode="auto">
          <a:xfrm>
            <a:off x="5714203" y="2098978"/>
            <a:ext cx="777718" cy="1089415"/>
            <a:chOff x="4876800" y="971371"/>
            <a:chExt cx="3397250" cy="5781676"/>
          </a:xfrm>
        </p:grpSpPr>
        <p:grpSp>
          <p:nvGrpSpPr>
            <p:cNvPr id="20" name="Group 71"/>
            <p:cNvGrpSpPr>
              <a:grpSpLocks/>
            </p:cNvGrpSpPr>
            <p:nvPr/>
          </p:nvGrpSpPr>
          <p:grpSpPr bwMode="auto">
            <a:xfrm>
              <a:off x="4876800" y="1842909"/>
              <a:ext cx="1219200" cy="3043241"/>
              <a:chOff x="3360" y="1104"/>
              <a:chExt cx="768" cy="1917"/>
            </a:xfrm>
          </p:grpSpPr>
          <p:sp>
            <p:nvSpPr>
              <p:cNvPr id="50" name="Rectangle 69"/>
              <p:cNvSpPr>
                <a:spLocks noChangeArrowheads="1"/>
              </p:cNvSpPr>
              <p:nvPr/>
            </p:nvSpPr>
            <p:spPr bwMode="auto">
              <a:xfrm>
                <a:off x="3360" y="1683"/>
                <a:ext cx="508" cy="1338"/>
              </a:xfrm>
              <a:prstGeom prst="rect">
                <a:avLst/>
              </a:prstGeom>
              <a:solidFill>
                <a:srgbClr val="FFFFD5"/>
              </a:solidFill>
              <a:ln w="9525" algn="ctr">
                <a:solidFill>
                  <a:schemeClr val="bg2"/>
                </a:solidFill>
                <a:miter lim="800000"/>
                <a:headEnd/>
                <a:tailEnd/>
              </a:ln>
              <a:effectLst>
                <a:outerShdw blurRad="50800" dist="38100" dir="8100000" algn="bl">
                  <a:srgbClr val="000000">
                    <a:alpha val="43000"/>
                  </a:srgbClr>
                </a:outerShdw>
              </a:effectLst>
            </p:spPr>
            <p:txBody>
              <a:bodyPr wrap="none" anchor="ctr">
                <a:spAutoFit/>
              </a:bodyPr>
              <a:lstStyle/>
              <a:p>
                <a:pPr fontAlgn="auto">
                  <a:spcBef>
                    <a:spcPts val="0"/>
                  </a:spcBef>
                  <a:spcAft>
                    <a:spcPts val="0"/>
                  </a:spcAft>
                  <a:defRPr/>
                </a:pPr>
                <a:endParaRPr lang="en-US" sz="2000" b="0">
                  <a:latin typeface="+mn-lt"/>
                </a:endParaRPr>
              </a:p>
            </p:txBody>
          </p:sp>
          <p:sp>
            <p:nvSpPr>
              <p:cNvPr id="51" name="Text Box 65"/>
              <p:cNvSpPr txBox="1">
                <a:spLocks noChangeArrowheads="1"/>
              </p:cNvSpPr>
              <p:nvPr/>
            </p:nvSpPr>
            <p:spPr bwMode="auto">
              <a:xfrm>
                <a:off x="3360" y="1104"/>
                <a:ext cx="768" cy="1749"/>
              </a:xfrm>
              <a:prstGeom prst="rect">
                <a:avLst/>
              </a:prstGeom>
              <a:noFill/>
              <a:ln w="9525" algn="ctr">
                <a:noFill/>
                <a:miter lim="800000"/>
                <a:headEnd/>
                <a:tailEnd/>
              </a:ln>
            </p:spPr>
            <p:txBody>
              <a:bodyPr>
                <a:spAutoFit/>
              </a:bodyPr>
              <a:lstStyle/>
              <a:p>
                <a:pPr algn="ctr"/>
                <a:endParaRPr lang="en-US" sz="2800" dirty="0">
                  <a:solidFill>
                    <a:srgbClr val="00196A"/>
                  </a:solidFill>
                  <a:cs typeface="Arial" pitchFamily="34" charset="0"/>
                </a:endParaRPr>
              </a:p>
            </p:txBody>
          </p:sp>
        </p:grpSp>
        <p:grpSp>
          <p:nvGrpSpPr>
            <p:cNvPr id="21" name="Group 73"/>
            <p:cNvGrpSpPr>
              <a:grpSpLocks/>
            </p:cNvGrpSpPr>
            <p:nvPr/>
          </p:nvGrpSpPr>
          <p:grpSpPr bwMode="auto">
            <a:xfrm>
              <a:off x="5181600" y="971371"/>
              <a:ext cx="3092450" cy="5781676"/>
              <a:chOff x="3552" y="555"/>
              <a:chExt cx="1948" cy="3642"/>
            </a:xfrm>
          </p:grpSpPr>
          <p:sp>
            <p:nvSpPr>
              <p:cNvPr id="22" name="Rectangle 7"/>
              <p:cNvSpPr>
                <a:spLocks noChangeArrowheads="1"/>
              </p:cNvSpPr>
              <p:nvPr/>
            </p:nvSpPr>
            <p:spPr bwMode="auto">
              <a:xfrm>
                <a:off x="4272" y="555"/>
                <a:ext cx="508" cy="1338"/>
              </a:xfrm>
              <a:prstGeom prst="rect">
                <a:avLst/>
              </a:prstGeom>
              <a:solidFill>
                <a:srgbClr val="FFFF99"/>
              </a:solidFill>
              <a:ln w="3175" algn="ctr">
                <a:solidFill>
                  <a:schemeClr val="tx1"/>
                </a:solidFill>
                <a:miter lim="800000"/>
                <a:headEnd/>
                <a:tailEnd/>
              </a:ln>
            </p:spPr>
            <p:txBody>
              <a:bodyPr wrap="none" anchor="ctr">
                <a:spAutoFit/>
              </a:bodyPr>
              <a:lstStyle/>
              <a:p>
                <a:endParaRPr lang="en-US" sz="2000" b="0">
                  <a:latin typeface="Calibri" pitchFamily="34" charset="0"/>
                </a:endParaRPr>
              </a:p>
            </p:txBody>
          </p:sp>
          <p:sp>
            <p:nvSpPr>
              <p:cNvPr id="23" name="Rectangle 8"/>
              <p:cNvSpPr>
                <a:spLocks noChangeArrowheads="1"/>
              </p:cNvSpPr>
              <p:nvPr/>
            </p:nvSpPr>
            <p:spPr bwMode="auto">
              <a:xfrm>
                <a:off x="4128" y="843"/>
                <a:ext cx="508" cy="1338"/>
              </a:xfrm>
              <a:prstGeom prst="rect">
                <a:avLst/>
              </a:prstGeom>
              <a:solidFill>
                <a:srgbClr val="FFFF99"/>
              </a:solidFill>
              <a:ln w="3175" algn="ctr">
                <a:solidFill>
                  <a:schemeClr val="tx1"/>
                </a:solidFill>
                <a:miter lim="800000"/>
                <a:headEnd/>
                <a:tailEnd/>
              </a:ln>
            </p:spPr>
            <p:txBody>
              <a:bodyPr wrap="none" anchor="ctr">
                <a:spAutoFit/>
              </a:bodyPr>
              <a:lstStyle/>
              <a:p>
                <a:endParaRPr lang="en-US" sz="2000" b="0">
                  <a:latin typeface="Calibri" pitchFamily="34" charset="0"/>
                </a:endParaRPr>
              </a:p>
            </p:txBody>
          </p:sp>
          <p:sp>
            <p:nvSpPr>
              <p:cNvPr id="24" name="Rectangle 9"/>
              <p:cNvSpPr>
                <a:spLocks noChangeArrowheads="1"/>
              </p:cNvSpPr>
              <p:nvPr/>
            </p:nvSpPr>
            <p:spPr bwMode="auto">
              <a:xfrm>
                <a:off x="4416" y="843"/>
                <a:ext cx="508" cy="1338"/>
              </a:xfrm>
              <a:prstGeom prst="rect">
                <a:avLst/>
              </a:prstGeom>
              <a:solidFill>
                <a:srgbClr val="FFFF99"/>
              </a:solidFill>
              <a:ln w="3175" algn="ctr">
                <a:solidFill>
                  <a:schemeClr val="tx1"/>
                </a:solidFill>
                <a:miter lim="800000"/>
                <a:headEnd/>
                <a:tailEnd/>
              </a:ln>
            </p:spPr>
            <p:txBody>
              <a:bodyPr wrap="none" anchor="ctr">
                <a:spAutoFit/>
              </a:bodyPr>
              <a:lstStyle/>
              <a:p>
                <a:endParaRPr lang="en-US" sz="2000" b="0">
                  <a:latin typeface="Calibri" pitchFamily="34" charset="0"/>
                </a:endParaRPr>
              </a:p>
            </p:txBody>
          </p:sp>
          <p:sp>
            <p:nvSpPr>
              <p:cNvPr id="25" name="Rectangle 10"/>
              <p:cNvSpPr>
                <a:spLocks noChangeArrowheads="1"/>
              </p:cNvSpPr>
              <p:nvPr/>
            </p:nvSpPr>
            <p:spPr bwMode="auto">
              <a:xfrm>
                <a:off x="3984" y="1131"/>
                <a:ext cx="508" cy="1338"/>
              </a:xfrm>
              <a:prstGeom prst="rect">
                <a:avLst/>
              </a:prstGeom>
              <a:solidFill>
                <a:srgbClr val="FFFF99"/>
              </a:solidFill>
              <a:ln w="3175" algn="ctr">
                <a:solidFill>
                  <a:schemeClr val="tx1"/>
                </a:solidFill>
                <a:miter lim="800000"/>
                <a:headEnd/>
                <a:tailEnd/>
              </a:ln>
            </p:spPr>
            <p:txBody>
              <a:bodyPr wrap="none" anchor="ctr">
                <a:spAutoFit/>
              </a:bodyPr>
              <a:lstStyle/>
              <a:p>
                <a:endParaRPr lang="en-US" sz="2000" b="0">
                  <a:latin typeface="Calibri" pitchFamily="34" charset="0"/>
                </a:endParaRPr>
              </a:p>
            </p:txBody>
          </p:sp>
          <p:sp>
            <p:nvSpPr>
              <p:cNvPr id="26" name="Rectangle 11"/>
              <p:cNvSpPr>
                <a:spLocks noChangeArrowheads="1"/>
              </p:cNvSpPr>
              <p:nvPr/>
            </p:nvSpPr>
            <p:spPr bwMode="auto">
              <a:xfrm>
                <a:off x="4272" y="1131"/>
                <a:ext cx="508" cy="1338"/>
              </a:xfrm>
              <a:prstGeom prst="rect">
                <a:avLst/>
              </a:prstGeom>
              <a:solidFill>
                <a:srgbClr val="FFFF99"/>
              </a:solidFill>
              <a:ln w="3175" algn="ctr">
                <a:solidFill>
                  <a:schemeClr val="tx1"/>
                </a:solidFill>
                <a:miter lim="800000"/>
                <a:headEnd/>
                <a:tailEnd/>
              </a:ln>
            </p:spPr>
            <p:txBody>
              <a:bodyPr wrap="none" anchor="ctr">
                <a:spAutoFit/>
              </a:bodyPr>
              <a:lstStyle/>
              <a:p>
                <a:endParaRPr lang="en-US" sz="2000" b="0">
                  <a:latin typeface="Calibri" pitchFamily="34" charset="0"/>
                </a:endParaRPr>
              </a:p>
            </p:txBody>
          </p:sp>
          <p:sp>
            <p:nvSpPr>
              <p:cNvPr id="27" name="Rectangle 12"/>
              <p:cNvSpPr>
                <a:spLocks noChangeArrowheads="1"/>
              </p:cNvSpPr>
              <p:nvPr/>
            </p:nvSpPr>
            <p:spPr bwMode="auto">
              <a:xfrm>
                <a:off x="4560" y="1131"/>
                <a:ext cx="508" cy="1338"/>
              </a:xfrm>
              <a:prstGeom prst="rect">
                <a:avLst/>
              </a:prstGeom>
              <a:solidFill>
                <a:srgbClr val="FFFF99"/>
              </a:solidFill>
              <a:ln w="3175" algn="ctr">
                <a:solidFill>
                  <a:schemeClr val="tx1"/>
                </a:solidFill>
                <a:miter lim="800000"/>
                <a:headEnd/>
                <a:tailEnd/>
              </a:ln>
            </p:spPr>
            <p:txBody>
              <a:bodyPr wrap="none" anchor="ctr">
                <a:spAutoFit/>
              </a:bodyPr>
              <a:lstStyle/>
              <a:p>
                <a:endParaRPr lang="en-US" sz="2000" b="0">
                  <a:latin typeface="Calibri" pitchFamily="34" charset="0"/>
                </a:endParaRPr>
              </a:p>
            </p:txBody>
          </p:sp>
          <p:sp>
            <p:nvSpPr>
              <p:cNvPr id="28" name="Rectangle 13"/>
              <p:cNvSpPr>
                <a:spLocks noChangeArrowheads="1"/>
              </p:cNvSpPr>
              <p:nvPr/>
            </p:nvSpPr>
            <p:spPr bwMode="auto">
              <a:xfrm>
                <a:off x="3984" y="1419"/>
                <a:ext cx="508" cy="1338"/>
              </a:xfrm>
              <a:prstGeom prst="rect">
                <a:avLst/>
              </a:prstGeom>
              <a:solidFill>
                <a:srgbClr val="FFFF99"/>
              </a:solidFill>
              <a:ln w="3175" algn="ctr">
                <a:solidFill>
                  <a:schemeClr val="tx1"/>
                </a:solidFill>
                <a:miter lim="800000"/>
                <a:headEnd/>
                <a:tailEnd/>
              </a:ln>
            </p:spPr>
            <p:txBody>
              <a:bodyPr wrap="none" anchor="ctr">
                <a:spAutoFit/>
              </a:bodyPr>
              <a:lstStyle/>
              <a:p>
                <a:endParaRPr lang="en-US" sz="2000" b="0">
                  <a:latin typeface="Calibri" pitchFamily="34" charset="0"/>
                </a:endParaRPr>
              </a:p>
            </p:txBody>
          </p:sp>
          <p:sp>
            <p:nvSpPr>
              <p:cNvPr id="29" name="Rectangle 14"/>
              <p:cNvSpPr>
                <a:spLocks noChangeArrowheads="1"/>
              </p:cNvSpPr>
              <p:nvPr/>
            </p:nvSpPr>
            <p:spPr bwMode="auto">
              <a:xfrm>
                <a:off x="4272" y="1419"/>
                <a:ext cx="508" cy="1338"/>
              </a:xfrm>
              <a:prstGeom prst="rect">
                <a:avLst/>
              </a:prstGeom>
              <a:solidFill>
                <a:srgbClr val="FFFF99"/>
              </a:solidFill>
              <a:ln w="3175" algn="ctr">
                <a:solidFill>
                  <a:schemeClr val="tx1"/>
                </a:solidFill>
                <a:miter lim="800000"/>
                <a:headEnd/>
                <a:tailEnd/>
              </a:ln>
            </p:spPr>
            <p:txBody>
              <a:bodyPr wrap="none" anchor="ctr">
                <a:spAutoFit/>
              </a:bodyPr>
              <a:lstStyle/>
              <a:p>
                <a:endParaRPr lang="en-US" sz="2000" b="0">
                  <a:latin typeface="Calibri" pitchFamily="34" charset="0"/>
                </a:endParaRPr>
              </a:p>
            </p:txBody>
          </p:sp>
          <p:sp>
            <p:nvSpPr>
              <p:cNvPr id="30" name="Rectangle 15"/>
              <p:cNvSpPr>
                <a:spLocks noChangeArrowheads="1"/>
              </p:cNvSpPr>
              <p:nvPr/>
            </p:nvSpPr>
            <p:spPr bwMode="auto">
              <a:xfrm>
                <a:off x="4560" y="1419"/>
                <a:ext cx="508" cy="1338"/>
              </a:xfrm>
              <a:prstGeom prst="rect">
                <a:avLst/>
              </a:prstGeom>
              <a:solidFill>
                <a:srgbClr val="FFFF99"/>
              </a:solidFill>
              <a:ln w="3175" algn="ctr">
                <a:solidFill>
                  <a:schemeClr val="tx1"/>
                </a:solidFill>
                <a:miter lim="800000"/>
                <a:headEnd/>
                <a:tailEnd/>
              </a:ln>
            </p:spPr>
            <p:txBody>
              <a:bodyPr wrap="none" anchor="ctr">
                <a:spAutoFit/>
              </a:bodyPr>
              <a:lstStyle/>
              <a:p>
                <a:endParaRPr lang="en-US" sz="2000" b="0">
                  <a:latin typeface="Calibri" pitchFamily="34" charset="0"/>
                </a:endParaRPr>
              </a:p>
            </p:txBody>
          </p:sp>
          <p:sp>
            <p:nvSpPr>
              <p:cNvPr id="31" name="Rectangle 16"/>
              <p:cNvSpPr>
                <a:spLocks noChangeArrowheads="1"/>
              </p:cNvSpPr>
              <p:nvPr/>
            </p:nvSpPr>
            <p:spPr bwMode="auto">
              <a:xfrm>
                <a:off x="4848" y="1419"/>
                <a:ext cx="508" cy="1338"/>
              </a:xfrm>
              <a:prstGeom prst="rect">
                <a:avLst/>
              </a:prstGeom>
              <a:solidFill>
                <a:srgbClr val="FFFF99"/>
              </a:solidFill>
              <a:ln w="3175" algn="ctr">
                <a:solidFill>
                  <a:schemeClr val="tx1"/>
                </a:solidFill>
                <a:miter lim="800000"/>
                <a:headEnd/>
                <a:tailEnd/>
              </a:ln>
            </p:spPr>
            <p:txBody>
              <a:bodyPr wrap="none" anchor="ctr">
                <a:spAutoFit/>
              </a:bodyPr>
              <a:lstStyle/>
              <a:p>
                <a:endParaRPr lang="en-US" sz="2000" b="0">
                  <a:latin typeface="Calibri" pitchFamily="34" charset="0"/>
                </a:endParaRPr>
              </a:p>
            </p:txBody>
          </p:sp>
          <p:sp>
            <p:nvSpPr>
              <p:cNvPr id="32" name="Rectangle 17"/>
              <p:cNvSpPr>
                <a:spLocks noChangeArrowheads="1"/>
              </p:cNvSpPr>
              <p:nvPr/>
            </p:nvSpPr>
            <p:spPr bwMode="auto">
              <a:xfrm>
                <a:off x="3696" y="1419"/>
                <a:ext cx="508" cy="1338"/>
              </a:xfrm>
              <a:prstGeom prst="rect">
                <a:avLst/>
              </a:prstGeom>
              <a:solidFill>
                <a:srgbClr val="FFFF99"/>
              </a:solidFill>
              <a:ln w="3175" algn="ctr">
                <a:solidFill>
                  <a:schemeClr val="tx1"/>
                </a:solidFill>
                <a:miter lim="800000"/>
                <a:headEnd/>
                <a:tailEnd/>
              </a:ln>
            </p:spPr>
            <p:txBody>
              <a:bodyPr wrap="none" anchor="ctr">
                <a:spAutoFit/>
              </a:bodyPr>
              <a:lstStyle/>
              <a:p>
                <a:endParaRPr lang="en-US" sz="2000" b="0">
                  <a:latin typeface="Calibri" pitchFamily="34" charset="0"/>
                </a:endParaRPr>
              </a:p>
            </p:txBody>
          </p:sp>
          <p:sp>
            <p:nvSpPr>
              <p:cNvPr id="33" name="Rectangle 18"/>
              <p:cNvSpPr>
                <a:spLocks noChangeArrowheads="1"/>
              </p:cNvSpPr>
              <p:nvPr/>
            </p:nvSpPr>
            <p:spPr bwMode="auto">
              <a:xfrm>
                <a:off x="3840" y="1707"/>
                <a:ext cx="508" cy="1338"/>
              </a:xfrm>
              <a:prstGeom prst="rect">
                <a:avLst/>
              </a:prstGeom>
              <a:solidFill>
                <a:srgbClr val="FFFF99"/>
              </a:solidFill>
              <a:ln w="3175" algn="ctr">
                <a:solidFill>
                  <a:schemeClr val="tx1"/>
                </a:solidFill>
                <a:miter lim="800000"/>
                <a:headEnd/>
                <a:tailEnd/>
              </a:ln>
            </p:spPr>
            <p:txBody>
              <a:bodyPr wrap="none" anchor="ctr">
                <a:spAutoFit/>
              </a:bodyPr>
              <a:lstStyle/>
              <a:p>
                <a:endParaRPr lang="en-US" sz="2000" b="0">
                  <a:latin typeface="Calibri" pitchFamily="34" charset="0"/>
                </a:endParaRPr>
              </a:p>
            </p:txBody>
          </p:sp>
          <p:sp>
            <p:nvSpPr>
              <p:cNvPr id="34" name="Rectangle 19"/>
              <p:cNvSpPr>
                <a:spLocks noChangeArrowheads="1"/>
              </p:cNvSpPr>
              <p:nvPr/>
            </p:nvSpPr>
            <p:spPr bwMode="auto">
              <a:xfrm>
                <a:off x="4128" y="1707"/>
                <a:ext cx="508" cy="1338"/>
              </a:xfrm>
              <a:prstGeom prst="rect">
                <a:avLst/>
              </a:prstGeom>
              <a:solidFill>
                <a:srgbClr val="FFFF99"/>
              </a:solidFill>
              <a:ln w="3175" algn="ctr">
                <a:solidFill>
                  <a:schemeClr val="tx1"/>
                </a:solidFill>
                <a:miter lim="800000"/>
                <a:headEnd/>
                <a:tailEnd/>
              </a:ln>
            </p:spPr>
            <p:txBody>
              <a:bodyPr wrap="none" anchor="ctr">
                <a:spAutoFit/>
              </a:bodyPr>
              <a:lstStyle/>
              <a:p>
                <a:endParaRPr lang="en-US" sz="2000" b="0">
                  <a:latin typeface="Calibri" pitchFamily="34" charset="0"/>
                </a:endParaRPr>
              </a:p>
            </p:txBody>
          </p:sp>
          <p:sp>
            <p:nvSpPr>
              <p:cNvPr id="35" name="Rectangle 20"/>
              <p:cNvSpPr>
                <a:spLocks noChangeArrowheads="1"/>
              </p:cNvSpPr>
              <p:nvPr/>
            </p:nvSpPr>
            <p:spPr bwMode="auto">
              <a:xfrm>
                <a:off x="4416" y="1707"/>
                <a:ext cx="508" cy="1338"/>
              </a:xfrm>
              <a:prstGeom prst="rect">
                <a:avLst/>
              </a:prstGeom>
              <a:solidFill>
                <a:srgbClr val="FFFF99"/>
              </a:solidFill>
              <a:ln w="3175" algn="ctr">
                <a:solidFill>
                  <a:schemeClr val="tx1"/>
                </a:solidFill>
                <a:miter lim="800000"/>
                <a:headEnd/>
                <a:tailEnd/>
              </a:ln>
            </p:spPr>
            <p:txBody>
              <a:bodyPr wrap="none" anchor="ctr">
                <a:spAutoFit/>
              </a:bodyPr>
              <a:lstStyle/>
              <a:p>
                <a:endParaRPr lang="en-US" sz="2000" b="0">
                  <a:latin typeface="Calibri" pitchFamily="34" charset="0"/>
                </a:endParaRPr>
              </a:p>
            </p:txBody>
          </p:sp>
          <p:sp>
            <p:nvSpPr>
              <p:cNvPr id="36" name="Rectangle 21"/>
              <p:cNvSpPr>
                <a:spLocks noChangeArrowheads="1"/>
              </p:cNvSpPr>
              <p:nvPr/>
            </p:nvSpPr>
            <p:spPr bwMode="auto">
              <a:xfrm>
                <a:off x="4704" y="1707"/>
                <a:ext cx="508" cy="1338"/>
              </a:xfrm>
              <a:prstGeom prst="rect">
                <a:avLst/>
              </a:prstGeom>
              <a:solidFill>
                <a:srgbClr val="FFFF99"/>
              </a:solidFill>
              <a:ln w="3175" algn="ctr">
                <a:solidFill>
                  <a:schemeClr val="tx1"/>
                </a:solidFill>
                <a:miter lim="800000"/>
                <a:headEnd/>
                <a:tailEnd/>
              </a:ln>
            </p:spPr>
            <p:txBody>
              <a:bodyPr wrap="none" anchor="ctr">
                <a:spAutoFit/>
              </a:bodyPr>
              <a:lstStyle/>
              <a:p>
                <a:endParaRPr lang="en-US" sz="2000" b="0">
                  <a:latin typeface="Calibri" pitchFamily="34" charset="0"/>
                </a:endParaRPr>
              </a:p>
            </p:txBody>
          </p:sp>
          <p:sp>
            <p:nvSpPr>
              <p:cNvPr id="37" name="Rectangle 22"/>
              <p:cNvSpPr>
                <a:spLocks noChangeArrowheads="1"/>
              </p:cNvSpPr>
              <p:nvPr/>
            </p:nvSpPr>
            <p:spPr bwMode="auto">
              <a:xfrm>
                <a:off x="3552" y="1707"/>
                <a:ext cx="508" cy="1338"/>
              </a:xfrm>
              <a:prstGeom prst="rect">
                <a:avLst/>
              </a:prstGeom>
              <a:solidFill>
                <a:srgbClr val="FFFF99"/>
              </a:solidFill>
              <a:ln w="3175" algn="ctr">
                <a:solidFill>
                  <a:schemeClr val="tx1"/>
                </a:solidFill>
                <a:miter lim="800000"/>
                <a:headEnd/>
                <a:tailEnd/>
              </a:ln>
            </p:spPr>
            <p:txBody>
              <a:bodyPr wrap="none" anchor="ctr">
                <a:spAutoFit/>
              </a:bodyPr>
              <a:lstStyle/>
              <a:p>
                <a:endParaRPr lang="en-US" sz="2000" b="0">
                  <a:latin typeface="Calibri" pitchFamily="34" charset="0"/>
                </a:endParaRPr>
              </a:p>
            </p:txBody>
          </p:sp>
          <p:sp>
            <p:nvSpPr>
              <p:cNvPr id="38" name="Rectangle 23"/>
              <p:cNvSpPr>
                <a:spLocks noChangeArrowheads="1"/>
              </p:cNvSpPr>
              <p:nvPr/>
            </p:nvSpPr>
            <p:spPr bwMode="auto">
              <a:xfrm>
                <a:off x="4992" y="1707"/>
                <a:ext cx="508" cy="1338"/>
              </a:xfrm>
              <a:prstGeom prst="rect">
                <a:avLst/>
              </a:prstGeom>
              <a:solidFill>
                <a:srgbClr val="FFFF99"/>
              </a:solidFill>
              <a:ln w="3175" algn="ctr">
                <a:solidFill>
                  <a:schemeClr val="tx1"/>
                </a:solidFill>
                <a:miter lim="800000"/>
                <a:headEnd/>
                <a:tailEnd/>
              </a:ln>
            </p:spPr>
            <p:txBody>
              <a:bodyPr wrap="none" anchor="ctr">
                <a:spAutoFit/>
              </a:bodyPr>
              <a:lstStyle/>
              <a:p>
                <a:endParaRPr lang="en-US" sz="2000" b="0">
                  <a:latin typeface="Calibri" pitchFamily="34" charset="0"/>
                </a:endParaRPr>
              </a:p>
            </p:txBody>
          </p:sp>
          <p:sp>
            <p:nvSpPr>
              <p:cNvPr id="39" name="Rectangle 24"/>
              <p:cNvSpPr>
                <a:spLocks noChangeArrowheads="1"/>
              </p:cNvSpPr>
              <p:nvPr/>
            </p:nvSpPr>
            <p:spPr bwMode="auto">
              <a:xfrm>
                <a:off x="3984" y="1995"/>
                <a:ext cx="508" cy="1338"/>
              </a:xfrm>
              <a:prstGeom prst="rect">
                <a:avLst/>
              </a:prstGeom>
              <a:solidFill>
                <a:srgbClr val="FFFF99"/>
              </a:solidFill>
              <a:ln w="3175" algn="ctr">
                <a:solidFill>
                  <a:schemeClr val="tx1"/>
                </a:solidFill>
                <a:miter lim="800000"/>
                <a:headEnd/>
                <a:tailEnd/>
              </a:ln>
            </p:spPr>
            <p:txBody>
              <a:bodyPr wrap="none" anchor="ctr">
                <a:spAutoFit/>
              </a:bodyPr>
              <a:lstStyle/>
              <a:p>
                <a:endParaRPr lang="en-US" sz="2000" b="0">
                  <a:latin typeface="Calibri" pitchFamily="34" charset="0"/>
                </a:endParaRPr>
              </a:p>
            </p:txBody>
          </p:sp>
          <p:sp>
            <p:nvSpPr>
              <p:cNvPr id="40" name="Rectangle 25"/>
              <p:cNvSpPr>
                <a:spLocks noChangeArrowheads="1"/>
              </p:cNvSpPr>
              <p:nvPr/>
            </p:nvSpPr>
            <p:spPr bwMode="auto">
              <a:xfrm>
                <a:off x="4272" y="1995"/>
                <a:ext cx="508" cy="1338"/>
              </a:xfrm>
              <a:prstGeom prst="rect">
                <a:avLst/>
              </a:prstGeom>
              <a:solidFill>
                <a:srgbClr val="FFFF99"/>
              </a:solidFill>
              <a:ln w="3175" algn="ctr">
                <a:solidFill>
                  <a:schemeClr val="tx1"/>
                </a:solidFill>
                <a:miter lim="800000"/>
                <a:headEnd/>
                <a:tailEnd/>
              </a:ln>
            </p:spPr>
            <p:txBody>
              <a:bodyPr wrap="none" anchor="ctr">
                <a:spAutoFit/>
              </a:bodyPr>
              <a:lstStyle/>
              <a:p>
                <a:endParaRPr lang="en-US" sz="2000" b="0">
                  <a:latin typeface="Calibri" pitchFamily="34" charset="0"/>
                </a:endParaRPr>
              </a:p>
            </p:txBody>
          </p:sp>
          <p:sp>
            <p:nvSpPr>
              <p:cNvPr id="41" name="Rectangle 26"/>
              <p:cNvSpPr>
                <a:spLocks noChangeArrowheads="1"/>
              </p:cNvSpPr>
              <p:nvPr/>
            </p:nvSpPr>
            <p:spPr bwMode="auto">
              <a:xfrm>
                <a:off x="4560" y="1995"/>
                <a:ext cx="508" cy="1338"/>
              </a:xfrm>
              <a:prstGeom prst="rect">
                <a:avLst/>
              </a:prstGeom>
              <a:solidFill>
                <a:srgbClr val="FFFF99"/>
              </a:solidFill>
              <a:ln w="3175" algn="ctr">
                <a:solidFill>
                  <a:schemeClr val="tx1"/>
                </a:solidFill>
                <a:miter lim="800000"/>
                <a:headEnd/>
                <a:tailEnd/>
              </a:ln>
            </p:spPr>
            <p:txBody>
              <a:bodyPr wrap="none" anchor="ctr">
                <a:spAutoFit/>
              </a:bodyPr>
              <a:lstStyle/>
              <a:p>
                <a:endParaRPr lang="en-US" sz="2000" b="0">
                  <a:latin typeface="Calibri" pitchFamily="34" charset="0"/>
                </a:endParaRPr>
              </a:p>
            </p:txBody>
          </p:sp>
          <p:sp>
            <p:nvSpPr>
              <p:cNvPr id="42" name="Rectangle 27"/>
              <p:cNvSpPr>
                <a:spLocks noChangeArrowheads="1"/>
              </p:cNvSpPr>
              <p:nvPr/>
            </p:nvSpPr>
            <p:spPr bwMode="auto">
              <a:xfrm>
                <a:off x="4848" y="1995"/>
                <a:ext cx="508" cy="1338"/>
              </a:xfrm>
              <a:prstGeom prst="rect">
                <a:avLst/>
              </a:prstGeom>
              <a:solidFill>
                <a:srgbClr val="FFFF99"/>
              </a:solidFill>
              <a:ln w="3175" algn="ctr">
                <a:solidFill>
                  <a:schemeClr val="tx1"/>
                </a:solidFill>
                <a:miter lim="800000"/>
                <a:headEnd/>
                <a:tailEnd/>
              </a:ln>
            </p:spPr>
            <p:txBody>
              <a:bodyPr wrap="none" anchor="ctr">
                <a:spAutoFit/>
              </a:bodyPr>
              <a:lstStyle/>
              <a:p>
                <a:endParaRPr lang="en-US" sz="2000" b="0">
                  <a:latin typeface="Calibri" pitchFamily="34" charset="0"/>
                </a:endParaRPr>
              </a:p>
            </p:txBody>
          </p:sp>
          <p:sp>
            <p:nvSpPr>
              <p:cNvPr id="43" name="Rectangle 28"/>
              <p:cNvSpPr>
                <a:spLocks noChangeArrowheads="1"/>
              </p:cNvSpPr>
              <p:nvPr/>
            </p:nvSpPr>
            <p:spPr bwMode="auto">
              <a:xfrm>
                <a:off x="3696" y="1995"/>
                <a:ext cx="508" cy="1338"/>
              </a:xfrm>
              <a:prstGeom prst="rect">
                <a:avLst/>
              </a:prstGeom>
              <a:solidFill>
                <a:srgbClr val="FFFF99"/>
              </a:solidFill>
              <a:ln w="3175" algn="ctr">
                <a:solidFill>
                  <a:schemeClr val="tx1"/>
                </a:solidFill>
                <a:miter lim="800000"/>
                <a:headEnd/>
                <a:tailEnd/>
              </a:ln>
            </p:spPr>
            <p:txBody>
              <a:bodyPr wrap="none" anchor="ctr">
                <a:spAutoFit/>
              </a:bodyPr>
              <a:lstStyle/>
              <a:p>
                <a:endParaRPr lang="en-US" sz="2000" b="0">
                  <a:latin typeface="Calibri" pitchFamily="34" charset="0"/>
                </a:endParaRPr>
              </a:p>
            </p:txBody>
          </p:sp>
          <p:sp>
            <p:nvSpPr>
              <p:cNvPr id="44" name="Rectangle 29"/>
              <p:cNvSpPr>
                <a:spLocks noChangeArrowheads="1"/>
              </p:cNvSpPr>
              <p:nvPr/>
            </p:nvSpPr>
            <p:spPr bwMode="auto">
              <a:xfrm>
                <a:off x="3984" y="2283"/>
                <a:ext cx="508" cy="1338"/>
              </a:xfrm>
              <a:prstGeom prst="rect">
                <a:avLst/>
              </a:prstGeom>
              <a:solidFill>
                <a:srgbClr val="FFFF99"/>
              </a:solidFill>
              <a:ln w="3175" algn="ctr">
                <a:solidFill>
                  <a:schemeClr val="tx1"/>
                </a:solidFill>
                <a:miter lim="800000"/>
                <a:headEnd/>
                <a:tailEnd/>
              </a:ln>
            </p:spPr>
            <p:txBody>
              <a:bodyPr wrap="none" anchor="ctr">
                <a:spAutoFit/>
              </a:bodyPr>
              <a:lstStyle/>
              <a:p>
                <a:endParaRPr lang="en-US" sz="2000" b="0">
                  <a:latin typeface="Calibri" pitchFamily="34" charset="0"/>
                </a:endParaRPr>
              </a:p>
            </p:txBody>
          </p:sp>
          <p:sp>
            <p:nvSpPr>
              <p:cNvPr id="45" name="Rectangle 30"/>
              <p:cNvSpPr>
                <a:spLocks noChangeArrowheads="1"/>
              </p:cNvSpPr>
              <p:nvPr/>
            </p:nvSpPr>
            <p:spPr bwMode="auto">
              <a:xfrm>
                <a:off x="4272" y="2283"/>
                <a:ext cx="508" cy="1338"/>
              </a:xfrm>
              <a:prstGeom prst="rect">
                <a:avLst/>
              </a:prstGeom>
              <a:solidFill>
                <a:srgbClr val="FFFF99"/>
              </a:solidFill>
              <a:ln w="3175" algn="ctr">
                <a:solidFill>
                  <a:schemeClr val="tx1"/>
                </a:solidFill>
                <a:miter lim="800000"/>
                <a:headEnd/>
                <a:tailEnd/>
              </a:ln>
            </p:spPr>
            <p:txBody>
              <a:bodyPr wrap="none" anchor="ctr">
                <a:spAutoFit/>
              </a:bodyPr>
              <a:lstStyle/>
              <a:p>
                <a:endParaRPr lang="en-US" sz="2000" b="0">
                  <a:latin typeface="Calibri" pitchFamily="34" charset="0"/>
                </a:endParaRPr>
              </a:p>
            </p:txBody>
          </p:sp>
          <p:sp>
            <p:nvSpPr>
              <p:cNvPr id="46" name="Rectangle 31"/>
              <p:cNvSpPr>
                <a:spLocks noChangeArrowheads="1"/>
              </p:cNvSpPr>
              <p:nvPr/>
            </p:nvSpPr>
            <p:spPr bwMode="auto">
              <a:xfrm>
                <a:off x="4560" y="2283"/>
                <a:ext cx="508" cy="1338"/>
              </a:xfrm>
              <a:prstGeom prst="rect">
                <a:avLst/>
              </a:prstGeom>
              <a:solidFill>
                <a:srgbClr val="FFFF99"/>
              </a:solidFill>
              <a:ln w="3175" algn="ctr">
                <a:solidFill>
                  <a:schemeClr val="tx1"/>
                </a:solidFill>
                <a:miter lim="800000"/>
                <a:headEnd/>
                <a:tailEnd/>
              </a:ln>
            </p:spPr>
            <p:txBody>
              <a:bodyPr wrap="none" anchor="ctr">
                <a:spAutoFit/>
              </a:bodyPr>
              <a:lstStyle/>
              <a:p>
                <a:endParaRPr lang="en-US" sz="2000" b="0">
                  <a:latin typeface="Calibri" pitchFamily="34" charset="0"/>
                </a:endParaRPr>
              </a:p>
            </p:txBody>
          </p:sp>
          <p:sp>
            <p:nvSpPr>
              <p:cNvPr id="47" name="Rectangle 32"/>
              <p:cNvSpPr>
                <a:spLocks noChangeArrowheads="1"/>
              </p:cNvSpPr>
              <p:nvPr/>
            </p:nvSpPr>
            <p:spPr bwMode="auto">
              <a:xfrm>
                <a:off x="4128" y="2571"/>
                <a:ext cx="508" cy="1338"/>
              </a:xfrm>
              <a:prstGeom prst="rect">
                <a:avLst/>
              </a:prstGeom>
              <a:solidFill>
                <a:srgbClr val="FFFF99"/>
              </a:solidFill>
              <a:ln w="3175" algn="ctr">
                <a:solidFill>
                  <a:schemeClr val="tx1"/>
                </a:solidFill>
                <a:miter lim="800000"/>
                <a:headEnd/>
                <a:tailEnd/>
              </a:ln>
            </p:spPr>
            <p:txBody>
              <a:bodyPr wrap="none" anchor="ctr">
                <a:spAutoFit/>
              </a:bodyPr>
              <a:lstStyle/>
              <a:p>
                <a:endParaRPr lang="en-US" sz="2000" b="0">
                  <a:latin typeface="Calibri" pitchFamily="34" charset="0"/>
                </a:endParaRPr>
              </a:p>
            </p:txBody>
          </p:sp>
          <p:sp>
            <p:nvSpPr>
              <p:cNvPr id="48" name="Rectangle 33"/>
              <p:cNvSpPr>
                <a:spLocks noChangeArrowheads="1"/>
              </p:cNvSpPr>
              <p:nvPr/>
            </p:nvSpPr>
            <p:spPr bwMode="auto">
              <a:xfrm>
                <a:off x="4416" y="2571"/>
                <a:ext cx="508" cy="1338"/>
              </a:xfrm>
              <a:prstGeom prst="rect">
                <a:avLst/>
              </a:prstGeom>
              <a:solidFill>
                <a:srgbClr val="FFFF99"/>
              </a:solidFill>
              <a:ln w="3175" algn="ctr">
                <a:solidFill>
                  <a:schemeClr val="tx1"/>
                </a:solidFill>
                <a:miter lim="800000"/>
                <a:headEnd/>
                <a:tailEnd/>
              </a:ln>
            </p:spPr>
            <p:txBody>
              <a:bodyPr wrap="none" anchor="ctr">
                <a:spAutoFit/>
              </a:bodyPr>
              <a:lstStyle/>
              <a:p>
                <a:endParaRPr lang="en-US" sz="2000" b="0">
                  <a:latin typeface="Calibri" pitchFamily="34" charset="0"/>
                </a:endParaRPr>
              </a:p>
            </p:txBody>
          </p:sp>
          <p:sp>
            <p:nvSpPr>
              <p:cNvPr id="49" name="Rectangle 34"/>
              <p:cNvSpPr>
                <a:spLocks noChangeArrowheads="1"/>
              </p:cNvSpPr>
              <p:nvPr/>
            </p:nvSpPr>
            <p:spPr bwMode="auto">
              <a:xfrm>
                <a:off x="4272" y="2859"/>
                <a:ext cx="508" cy="1338"/>
              </a:xfrm>
              <a:prstGeom prst="rect">
                <a:avLst/>
              </a:prstGeom>
              <a:solidFill>
                <a:srgbClr val="FFFF99"/>
              </a:solidFill>
              <a:ln w="3175" algn="ctr">
                <a:solidFill>
                  <a:schemeClr val="tx1"/>
                </a:solidFill>
                <a:miter lim="800000"/>
                <a:headEnd/>
                <a:tailEnd/>
              </a:ln>
            </p:spPr>
            <p:txBody>
              <a:bodyPr wrap="none" anchor="ctr">
                <a:spAutoFit/>
              </a:bodyPr>
              <a:lstStyle/>
              <a:p>
                <a:endParaRPr lang="en-US" sz="2000" b="0">
                  <a:latin typeface="Calibri" pitchFamily="34" charset="0"/>
                </a:endParaRPr>
              </a:p>
            </p:txBody>
          </p:sp>
        </p:grpSp>
      </p:grpSp>
      <p:pic>
        <p:nvPicPr>
          <p:cNvPr id="19" name="Picture 12" descr="MVSBreakNewBlank_RGB.jpg"/>
          <p:cNvPicPr>
            <a:picLocks noChangeAspect="1"/>
          </p:cNvPicPr>
          <p:nvPr/>
        </p:nvPicPr>
        <p:blipFill>
          <a:blip r:embed="rId5" cstate="print"/>
          <a:srcRect/>
          <a:stretch>
            <a:fillRect/>
          </a:stretch>
        </p:blipFill>
        <p:spPr bwMode="auto">
          <a:xfrm>
            <a:off x="2524501" y="2167540"/>
            <a:ext cx="1075552" cy="848557"/>
          </a:xfrm>
          <a:prstGeom prst="rect">
            <a:avLst/>
          </a:prstGeom>
          <a:noFill/>
          <a:ln w="9525">
            <a:noFill/>
            <a:miter lim="800000"/>
            <a:headEnd/>
            <a:tailEnd/>
          </a:ln>
        </p:spPr>
      </p:pic>
      <p:sp>
        <p:nvSpPr>
          <p:cNvPr id="54" name="15 CuadroTexto"/>
          <p:cNvSpPr txBox="1"/>
          <p:nvPr/>
        </p:nvSpPr>
        <p:spPr>
          <a:xfrm>
            <a:off x="514313" y="3893872"/>
            <a:ext cx="1386795" cy="646331"/>
          </a:xfrm>
          <a:prstGeom prst="rect">
            <a:avLst/>
          </a:prstGeom>
          <a:noFill/>
        </p:spPr>
        <p:txBody>
          <a:bodyPr wrap="square" rtlCol="0">
            <a:spAutoFit/>
          </a:bodyPr>
          <a:lstStyle/>
          <a:p>
            <a:pPr algn="ctr"/>
            <a:r>
              <a:rPr lang="es-CR" b="1" dirty="0" smtClean="0"/>
              <a:t>Problema </a:t>
            </a:r>
          </a:p>
          <a:p>
            <a:pPr algn="ctr"/>
            <a:r>
              <a:rPr lang="es-CR" b="1" dirty="0" smtClean="0"/>
              <a:t>O Reto</a:t>
            </a:r>
            <a:endParaRPr lang="es-CR" b="1" dirty="0"/>
          </a:p>
        </p:txBody>
      </p:sp>
      <p:sp>
        <p:nvSpPr>
          <p:cNvPr id="55" name="16 CuadroTexto"/>
          <p:cNvSpPr txBox="1"/>
          <p:nvPr/>
        </p:nvSpPr>
        <p:spPr>
          <a:xfrm>
            <a:off x="2708954" y="1764760"/>
            <a:ext cx="3583738" cy="369332"/>
          </a:xfrm>
          <a:prstGeom prst="rect">
            <a:avLst/>
          </a:prstGeom>
          <a:noFill/>
        </p:spPr>
        <p:txBody>
          <a:bodyPr wrap="none" rtlCol="0">
            <a:spAutoFit/>
          </a:bodyPr>
          <a:lstStyle/>
          <a:p>
            <a:r>
              <a:rPr lang="es-CR" b="1" dirty="0" smtClean="0"/>
              <a:t>SDI                Conflicto        Fortalezas</a:t>
            </a:r>
            <a:endParaRPr lang="es-CR" b="1" dirty="0"/>
          </a:p>
        </p:txBody>
      </p:sp>
    </p:spTree>
    <p:extLst>
      <p:ext uri="{BB962C8B-B14F-4D97-AF65-F5344CB8AC3E}">
        <p14:creationId xmlns:p14="http://schemas.microsoft.com/office/powerpoint/2010/main" val="33071914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579" y="328239"/>
            <a:ext cx="7187573" cy="596804"/>
          </a:xfrm>
        </p:spPr>
        <p:txBody>
          <a:bodyPr>
            <a:normAutofit fontScale="90000"/>
          </a:bodyPr>
          <a:lstStyle/>
          <a:p>
            <a:r>
              <a:rPr lang="es-CR" b="1" dirty="0" smtClean="0"/>
              <a:t>Nuestro Rol como Gerentes</a:t>
            </a:r>
            <a:endParaRPr lang="es-CR" b="1" dirty="0"/>
          </a:p>
        </p:txBody>
      </p:sp>
      <p:grpSp>
        <p:nvGrpSpPr>
          <p:cNvPr id="3" name="2 Grupo"/>
          <p:cNvGrpSpPr/>
          <p:nvPr/>
        </p:nvGrpSpPr>
        <p:grpSpPr>
          <a:xfrm>
            <a:off x="903890" y="1899214"/>
            <a:ext cx="7441324" cy="4133724"/>
            <a:chOff x="1143000" y="1916390"/>
            <a:chExt cx="4235540" cy="6313210"/>
          </a:xfrm>
        </p:grpSpPr>
        <p:pic>
          <p:nvPicPr>
            <p:cNvPr id="2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8849" y="3989844"/>
              <a:ext cx="400050" cy="768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3830" y="2308196"/>
              <a:ext cx="367059" cy="630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971" y="7109939"/>
              <a:ext cx="367059" cy="630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534" y="4365842"/>
              <a:ext cx="404466" cy="768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509" y="5783451"/>
              <a:ext cx="400050" cy="768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8899" y="6606815"/>
              <a:ext cx="367059" cy="630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974" y="5189467"/>
              <a:ext cx="367059" cy="630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ecappella\Documents\01 My Documents\01 SDI\02 Grupo Sinergia Talleres y Actividades\03 Lecturas Posters y Videos\figuras\images 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1" y="3556000"/>
              <a:ext cx="1621631" cy="4673600"/>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p:cNvSpPr/>
            <p:nvPr/>
          </p:nvSpPr>
          <p:spPr>
            <a:xfrm flipH="1">
              <a:off x="1485900" y="4187919"/>
              <a:ext cx="1143000" cy="1124755"/>
            </a:xfrm>
            <a:prstGeom prst="cloudCallout">
              <a:avLst>
                <a:gd name="adj1" fmla="val -56283"/>
                <a:gd name="adj2" fmla="val 29317"/>
              </a:avLst>
            </a:prstGeom>
            <a:solidFill>
              <a:srgbClr val="3366FF">
                <a:alpha val="4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s-CR" sz="1350">
                <a:solidFill>
                  <a:srgbClr val="FFFFFF"/>
                </a:solidFill>
              </a:endParaRPr>
            </a:p>
          </p:txBody>
        </p:sp>
        <p:sp>
          <p:nvSpPr>
            <p:cNvPr id="11" name="Cloud Callout 10"/>
            <p:cNvSpPr/>
            <p:nvPr/>
          </p:nvSpPr>
          <p:spPr>
            <a:xfrm>
              <a:off x="4104179" y="4920192"/>
              <a:ext cx="1149440" cy="972608"/>
            </a:xfrm>
            <a:prstGeom prst="cloudCallout">
              <a:avLst>
                <a:gd name="adj1" fmla="val -67857"/>
                <a:gd name="adj2" fmla="val 62258"/>
              </a:avLst>
            </a:prstGeom>
            <a:solidFill>
              <a:srgbClr val="00B050">
                <a:alpha val="2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s-CR" sz="1350">
                <a:solidFill>
                  <a:srgbClr val="FFFFFF"/>
                </a:solidFill>
              </a:endParaRPr>
            </a:p>
          </p:txBody>
        </p:sp>
        <p:sp>
          <p:nvSpPr>
            <p:cNvPr id="12" name="Cloud Callout 11"/>
            <p:cNvSpPr/>
            <p:nvPr/>
          </p:nvSpPr>
          <p:spPr>
            <a:xfrm>
              <a:off x="4229100" y="6452355"/>
              <a:ext cx="1149440" cy="972608"/>
            </a:xfrm>
            <a:prstGeom prst="cloudCallout">
              <a:avLst>
                <a:gd name="adj1" fmla="val -66077"/>
                <a:gd name="adj2" fmla="val 6129"/>
              </a:avLst>
            </a:prstGeom>
            <a:solidFill>
              <a:schemeClr val="bg2">
                <a:alpha val="2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s-CR" sz="1350">
                <a:solidFill>
                  <a:srgbClr val="FFFFFF"/>
                </a:solidFill>
              </a:endParaRPr>
            </a:p>
          </p:txBody>
        </p:sp>
        <p:sp>
          <p:nvSpPr>
            <p:cNvPr id="13" name="Cloud Callout 12"/>
            <p:cNvSpPr/>
            <p:nvPr/>
          </p:nvSpPr>
          <p:spPr>
            <a:xfrm flipH="1">
              <a:off x="1332363" y="5515873"/>
              <a:ext cx="1143000" cy="1124755"/>
            </a:xfrm>
            <a:prstGeom prst="cloudCallout">
              <a:avLst>
                <a:gd name="adj1" fmla="val -68820"/>
                <a:gd name="adj2" fmla="val 6667"/>
              </a:avLst>
            </a:prstGeom>
            <a:gradFill>
              <a:gsLst>
                <a:gs pos="0">
                  <a:srgbClr val="0000FF">
                    <a:alpha val="32000"/>
                  </a:srgbClr>
                </a:gs>
                <a:gs pos="30000">
                  <a:srgbClr val="66008F"/>
                </a:gs>
                <a:gs pos="64999">
                  <a:srgbClr val="BA0066"/>
                </a:gs>
                <a:gs pos="89999">
                  <a:srgbClr val="FF0000"/>
                </a:gs>
              </a:gsLst>
              <a:lin ang="54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s-CR" sz="1350">
                <a:solidFill>
                  <a:srgbClr val="FFFFFF"/>
                </a:solidFill>
              </a:endParaRPr>
            </a:p>
          </p:txBody>
        </p:sp>
        <p:sp>
          <p:nvSpPr>
            <p:cNvPr id="14" name="Cloud Callout 13"/>
            <p:cNvSpPr/>
            <p:nvPr/>
          </p:nvSpPr>
          <p:spPr>
            <a:xfrm flipH="1">
              <a:off x="1143000" y="6806947"/>
              <a:ext cx="1143000" cy="1124755"/>
            </a:xfrm>
            <a:prstGeom prst="cloudCallout">
              <a:avLst>
                <a:gd name="adj1" fmla="val -75984"/>
                <a:gd name="adj2" fmla="val -14365"/>
              </a:avLst>
            </a:prstGeom>
            <a:gradFill>
              <a:gsLst>
                <a:gs pos="0">
                  <a:srgbClr val="008851"/>
                </a:gs>
                <a:gs pos="100000">
                  <a:srgbClr val="66008F"/>
                </a:gs>
                <a:gs pos="100000">
                  <a:srgbClr val="BA0066"/>
                </a:gs>
                <a:gs pos="100000">
                  <a:srgbClr val="3366FF"/>
                </a:gs>
              </a:gsLst>
              <a:lin ang="54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s-CR" sz="1350">
                <a:solidFill>
                  <a:srgbClr val="FFFFFF"/>
                </a:solidFill>
              </a:endParaRPr>
            </a:p>
          </p:txBody>
        </p:sp>
        <p:sp>
          <p:nvSpPr>
            <p:cNvPr id="28" name="Cloud Callout 27"/>
            <p:cNvSpPr/>
            <p:nvPr/>
          </p:nvSpPr>
          <p:spPr>
            <a:xfrm>
              <a:off x="2083767" y="1916390"/>
              <a:ext cx="2627184" cy="1413663"/>
            </a:xfrm>
            <a:prstGeom prst="cloudCallout">
              <a:avLst>
                <a:gd name="adj1" fmla="val -3516"/>
                <a:gd name="adj2" fmla="val 86296"/>
              </a:avLst>
            </a:prstGeom>
            <a:solidFill>
              <a:srgbClr val="00B050">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s-CR" sz="1350" dirty="0">
                <a:solidFill>
                  <a:srgbClr val="FFFFFF"/>
                </a:solidFill>
              </a:endParaRPr>
            </a:p>
          </p:txBody>
        </p:sp>
        <p:sp>
          <p:nvSpPr>
            <p:cNvPr id="10" name="Cloud Callout 9"/>
            <p:cNvSpPr/>
            <p:nvPr/>
          </p:nvSpPr>
          <p:spPr>
            <a:xfrm>
              <a:off x="3882595" y="3901864"/>
              <a:ext cx="1149440" cy="972608"/>
            </a:xfrm>
            <a:prstGeom prst="cloudCallout">
              <a:avLst>
                <a:gd name="adj1" fmla="val -46485"/>
                <a:gd name="adj2" fmla="val 49161"/>
              </a:avLst>
            </a:prstGeom>
            <a:solidFill>
              <a:srgbClr val="FF0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s-CR" sz="1350">
                <a:solidFill>
                  <a:srgbClr val="FFFFFF"/>
                </a:solidFill>
              </a:endParaRPr>
            </a:p>
          </p:txBody>
        </p:sp>
      </p:grpSp>
      <p:sp>
        <p:nvSpPr>
          <p:cNvPr id="4" name="3 Rectángulo"/>
          <p:cNvSpPr/>
          <p:nvPr/>
        </p:nvSpPr>
        <p:spPr>
          <a:xfrm>
            <a:off x="1149539" y="998731"/>
            <a:ext cx="6716110" cy="707886"/>
          </a:xfrm>
          <a:prstGeom prst="rect">
            <a:avLst/>
          </a:prstGeom>
        </p:spPr>
        <p:txBody>
          <a:bodyPr wrap="square">
            <a:spAutoFit/>
          </a:bodyPr>
          <a:lstStyle/>
          <a:p>
            <a:pPr algn="ctr"/>
            <a:r>
              <a:rPr lang="es-CR" sz="2000" b="1" dirty="0"/>
              <a:t>En los equipos tenemos todos los sistemas motivacionales de valores!!</a:t>
            </a:r>
          </a:p>
        </p:txBody>
      </p:sp>
      <p:sp>
        <p:nvSpPr>
          <p:cNvPr id="21" name="5 Marcador de número de diapositiva"/>
          <p:cNvSpPr txBox="1">
            <a:spLocks/>
          </p:cNvSpPr>
          <p:nvPr/>
        </p:nvSpPr>
        <p:spPr>
          <a:xfrm>
            <a:off x="2303748" y="6345352"/>
            <a:ext cx="1200150" cy="36433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0DB93CD-2740-44F5-B709-816F8CC99920}" type="slidenum">
              <a:rPr lang="es-CR" sz="1350"/>
              <a:pPr/>
              <a:t>35</a:t>
            </a:fld>
            <a:endParaRPr lang="es-CR" sz="1350" dirty="0"/>
          </a:p>
        </p:txBody>
      </p:sp>
    </p:spTree>
    <p:extLst>
      <p:ext uri="{BB962C8B-B14F-4D97-AF65-F5344CB8AC3E}">
        <p14:creationId xmlns:p14="http://schemas.microsoft.com/office/powerpoint/2010/main" val="3391136350"/>
      </p:ext>
    </p:extLst>
  </p:cSld>
  <p:clrMapOvr>
    <a:masterClrMapping/>
  </p:clrMapOvr>
  <p:transition advClick="0" advTm="3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n.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5667" y="695280"/>
            <a:ext cx="2110507" cy="9763300"/>
          </a:xfrm>
          <a:prstGeom prst="rect">
            <a:avLst/>
          </a:prstGeom>
        </p:spPr>
      </p:pic>
      <p:sp>
        <p:nvSpPr>
          <p:cNvPr id="2" name="Title 1"/>
          <p:cNvSpPr>
            <a:spLocks noGrp="1"/>
          </p:cNvSpPr>
          <p:nvPr>
            <p:ph type="title"/>
          </p:nvPr>
        </p:nvSpPr>
        <p:spPr>
          <a:xfrm>
            <a:off x="2360331" y="1022118"/>
            <a:ext cx="2648340" cy="2838930"/>
          </a:xfrm>
        </p:spPr>
        <p:txBody>
          <a:bodyPr>
            <a:normAutofit/>
          </a:bodyPr>
          <a:lstStyle/>
          <a:p>
            <a:pPr algn="l"/>
            <a:r>
              <a:rPr lang="es-MX" sz="2475" b="1" dirty="0"/>
              <a:t>El líder Inteligente se entiende a sí mismo y se maneja a sí mismo</a:t>
            </a:r>
          </a:p>
        </p:txBody>
      </p:sp>
      <p:pic>
        <p:nvPicPr>
          <p:cNvPr id="4" name="Picture 3" descr="Targer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2274" y="554457"/>
            <a:ext cx="1008257" cy="1792456"/>
          </a:xfrm>
          <a:prstGeom prst="rect">
            <a:avLst/>
          </a:prstGeom>
        </p:spPr>
      </p:pic>
      <p:pic>
        <p:nvPicPr>
          <p:cNvPr id="5" name="Picture 4" descr="Target-Hear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2859" y="2702458"/>
            <a:ext cx="1019288" cy="1812068"/>
          </a:xfrm>
          <a:prstGeom prst="rect">
            <a:avLst/>
          </a:prstGeom>
        </p:spPr>
      </p:pic>
      <p:sp>
        <p:nvSpPr>
          <p:cNvPr id="6" name="CuadroTexto 5"/>
          <p:cNvSpPr txBox="1"/>
          <p:nvPr/>
        </p:nvSpPr>
        <p:spPr>
          <a:xfrm>
            <a:off x="483475" y="441434"/>
            <a:ext cx="4072191" cy="954107"/>
          </a:xfrm>
          <a:prstGeom prst="rect">
            <a:avLst/>
          </a:prstGeom>
          <a:noFill/>
        </p:spPr>
        <p:txBody>
          <a:bodyPr wrap="square" rtlCol="0">
            <a:spAutoFit/>
          </a:bodyPr>
          <a:lstStyle/>
          <a:p>
            <a:pPr algn="ctr"/>
            <a:r>
              <a:rPr lang="es-MX" sz="2800" b="1" dirty="0" smtClean="0"/>
              <a:t>Balanceando la razón con el corazón</a:t>
            </a:r>
            <a:endParaRPr lang="en-US" sz="2800" b="1" dirty="0"/>
          </a:p>
        </p:txBody>
      </p:sp>
    </p:spTree>
    <p:extLst>
      <p:ext uri="{BB962C8B-B14F-4D97-AF65-F5344CB8AC3E}">
        <p14:creationId xmlns:p14="http://schemas.microsoft.com/office/powerpoint/2010/main" val="12012670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 0.31913 " pathEditMode="relative" ptsTypes="AA">
                                      <p:cBhvr>
                                        <p:cTn id="6" dur="2000" fill="hold"/>
                                        <p:tgtEl>
                                          <p:spTgt spid="2"/>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 0.31913 " pathEditMode="relative" ptsTypes="AA">
                                      <p:cBhvr>
                                        <p:cTn id="8" dur="2000" fill="hold"/>
                                        <p:tgtEl>
                                          <p:spTgt spid="4"/>
                                        </p:tgtEl>
                                        <p:attrNameLst>
                                          <p:attrName>ppt_x</p:attrName>
                                          <p:attrName>ppt_y</p:attrName>
                                        </p:attrNameLst>
                                      </p:cBhvr>
                                    </p:animMotion>
                                  </p:childTnLst>
                                </p:cTn>
                              </p:par>
                            </p:childTnLst>
                          </p:cTn>
                        </p:par>
                        <p:par>
                          <p:cTn id="9" fill="hold">
                            <p:stCondLst>
                              <p:cond delay="2000"/>
                            </p:stCondLst>
                            <p:childTnLst>
                              <p:par>
                                <p:cTn id="10" presetID="49" presetClass="entr" presetSubtype="0" decel="10000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 calcmode="lin" valueType="num">
                                      <p:cBhvr>
                                        <p:cTn id="14" dur="500" fill="hold"/>
                                        <p:tgtEl>
                                          <p:spTgt spid="5"/>
                                        </p:tgtEl>
                                        <p:attrNameLst>
                                          <p:attrName>style.rotation</p:attrName>
                                        </p:attrNameLst>
                                      </p:cBhvr>
                                      <p:tavLst>
                                        <p:tav tm="0">
                                          <p:val>
                                            <p:fltVal val="360"/>
                                          </p:val>
                                        </p:tav>
                                        <p:tav tm="100000">
                                          <p:val>
                                            <p:fltVal val="0"/>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Diagram 20">
            <a:extLst>
              <a:ext uri="{FF2B5EF4-FFF2-40B4-BE49-F238E27FC236}">
                <a16:creationId xmlns:a16="http://schemas.microsoft.com/office/drawing/2014/main" id="{37B6DD53-0249-46E6-991E-C15DBB513B18}"/>
              </a:ext>
            </a:extLst>
          </p:cNvPr>
          <p:cNvGraphicFramePr/>
          <p:nvPr>
            <p:extLst>
              <p:ext uri="{D42A27DB-BD31-4B8C-83A1-F6EECF244321}">
                <p14:modId xmlns:p14="http://schemas.microsoft.com/office/powerpoint/2010/main" val="3311489675"/>
              </p:ext>
            </p:extLst>
          </p:nvPr>
        </p:nvGraphicFramePr>
        <p:xfrm>
          <a:off x="986118" y="887104"/>
          <a:ext cx="7999348" cy="56501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Título"/>
          <p:cNvSpPr>
            <a:spLocks noGrp="1"/>
          </p:cNvSpPr>
          <p:nvPr>
            <p:ph type="title" idx="4294967295"/>
          </p:nvPr>
        </p:nvSpPr>
        <p:spPr>
          <a:xfrm>
            <a:off x="1944624" y="-282437"/>
            <a:ext cx="7886700" cy="1041400"/>
          </a:xfrm>
        </p:spPr>
        <p:txBody>
          <a:bodyPr>
            <a:normAutofit/>
          </a:bodyPr>
          <a:lstStyle/>
          <a:p>
            <a:pPr algn="l"/>
            <a:r>
              <a:rPr lang="es-CR" sz="3600" b="1" dirty="0">
                <a:solidFill>
                  <a:srgbClr val="FF0000"/>
                </a:solidFill>
              </a:rPr>
              <a:t>Liderazgo </a:t>
            </a:r>
            <a:r>
              <a:rPr lang="es-CR" sz="3600" b="1" dirty="0" smtClean="0">
                <a:solidFill>
                  <a:srgbClr val="FF0000"/>
                </a:solidFill>
              </a:rPr>
              <a:t>de Servicio</a:t>
            </a:r>
            <a:endParaRPr lang="es-CR" sz="3600" b="1" dirty="0">
              <a:solidFill>
                <a:srgbClr val="FF0000"/>
              </a:solidFill>
            </a:endParaRPr>
          </a:p>
        </p:txBody>
      </p:sp>
      <p:pic>
        <p:nvPicPr>
          <p:cNvPr id="4" name="Picture 3">
            <a:extLst>
              <a:ext uri="{FF2B5EF4-FFF2-40B4-BE49-F238E27FC236}">
                <a16:creationId xmlns:a16="http://schemas.microsoft.com/office/drawing/2014/main" id="{FD59CEC3-0E87-4AE2-A85A-0042004DA6E9}"/>
              </a:ext>
            </a:extLst>
          </p:cNvPr>
          <p:cNvPicPr>
            <a:picLocks noChangeAspect="1"/>
          </p:cNvPicPr>
          <p:nvPr/>
        </p:nvPicPr>
        <p:blipFill>
          <a:blip r:embed="rId8"/>
          <a:stretch>
            <a:fillRect/>
          </a:stretch>
        </p:blipFill>
        <p:spPr>
          <a:xfrm>
            <a:off x="3384644" y="2663099"/>
            <a:ext cx="2183641" cy="1752855"/>
          </a:xfrm>
          <a:prstGeom prst="rect">
            <a:avLst/>
          </a:prstGeom>
        </p:spPr>
      </p:pic>
      <p:sp>
        <p:nvSpPr>
          <p:cNvPr id="3" name="Flecha izquierda 2"/>
          <p:cNvSpPr/>
          <p:nvPr/>
        </p:nvSpPr>
        <p:spPr>
          <a:xfrm rot="20808048">
            <a:off x="6035040" y="801108"/>
            <a:ext cx="932688" cy="31936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echa izquierda 5"/>
          <p:cNvSpPr/>
          <p:nvPr/>
        </p:nvSpPr>
        <p:spPr>
          <a:xfrm>
            <a:off x="7741920" y="1492577"/>
            <a:ext cx="932688" cy="31936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echa izquierda 6"/>
          <p:cNvSpPr/>
          <p:nvPr/>
        </p:nvSpPr>
        <p:spPr>
          <a:xfrm>
            <a:off x="7900256" y="3004090"/>
            <a:ext cx="932688" cy="31936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echa izquierda 7"/>
          <p:cNvSpPr/>
          <p:nvPr/>
        </p:nvSpPr>
        <p:spPr>
          <a:xfrm>
            <a:off x="8009984" y="4127991"/>
            <a:ext cx="932688" cy="31936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echa izquierda 8"/>
          <p:cNvSpPr/>
          <p:nvPr/>
        </p:nvSpPr>
        <p:spPr>
          <a:xfrm>
            <a:off x="7543640" y="5557176"/>
            <a:ext cx="932688" cy="31936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echa arriba 4"/>
          <p:cNvSpPr/>
          <p:nvPr/>
        </p:nvSpPr>
        <p:spPr>
          <a:xfrm>
            <a:off x="4839488" y="6454081"/>
            <a:ext cx="390880" cy="4830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echa derecha 9"/>
          <p:cNvSpPr/>
          <p:nvPr/>
        </p:nvSpPr>
        <p:spPr>
          <a:xfrm>
            <a:off x="1335024" y="5593752"/>
            <a:ext cx="914400" cy="3193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echa derecha 11"/>
          <p:cNvSpPr/>
          <p:nvPr/>
        </p:nvSpPr>
        <p:spPr>
          <a:xfrm>
            <a:off x="595473" y="4293771"/>
            <a:ext cx="914400" cy="3193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echa derecha 12"/>
          <p:cNvSpPr/>
          <p:nvPr/>
        </p:nvSpPr>
        <p:spPr>
          <a:xfrm>
            <a:off x="595473" y="2779932"/>
            <a:ext cx="914400" cy="3193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echa derecha 13"/>
          <p:cNvSpPr/>
          <p:nvPr/>
        </p:nvSpPr>
        <p:spPr>
          <a:xfrm>
            <a:off x="1487424" y="1503389"/>
            <a:ext cx="914400" cy="3193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05851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1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7" grpId="0" animBg="1"/>
      <p:bldP spid="7" grpId="1" animBg="1"/>
      <p:bldP spid="8" grpId="0" animBg="1"/>
      <p:bldP spid="8" grpId="1" animBg="1"/>
      <p:bldP spid="9" grpId="0" animBg="1"/>
      <p:bldP spid="9" grpId="1" animBg="1"/>
      <p:bldP spid="5" grpId="0" animBg="1"/>
      <p:bldP spid="5" grpId="1" animBg="1"/>
      <p:bldP spid="10" grpId="0" animBg="1"/>
      <p:bldP spid="10" grpId="1" animBg="1"/>
      <p:bldP spid="12" grpId="0" animBg="1"/>
      <p:bldP spid="12" grpId="1" animBg="1"/>
      <p:bldP spid="13" grpId="0" animBg="1"/>
      <p:bldP spid="13" grpId="1" animBg="1"/>
      <p:bldP spid="14" grpId="0" animBg="1"/>
      <p:bldP spid="14"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l"/>
            <a:r>
              <a:rPr lang="es-CR" sz="3600" dirty="0">
                <a:solidFill>
                  <a:srgbClr val="FF0000"/>
                </a:solidFill>
              </a:rPr>
              <a:t>Liderazgo </a:t>
            </a:r>
            <a:r>
              <a:rPr lang="es-CR" sz="3600" dirty="0" smtClean="0">
                <a:solidFill>
                  <a:srgbClr val="FF0000"/>
                </a:solidFill>
              </a:rPr>
              <a:t>de Servicio</a:t>
            </a:r>
            <a:endParaRPr lang="es-CR" sz="3600" dirty="0">
              <a:solidFill>
                <a:srgbClr val="FF0000"/>
              </a:solidFill>
            </a:endParaRPr>
          </a:p>
        </p:txBody>
      </p:sp>
      <p:sp>
        <p:nvSpPr>
          <p:cNvPr id="27" name="CuadroTexto 26"/>
          <p:cNvSpPr txBox="1"/>
          <p:nvPr/>
        </p:nvSpPr>
        <p:spPr>
          <a:xfrm>
            <a:off x="493985" y="997368"/>
            <a:ext cx="8068429" cy="5632311"/>
          </a:xfrm>
          <a:prstGeom prst="rect">
            <a:avLst/>
          </a:prstGeom>
          <a:noFill/>
        </p:spPr>
        <p:txBody>
          <a:bodyPr wrap="square" rtlCol="0">
            <a:spAutoFit/>
          </a:bodyPr>
          <a:lstStyle/>
          <a:p>
            <a:pPr algn="just"/>
            <a:r>
              <a:rPr lang="es-MX" sz="2400" b="1" dirty="0"/>
              <a:t>Escucha activa. </a:t>
            </a:r>
            <a:endParaRPr lang="es-MX" sz="2400" b="1" dirty="0" smtClean="0"/>
          </a:p>
          <a:p>
            <a:pPr algn="just"/>
            <a:r>
              <a:rPr lang="es-MX" sz="2400" dirty="0" smtClean="0"/>
              <a:t>Demostrar </a:t>
            </a:r>
            <a:r>
              <a:rPr lang="es-MX" sz="2400" dirty="0"/>
              <a:t>al hablante que el oyente le ha entendido. Escuchar no sólo lo que la persona está expresando directamente, sino también los sentimientos, ideas o pensamientos que subyacen a lo que se está diciendo</a:t>
            </a:r>
            <a:r>
              <a:rPr lang="es-MX" sz="2400" dirty="0" smtClean="0"/>
              <a:t>.</a:t>
            </a:r>
          </a:p>
          <a:p>
            <a:pPr algn="just"/>
            <a:endParaRPr lang="es-MX" sz="2400" dirty="0" smtClean="0"/>
          </a:p>
          <a:p>
            <a:pPr algn="just"/>
            <a:r>
              <a:rPr lang="es-MX" sz="2400" b="1" dirty="0"/>
              <a:t>Empatía. </a:t>
            </a:r>
            <a:endParaRPr lang="es-MX" sz="2400" b="1" dirty="0" smtClean="0"/>
          </a:p>
          <a:p>
            <a:pPr algn="just"/>
            <a:r>
              <a:rPr lang="es-MX" sz="2400" dirty="0" smtClean="0"/>
              <a:t>Participación </a:t>
            </a:r>
            <a:r>
              <a:rPr lang="es-MX" sz="2400" dirty="0"/>
              <a:t>afectiva de una persona en los sentimientos de otra </a:t>
            </a:r>
            <a:r>
              <a:rPr lang="es-MX" sz="2400" dirty="0" smtClean="0"/>
              <a:t>persona</a:t>
            </a:r>
          </a:p>
          <a:p>
            <a:pPr algn="just"/>
            <a:endParaRPr lang="es-MX" sz="2400" dirty="0" smtClean="0"/>
          </a:p>
          <a:p>
            <a:pPr algn="just"/>
            <a:r>
              <a:rPr lang="es-MX" sz="2400" b="1" dirty="0"/>
              <a:t>Cura. </a:t>
            </a:r>
            <a:endParaRPr lang="es-MX" sz="2400" b="1" dirty="0" smtClean="0"/>
          </a:p>
          <a:p>
            <a:pPr algn="just"/>
            <a:r>
              <a:rPr lang="es-MX" sz="2400" dirty="0" smtClean="0"/>
              <a:t>Ayudar </a:t>
            </a:r>
            <a:r>
              <a:rPr lang="es-MX" sz="2400" dirty="0"/>
              <a:t>a las personas a resolver sus problemas y conflictos en las relaciones para desarrollar las habilidades de cada </a:t>
            </a:r>
            <a:r>
              <a:rPr lang="es-MX" sz="2400" dirty="0" smtClean="0"/>
              <a:t>individuo.</a:t>
            </a:r>
            <a:endParaRPr lang="en-US" sz="2400" dirty="0"/>
          </a:p>
        </p:txBody>
      </p:sp>
    </p:spTree>
    <p:extLst>
      <p:ext uri="{BB962C8B-B14F-4D97-AF65-F5344CB8AC3E}">
        <p14:creationId xmlns:p14="http://schemas.microsoft.com/office/powerpoint/2010/main" val="1652065142"/>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l"/>
            <a:r>
              <a:rPr lang="es-CR" sz="3600" dirty="0">
                <a:solidFill>
                  <a:srgbClr val="FF0000"/>
                </a:solidFill>
              </a:rPr>
              <a:t>Liderazgo </a:t>
            </a:r>
            <a:r>
              <a:rPr lang="es-CR" sz="3600" dirty="0" smtClean="0">
                <a:solidFill>
                  <a:srgbClr val="FF0000"/>
                </a:solidFill>
              </a:rPr>
              <a:t>de Servicio</a:t>
            </a:r>
            <a:endParaRPr lang="es-CR" sz="3600" dirty="0">
              <a:solidFill>
                <a:srgbClr val="FF0000"/>
              </a:solidFill>
            </a:endParaRPr>
          </a:p>
        </p:txBody>
      </p:sp>
      <p:sp>
        <p:nvSpPr>
          <p:cNvPr id="27" name="CuadroTexto 26"/>
          <p:cNvSpPr txBox="1"/>
          <p:nvPr/>
        </p:nvSpPr>
        <p:spPr>
          <a:xfrm>
            <a:off x="388882" y="1617478"/>
            <a:ext cx="8268125" cy="3893374"/>
          </a:xfrm>
          <a:prstGeom prst="rect">
            <a:avLst/>
          </a:prstGeom>
          <a:noFill/>
        </p:spPr>
        <p:txBody>
          <a:bodyPr wrap="square" rtlCol="0">
            <a:spAutoFit/>
          </a:bodyPr>
          <a:lstStyle/>
          <a:p>
            <a:pPr algn="just"/>
            <a:r>
              <a:rPr lang="es-MX" sz="1900" b="1" dirty="0"/>
              <a:t>Conciencia. </a:t>
            </a:r>
            <a:endParaRPr lang="es-MX" sz="1900" b="1" dirty="0" smtClean="0"/>
          </a:p>
          <a:p>
            <a:pPr algn="just"/>
            <a:r>
              <a:rPr lang="es-MX" sz="1900" dirty="0" smtClean="0"/>
              <a:t>Capacidad </a:t>
            </a:r>
            <a:r>
              <a:rPr lang="es-MX" sz="1900" dirty="0"/>
              <a:t>de ver las situaciones desde un enfoque holístico para una mejor comprensión acerca de la ética y los </a:t>
            </a:r>
            <a:r>
              <a:rPr lang="es-MX" sz="1900" dirty="0" smtClean="0"/>
              <a:t>valores.</a:t>
            </a:r>
          </a:p>
          <a:p>
            <a:pPr algn="just"/>
            <a:endParaRPr lang="es-MX" sz="1900" dirty="0"/>
          </a:p>
          <a:p>
            <a:pPr algn="just"/>
            <a:r>
              <a:rPr lang="es-MX" sz="1900" b="1" dirty="0"/>
              <a:t>Persuasión. </a:t>
            </a:r>
            <a:endParaRPr lang="es-MX" sz="1900" b="1" dirty="0" smtClean="0"/>
          </a:p>
          <a:p>
            <a:pPr algn="just"/>
            <a:r>
              <a:rPr lang="es-MX" sz="1900" dirty="0" smtClean="0"/>
              <a:t>Habilidad </a:t>
            </a:r>
            <a:r>
              <a:rPr lang="es-MX" sz="1900" dirty="0"/>
              <a:t>para convencer a una persona mediante razones o argumentos para que piense de una determinada manera o haga cierta cosa para ayudarlo a alcanzar sus objetivos, sin aprovecharse de su poder de </a:t>
            </a:r>
            <a:r>
              <a:rPr lang="es-MX" sz="1900" dirty="0" smtClean="0"/>
              <a:t>coacción.</a:t>
            </a:r>
          </a:p>
          <a:p>
            <a:pPr algn="just"/>
            <a:endParaRPr lang="es-MX" sz="1900" dirty="0"/>
          </a:p>
          <a:p>
            <a:pPr algn="just"/>
            <a:r>
              <a:rPr lang="es-MX" sz="1900" b="1" dirty="0" smtClean="0"/>
              <a:t>Conceptualización.</a:t>
            </a:r>
          </a:p>
          <a:p>
            <a:pPr algn="just"/>
            <a:r>
              <a:rPr lang="es-MX" sz="1900" dirty="0" smtClean="0"/>
              <a:t>Capacidad </a:t>
            </a:r>
            <a:r>
              <a:rPr lang="es-MX" sz="1900" dirty="0"/>
              <a:t>de ver más allá de los límites de la operación del negocio y centrarse en objetivos a largo </a:t>
            </a:r>
            <a:r>
              <a:rPr lang="es-MX" sz="1900" dirty="0" smtClean="0"/>
              <a:t>plazo.</a:t>
            </a:r>
            <a:endParaRPr lang="en-US" sz="1900" dirty="0"/>
          </a:p>
        </p:txBody>
      </p:sp>
    </p:spTree>
    <p:extLst>
      <p:ext uri="{BB962C8B-B14F-4D97-AF65-F5344CB8AC3E}">
        <p14:creationId xmlns:p14="http://schemas.microsoft.com/office/powerpoint/2010/main" val="3964472366"/>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ChangeArrowheads="1"/>
          </p:cNvSpPr>
          <p:nvPr>
            <p:ph type="title"/>
          </p:nvPr>
        </p:nvSpPr>
        <p:spPr/>
        <p:txBody>
          <a:bodyPr/>
          <a:lstStyle/>
          <a:p>
            <a:r>
              <a:rPr lang="en-US" sz="3177" b="1" dirty="0" err="1"/>
              <a:t>Inteligencia</a:t>
            </a:r>
            <a:r>
              <a:rPr lang="en-US" sz="3177" b="1" dirty="0"/>
              <a:t> </a:t>
            </a:r>
            <a:r>
              <a:rPr lang="en-US" sz="3177" b="1" dirty="0" err="1"/>
              <a:t>Emocional</a:t>
            </a:r>
            <a:endParaRPr lang="en-US" sz="3177" b="1" dirty="0"/>
          </a:p>
        </p:txBody>
      </p:sp>
      <p:sp>
        <p:nvSpPr>
          <p:cNvPr id="2" name="1 Rectángulo"/>
          <p:cNvSpPr/>
          <p:nvPr/>
        </p:nvSpPr>
        <p:spPr>
          <a:xfrm>
            <a:off x="960120" y="2430616"/>
            <a:ext cx="7381702" cy="2903936"/>
          </a:xfrm>
          <a:prstGeom prst="rect">
            <a:avLst/>
          </a:prstGeom>
        </p:spPr>
        <p:txBody>
          <a:bodyPr wrap="square">
            <a:spAutoFit/>
          </a:bodyPr>
          <a:lstStyle/>
          <a:p>
            <a:pPr algn="just"/>
            <a:r>
              <a:rPr lang="es-CR" sz="2648" b="1" dirty="0"/>
              <a:t>La IE es la capacidad de reconocer nuestros propios sentimientos y aquellos de los otros, para motivarnos a nosotros mismos y para manejar las emociones efectivamente en nosotros mismos y en los demás.</a:t>
            </a:r>
          </a:p>
          <a:p>
            <a:pPr algn="r"/>
            <a:r>
              <a:rPr lang="es-CR" sz="2383" b="1" dirty="0"/>
              <a:t>Daniel Goleman</a:t>
            </a:r>
          </a:p>
        </p:txBody>
      </p:sp>
      <p:pic>
        <p:nvPicPr>
          <p:cNvPr id="7" name="Imagen 6"/>
          <p:cNvPicPr>
            <a:picLocks noChangeAspect="1"/>
          </p:cNvPicPr>
          <p:nvPr/>
        </p:nvPicPr>
        <p:blipFill>
          <a:blip r:embed="rId2"/>
          <a:stretch>
            <a:fillRect/>
          </a:stretch>
        </p:blipFill>
        <p:spPr>
          <a:xfrm>
            <a:off x="7166224" y="119527"/>
            <a:ext cx="1879181" cy="1018992"/>
          </a:xfrm>
          <a:prstGeom prst="rect">
            <a:avLst/>
          </a:prstGeom>
        </p:spPr>
      </p:pic>
    </p:spTree>
    <p:extLst>
      <p:ext uri="{BB962C8B-B14F-4D97-AF65-F5344CB8AC3E}">
        <p14:creationId xmlns:p14="http://schemas.microsoft.com/office/powerpoint/2010/main" val="37624186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l"/>
            <a:r>
              <a:rPr lang="es-CR" sz="3600" dirty="0">
                <a:solidFill>
                  <a:srgbClr val="FF0000"/>
                </a:solidFill>
              </a:rPr>
              <a:t>Liderazgo </a:t>
            </a:r>
            <a:r>
              <a:rPr lang="es-CR" sz="3600" dirty="0" smtClean="0">
                <a:solidFill>
                  <a:srgbClr val="FF0000"/>
                </a:solidFill>
              </a:rPr>
              <a:t>de Servicio</a:t>
            </a:r>
            <a:endParaRPr lang="es-CR" sz="3600" dirty="0">
              <a:solidFill>
                <a:srgbClr val="FF0000"/>
              </a:solidFill>
            </a:endParaRPr>
          </a:p>
        </p:txBody>
      </p:sp>
      <p:sp>
        <p:nvSpPr>
          <p:cNvPr id="27" name="CuadroTexto 26"/>
          <p:cNvSpPr txBox="1"/>
          <p:nvPr/>
        </p:nvSpPr>
        <p:spPr>
          <a:xfrm>
            <a:off x="409903" y="1091958"/>
            <a:ext cx="8152511" cy="5078313"/>
          </a:xfrm>
          <a:prstGeom prst="rect">
            <a:avLst/>
          </a:prstGeom>
          <a:noFill/>
        </p:spPr>
        <p:txBody>
          <a:bodyPr wrap="square" rtlCol="0">
            <a:spAutoFit/>
          </a:bodyPr>
          <a:lstStyle/>
          <a:p>
            <a:pPr algn="just"/>
            <a:r>
              <a:rPr lang="es-MX" sz="2000" b="1" dirty="0"/>
              <a:t>Prospectiva. </a:t>
            </a:r>
            <a:endParaRPr lang="es-MX" sz="2000" b="1" dirty="0" smtClean="0"/>
          </a:p>
          <a:p>
            <a:pPr algn="just"/>
            <a:r>
              <a:rPr lang="es-MX" sz="2000" dirty="0" smtClean="0"/>
              <a:t>Capacidad </a:t>
            </a:r>
            <a:r>
              <a:rPr lang="es-MX" sz="2000" dirty="0"/>
              <a:t>de prever el resultado probable de una situación. Aprender sobre el pasado y comprender la actualidad para modelar el </a:t>
            </a:r>
            <a:r>
              <a:rPr lang="es-MX" sz="2000" dirty="0" smtClean="0"/>
              <a:t>futuro.</a:t>
            </a:r>
          </a:p>
          <a:p>
            <a:pPr algn="just"/>
            <a:endParaRPr lang="es-MX" sz="2000" dirty="0" smtClean="0"/>
          </a:p>
          <a:p>
            <a:pPr algn="just"/>
            <a:r>
              <a:rPr lang="es-MX" sz="2000" b="1" dirty="0"/>
              <a:t>Corresponsabilidad. </a:t>
            </a:r>
            <a:endParaRPr lang="es-MX" sz="2000" b="1" dirty="0" smtClean="0"/>
          </a:p>
          <a:p>
            <a:pPr algn="just"/>
            <a:r>
              <a:rPr lang="es-MX" sz="2000" dirty="0" smtClean="0"/>
              <a:t>Obligación </a:t>
            </a:r>
            <a:r>
              <a:rPr lang="es-MX" sz="2000" dirty="0"/>
              <a:t>de ayudar y servir a los demás para el mayor bienestar de la </a:t>
            </a:r>
            <a:r>
              <a:rPr lang="es-MX" sz="2000" dirty="0" smtClean="0"/>
              <a:t>sociedad.</a:t>
            </a:r>
          </a:p>
          <a:p>
            <a:pPr algn="just"/>
            <a:endParaRPr lang="es-MX" sz="2400" dirty="0"/>
          </a:p>
          <a:p>
            <a:pPr algn="just"/>
            <a:r>
              <a:rPr lang="es-MX" sz="2000" b="1" dirty="0"/>
              <a:t>Compromiso con el crecimiento de las personas. </a:t>
            </a:r>
            <a:endParaRPr lang="es-MX" sz="2000" b="1" dirty="0" smtClean="0"/>
          </a:p>
          <a:p>
            <a:pPr algn="just"/>
            <a:r>
              <a:rPr lang="es-MX" sz="2000" dirty="0" smtClean="0"/>
              <a:t>Fomentar </a:t>
            </a:r>
            <a:r>
              <a:rPr lang="es-MX" sz="2000" dirty="0"/>
              <a:t>e invertir en el crecimiento personal, profesional y espiritual de los miembros del </a:t>
            </a:r>
            <a:r>
              <a:rPr lang="es-MX" sz="2000" dirty="0" smtClean="0"/>
              <a:t>equipo.</a:t>
            </a:r>
          </a:p>
          <a:p>
            <a:pPr algn="just"/>
            <a:endParaRPr lang="es-MX" sz="2000" dirty="0"/>
          </a:p>
          <a:p>
            <a:pPr algn="just"/>
            <a:r>
              <a:rPr lang="es-MX" sz="2000" b="1" dirty="0"/>
              <a:t>Construcción de la comunidad. </a:t>
            </a:r>
            <a:endParaRPr lang="es-MX" sz="2000" b="1" dirty="0" smtClean="0"/>
          </a:p>
          <a:p>
            <a:pPr algn="just"/>
            <a:r>
              <a:rPr lang="es-MX" sz="2000" dirty="0" smtClean="0"/>
              <a:t>Construir </a:t>
            </a:r>
            <a:r>
              <a:rPr lang="es-MX" sz="2000" dirty="0"/>
              <a:t>una comunidad fuerte dentro de la organización y desarrollar una comunidad con otras empresas e instituciones</a:t>
            </a:r>
            <a:endParaRPr lang="en-US" sz="3600" dirty="0"/>
          </a:p>
        </p:txBody>
      </p:sp>
    </p:spTree>
    <p:extLst>
      <p:ext uri="{BB962C8B-B14F-4D97-AF65-F5344CB8AC3E}">
        <p14:creationId xmlns:p14="http://schemas.microsoft.com/office/powerpoint/2010/main" val="2796615681"/>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091215"/>
            <a:ext cx="9144000" cy="21282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916341" y="1782576"/>
            <a:ext cx="5829778" cy="1988365"/>
          </a:xfrm>
          <a:prstGeom prst="rect">
            <a:avLst/>
          </a:prstGeom>
          <a:noFill/>
        </p:spPr>
        <p:txBody>
          <a:bodyPr wrap="square" rtlCol="0">
            <a:spAutoFit/>
          </a:bodyPr>
          <a:lstStyle/>
          <a:p>
            <a:pPr algn="ctr">
              <a:lnSpc>
                <a:spcPct val="120000"/>
              </a:lnSpc>
            </a:pPr>
            <a:r>
              <a:rPr lang="en-US" sz="5400" b="1" dirty="0" err="1" smtClean="0">
                <a:solidFill>
                  <a:schemeClr val="bg1"/>
                </a:solidFill>
                <a:cs typeface="Century Gothic"/>
              </a:rPr>
              <a:t>Reflexiones</a:t>
            </a:r>
            <a:endParaRPr lang="en-US" sz="5400" b="1" dirty="0" smtClean="0">
              <a:solidFill>
                <a:schemeClr val="bg1"/>
              </a:solidFill>
              <a:cs typeface="Century Gothic"/>
            </a:endParaRPr>
          </a:p>
          <a:p>
            <a:pPr algn="ctr">
              <a:lnSpc>
                <a:spcPct val="120000"/>
              </a:lnSpc>
            </a:pPr>
            <a:r>
              <a:rPr lang="en-US" sz="5400" b="1" dirty="0" smtClean="0">
                <a:solidFill>
                  <a:schemeClr val="bg1"/>
                </a:solidFill>
                <a:cs typeface="Century Gothic"/>
              </a:rPr>
              <a:t> </a:t>
            </a:r>
            <a:r>
              <a:rPr lang="en-US" sz="5400" b="1" dirty="0">
                <a:solidFill>
                  <a:schemeClr val="bg1"/>
                </a:solidFill>
                <a:cs typeface="Century Gothic"/>
              </a:rPr>
              <a:t>de </a:t>
            </a:r>
            <a:r>
              <a:rPr lang="en-US" sz="5400" b="1" dirty="0" err="1">
                <a:solidFill>
                  <a:schemeClr val="bg1"/>
                </a:solidFill>
                <a:cs typeface="Century Gothic"/>
              </a:rPr>
              <a:t>Cierre</a:t>
            </a:r>
            <a:endParaRPr lang="en-US" sz="5400" b="1" dirty="0">
              <a:solidFill>
                <a:schemeClr val="bg1"/>
              </a:solidFill>
              <a:cs typeface="Century Gothic"/>
            </a:endParaRPr>
          </a:p>
        </p:txBody>
      </p:sp>
    </p:spTree>
    <p:extLst>
      <p:ext uri="{BB962C8B-B14F-4D97-AF65-F5344CB8AC3E}">
        <p14:creationId xmlns:p14="http://schemas.microsoft.com/office/powerpoint/2010/main" val="24110172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4800" b="1" dirty="0" smtClean="0">
                <a:solidFill>
                  <a:schemeClr val="bg1"/>
                </a:solidFill>
              </a:rPr>
              <a:t>Reflexión</a:t>
            </a:r>
            <a:endParaRPr lang="en-US" sz="4800" b="1" dirty="0">
              <a:solidFill>
                <a:schemeClr val="bg1"/>
              </a:solidFill>
            </a:endParaRPr>
          </a:p>
        </p:txBody>
      </p:sp>
      <p:sp>
        <p:nvSpPr>
          <p:cNvPr id="3" name="Marcador de texto 2"/>
          <p:cNvSpPr>
            <a:spLocks noGrp="1"/>
          </p:cNvSpPr>
          <p:nvPr>
            <p:ph type="body" sz="quarter" idx="11"/>
          </p:nvPr>
        </p:nvSpPr>
        <p:spPr>
          <a:xfrm>
            <a:off x="685800" y="2117835"/>
            <a:ext cx="8229600" cy="3105807"/>
          </a:xfrm>
        </p:spPr>
        <p:txBody>
          <a:bodyPr>
            <a:normAutofit lnSpcReduction="10000"/>
          </a:bodyPr>
          <a:lstStyle/>
          <a:p>
            <a:pPr marL="0" lvl="0" indent="0" algn="just">
              <a:buNone/>
            </a:pPr>
            <a:r>
              <a:rPr lang="en-US" sz="4800" b="1" dirty="0">
                <a:solidFill>
                  <a:prstClr val="black"/>
                </a:solidFill>
                <a:latin typeface="Albertus Medium" pitchFamily="34" charset="0"/>
              </a:rPr>
              <a:t>El </a:t>
            </a:r>
            <a:r>
              <a:rPr lang="en-US" sz="4800" b="1" dirty="0" err="1">
                <a:solidFill>
                  <a:prstClr val="black"/>
                </a:solidFill>
                <a:latin typeface="Albertus Medium" pitchFamily="34" charset="0"/>
              </a:rPr>
              <a:t>ingrediente</a:t>
            </a:r>
            <a:r>
              <a:rPr lang="en-US" sz="4800" b="1" dirty="0">
                <a:solidFill>
                  <a:prstClr val="black"/>
                </a:solidFill>
                <a:latin typeface="Albertus Medium" pitchFamily="34" charset="0"/>
              </a:rPr>
              <a:t> </a:t>
            </a:r>
            <a:r>
              <a:rPr lang="en-US" sz="4800" b="1" dirty="0" err="1">
                <a:solidFill>
                  <a:prstClr val="black"/>
                </a:solidFill>
                <a:latin typeface="Albertus Medium" pitchFamily="34" charset="0"/>
              </a:rPr>
              <a:t>más</a:t>
            </a:r>
            <a:r>
              <a:rPr lang="en-US" sz="4800" b="1" dirty="0">
                <a:solidFill>
                  <a:prstClr val="black"/>
                </a:solidFill>
                <a:latin typeface="Albertus Medium" pitchFamily="34" charset="0"/>
              </a:rPr>
              <a:t> </a:t>
            </a:r>
            <a:r>
              <a:rPr lang="en-US" sz="4800" b="1" dirty="0" err="1">
                <a:solidFill>
                  <a:prstClr val="black"/>
                </a:solidFill>
                <a:latin typeface="Albertus Medium" pitchFamily="34" charset="0"/>
              </a:rPr>
              <a:t>importante</a:t>
            </a:r>
            <a:r>
              <a:rPr lang="en-US" sz="4800" b="1" dirty="0">
                <a:solidFill>
                  <a:prstClr val="black"/>
                </a:solidFill>
                <a:latin typeface="Albertus Medium" pitchFamily="34" charset="0"/>
              </a:rPr>
              <a:t> </a:t>
            </a:r>
            <a:r>
              <a:rPr lang="en-US" sz="4800" b="1" dirty="0" err="1">
                <a:solidFill>
                  <a:prstClr val="black"/>
                </a:solidFill>
                <a:latin typeface="Albertus Medium" pitchFamily="34" charset="0"/>
              </a:rPr>
              <a:t>en</a:t>
            </a:r>
            <a:r>
              <a:rPr lang="en-US" sz="4800" b="1" dirty="0">
                <a:solidFill>
                  <a:prstClr val="black"/>
                </a:solidFill>
                <a:latin typeface="Albertus Medium" pitchFamily="34" charset="0"/>
              </a:rPr>
              <a:t> la </a:t>
            </a:r>
            <a:r>
              <a:rPr lang="en-US" sz="4800" b="1" dirty="0" err="1">
                <a:solidFill>
                  <a:prstClr val="black"/>
                </a:solidFill>
                <a:latin typeface="Albertus Medium" pitchFamily="34" charset="0"/>
              </a:rPr>
              <a:t>fórmula</a:t>
            </a:r>
            <a:r>
              <a:rPr lang="en-US" sz="4800" b="1" dirty="0">
                <a:solidFill>
                  <a:prstClr val="black"/>
                </a:solidFill>
                <a:latin typeface="Albertus Medium" pitchFamily="34" charset="0"/>
              </a:rPr>
              <a:t> del </a:t>
            </a:r>
            <a:r>
              <a:rPr lang="en-US" sz="4800" b="1" dirty="0" err="1">
                <a:solidFill>
                  <a:prstClr val="black"/>
                </a:solidFill>
                <a:latin typeface="Albertus Medium" pitchFamily="34" charset="0"/>
              </a:rPr>
              <a:t>éxito</a:t>
            </a:r>
            <a:r>
              <a:rPr lang="en-US" sz="4800" b="1" dirty="0">
                <a:solidFill>
                  <a:prstClr val="black"/>
                </a:solidFill>
                <a:latin typeface="Albertus Medium" pitchFamily="34" charset="0"/>
              </a:rPr>
              <a:t> </a:t>
            </a:r>
            <a:r>
              <a:rPr lang="en-US" sz="4800" b="1" dirty="0" err="1">
                <a:solidFill>
                  <a:prstClr val="black"/>
                </a:solidFill>
                <a:latin typeface="Albertus Medium" pitchFamily="34" charset="0"/>
              </a:rPr>
              <a:t>es</a:t>
            </a:r>
            <a:r>
              <a:rPr lang="en-US" sz="4800" b="1" dirty="0">
                <a:solidFill>
                  <a:prstClr val="black"/>
                </a:solidFill>
                <a:latin typeface="Albertus Medium" pitchFamily="34" charset="0"/>
              </a:rPr>
              <a:t> saber </a:t>
            </a:r>
            <a:r>
              <a:rPr lang="en-US" sz="4800" b="1" dirty="0" err="1">
                <a:solidFill>
                  <a:prstClr val="black"/>
                </a:solidFill>
                <a:latin typeface="Albertus Medium" pitchFamily="34" charset="0"/>
              </a:rPr>
              <a:t>cómo</a:t>
            </a:r>
            <a:r>
              <a:rPr lang="en-US" sz="4800" b="1" dirty="0">
                <a:solidFill>
                  <a:prstClr val="black"/>
                </a:solidFill>
                <a:latin typeface="Albertus Medium" pitchFamily="34" charset="0"/>
              </a:rPr>
              <a:t> </a:t>
            </a:r>
            <a:r>
              <a:rPr lang="en-US" sz="4800" b="1" dirty="0" err="1">
                <a:solidFill>
                  <a:prstClr val="black"/>
                </a:solidFill>
                <a:latin typeface="Albertus Medium" pitchFamily="34" charset="0"/>
              </a:rPr>
              <a:t>llevarse</a:t>
            </a:r>
            <a:r>
              <a:rPr lang="en-US" sz="4800" b="1" dirty="0">
                <a:solidFill>
                  <a:prstClr val="black"/>
                </a:solidFill>
                <a:latin typeface="Albertus Medium" pitchFamily="34" charset="0"/>
              </a:rPr>
              <a:t> </a:t>
            </a:r>
            <a:r>
              <a:rPr lang="en-US" sz="4800" b="1" dirty="0" err="1">
                <a:solidFill>
                  <a:prstClr val="black"/>
                </a:solidFill>
                <a:latin typeface="Albertus Medium" pitchFamily="34" charset="0"/>
              </a:rPr>
              <a:t>bien</a:t>
            </a:r>
            <a:r>
              <a:rPr lang="en-US" sz="4800" b="1" dirty="0">
                <a:solidFill>
                  <a:prstClr val="black"/>
                </a:solidFill>
                <a:latin typeface="Albertus Medium" pitchFamily="34" charset="0"/>
              </a:rPr>
              <a:t> con la </a:t>
            </a:r>
            <a:r>
              <a:rPr lang="en-US" sz="4800" b="1" dirty="0" err="1">
                <a:solidFill>
                  <a:prstClr val="black"/>
                </a:solidFill>
                <a:latin typeface="Albertus Medium" pitchFamily="34" charset="0"/>
              </a:rPr>
              <a:t>gente</a:t>
            </a:r>
            <a:r>
              <a:rPr lang="en-US" sz="5400" b="1" dirty="0" smtClean="0">
                <a:solidFill>
                  <a:prstClr val="black"/>
                </a:solidFill>
                <a:latin typeface="Albertus Medium" pitchFamily="34" charset="0"/>
              </a:rPr>
              <a:t>.</a:t>
            </a:r>
            <a:endParaRPr lang="en-US" sz="5400" b="1" dirty="0">
              <a:solidFill>
                <a:prstClr val="black"/>
              </a:solidFill>
              <a:latin typeface="Albertus Medium" pitchFamily="34" charset="0"/>
            </a:endParaRPr>
          </a:p>
        </p:txBody>
      </p:sp>
      <p:sp>
        <p:nvSpPr>
          <p:cNvPr id="4" name="Rectángulo 3"/>
          <p:cNvSpPr/>
          <p:nvPr/>
        </p:nvSpPr>
        <p:spPr>
          <a:xfrm>
            <a:off x="4572000" y="5440996"/>
            <a:ext cx="3642344" cy="523220"/>
          </a:xfrm>
          <a:prstGeom prst="rect">
            <a:avLst/>
          </a:prstGeom>
        </p:spPr>
        <p:txBody>
          <a:bodyPr wrap="none">
            <a:spAutoFit/>
          </a:bodyPr>
          <a:lstStyle/>
          <a:p>
            <a:pPr lvl="0" algn="r">
              <a:defRPr/>
            </a:pPr>
            <a:r>
              <a:rPr lang="en-US" sz="2800" b="1" i="1" dirty="0">
                <a:solidFill>
                  <a:prstClr val="black"/>
                </a:solidFill>
                <a:latin typeface="Albertus Medium" pitchFamily="34" charset="0"/>
              </a:rPr>
              <a:t>Theodore Roosevelt</a:t>
            </a:r>
          </a:p>
        </p:txBody>
      </p:sp>
    </p:spTree>
    <p:extLst>
      <p:ext uri="{BB962C8B-B14F-4D97-AF65-F5344CB8AC3E}">
        <p14:creationId xmlns:p14="http://schemas.microsoft.com/office/powerpoint/2010/main" val="42332747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10207" y="234765"/>
            <a:ext cx="8523658" cy="1042334"/>
          </a:xfrm>
        </p:spPr>
        <p:txBody>
          <a:bodyPr>
            <a:noAutofit/>
          </a:bodyPr>
          <a:lstStyle/>
          <a:p>
            <a:r>
              <a:rPr lang="es-MX" sz="3200" dirty="0" smtClean="0"/>
              <a:t>Vemos en el mundo un futuro en el que:</a:t>
            </a:r>
            <a:endParaRPr lang="en-US" sz="3200" dirty="0"/>
          </a:p>
        </p:txBody>
      </p:sp>
      <p:sp>
        <p:nvSpPr>
          <p:cNvPr id="5" name="Marcador de contenido 4"/>
          <p:cNvSpPr>
            <a:spLocks noGrp="1"/>
          </p:cNvSpPr>
          <p:nvPr>
            <p:ph idx="1"/>
          </p:nvPr>
        </p:nvSpPr>
        <p:spPr>
          <a:xfrm>
            <a:off x="504265" y="1277099"/>
            <a:ext cx="8229600" cy="3841439"/>
          </a:xfrm>
        </p:spPr>
        <p:txBody>
          <a:bodyPr>
            <a:noAutofit/>
          </a:bodyPr>
          <a:lstStyle/>
          <a:p>
            <a:r>
              <a:rPr lang="es-ES_tradnl" sz="2400" b="1" dirty="0">
                <a:cs typeface="Arial" charset="0"/>
              </a:rPr>
              <a:t>Las relaciones efectivas son vistas como esenciales para el éxito de los individuos y las organizaciones</a:t>
            </a:r>
            <a:endParaRPr lang="en-US" sz="2400" b="1" dirty="0">
              <a:cs typeface="Arial" charset="0"/>
            </a:endParaRPr>
          </a:p>
          <a:p>
            <a:pPr marL="452438" indent="-452438" algn="just">
              <a:spcAft>
                <a:spcPts val="600"/>
              </a:spcAft>
              <a:buFont typeface="Wingdings" pitchFamily="2" charset="2"/>
              <a:buChar char="§"/>
            </a:pPr>
            <a:r>
              <a:rPr lang="es-ES_tradnl" sz="2400" b="1" dirty="0">
                <a:cs typeface="Arial" charset="0"/>
              </a:rPr>
              <a:t>El conflicto prevenible es eliminado</a:t>
            </a:r>
            <a:endParaRPr lang="en-US" sz="2400" b="1" dirty="0">
              <a:cs typeface="Arial" charset="0"/>
            </a:endParaRPr>
          </a:p>
          <a:p>
            <a:pPr marL="452438" indent="-452438" algn="just">
              <a:spcAft>
                <a:spcPts val="600"/>
              </a:spcAft>
              <a:buFont typeface="Wingdings" pitchFamily="2" charset="2"/>
              <a:buChar char="§"/>
            </a:pPr>
            <a:r>
              <a:rPr lang="es-ES_tradnl" sz="2400" b="1" dirty="0">
                <a:cs typeface="Arial" charset="0"/>
              </a:rPr>
              <a:t>Todo el conflicto es manejado para crear resultados positivos y restaurar el bienestar de las partes involucradas</a:t>
            </a:r>
            <a:endParaRPr lang="en-US" sz="2400" b="1" dirty="0">
              <a:cs typeface="Arial" charset="0"/>
            </a:endParaRPr>
          </a:p>
          <a:p>
            <a:pPr marL="452438" indent="-452438" algn="just">
              <a:spcAft>
                <a:spcPts val="600"/>
              </a:spcAft>
              <a:buFont typeface="Wingdings" pitchFamily="2" charset="2"/>
              <a:buChar char="§"/>
            </a:pPr>
            <a:r>
              <a:rPr lang="es-ES_tradnl" sz="2400" b="1" dirty="0">
                <a:cs typeface="Arial" charset="0"/>
              </a:rPr>
              <a:t>Las fortalezas de la gente se reconocen y son valoradas porque sus motivos son entendidos – por ellos mismos y por </a:t>
            </a:r>
            <a:r>
              <a:rPr lang="es-ES_tradnl" sz="2400" b="1" dirty="0" smtClean="0">
                <a:cs typeface="Arial" charset="0"/>
              </a:rPr>
              <a:t>los demás</a:t>
            </a:r>
            <a:endParaRPr lang="en-US" sz="2400" b="1" dirty="0">
              <a:cs typeface="Arial" charset="0"/>
            </a:endParaRPr>
          </a:p>
          <a:p>
            <a:pPr marL="452438" indent="-452438" algn="just">
              <a:spcAft>
                <a:spcPts val="600"/>
              </a:spcAft>
              <a:buFont typeface="Wingdings" pitchFamily="2" charset="2"/>
              <a:buChar char="§"/>
            </a:pPr>
            <a:r>
              <a:rPr lang="es-ES_tradnl" sz="2400" b="1" dirty="0">
                <a:cs typeface="Arial" charset="0"/>
              </a:rPr>
              <a:t>La gente se siente empoderada para escoger sus conductas basadas en un resultado intencionado</a:t>
            </a:r>
          </a:p>
          <a:p>
            <a:pPr marL="0" indent="0">
              <a:buNone/>
            </a:pPr>
            <a:endParaRPr lang="en-US" sz="2400" b="1" dirty="0"/>
          </a:p>
        </p:txBody>
      </p:sp>
    </p:spTree>
    <p:extLst>
      <p:ext uri="{BB962C8B-B14F-4D97-AF65-F5344CB8AC3E}">
        <p14:creationId xmlns:p14="http://schemas.microsoft.com/office/powerpoint/2010/main" val="72192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019720" y="3326394"/>
            <a:ext cx="7293748" cy="1361220"/>
          </a:xfrm>
        </p:spPr>
        <p:txBody>
          <a:bodyPr>
            <a:normAutofit/>
          </a:bodyPr>
          <a:lstStyle/>
          <a:p>
            <a:pPr marL="0" indent="0" algn="ctr">
              <a:buNone/>
            </a:pPr>
            <a:r>
              <a:rPr lang="es-MX" sz="6600" b="1" dirty="0" smtClean="0"/>
              <a:t>Muchas Gracias</a:t>
            </a:r>
            <a:endParaRPr lang="en-US" sz="6600" b="1" dirty="0"/>
          </a:p>
        </p:txBody>
      </p:sp>
      <p:sp>
        <p:nvSpPr>
          <p:cNvPr id="3" name="Rectángulo 2"/>
          <p:cNvSpPr/>
          <p:nvPr/>
        </p:nvSpPr>
        <p:spPr>
          <a:xfrm>
            <a:off x="809298" y="1105140"/>
            <a:ext cx="7714592" cy="1384995"/>
          </a:xfrm>
          <a:prstGeom prst="rect">
            <a:avLst/>
          </a:prstGeom>
        </p:spPr>
        <p:txBody>
          <a:bodyPr wrap="square">
            <a:spAutoFit/>
          </a:bodyPr>
          <a:lstStyle/>
          <a:p>
            <a:pPr algn="just">
              <a:spcAft>
                <a:spcPts val="600"/>
              </a:spcAft>
            </a:pPr>
            <a:r>
              <a:rPr lang="en-US" sz="2800" b="1" dirty="0" err="1">
                <a:cs typeface="Arial" charset="0"/>
              </a:rPr>
              <a:t>Abordando</a:t>
            </a:r>
            <a:r>
              <a:rPr lang="en-US" sz="2800" b="1" dirty="0">
                <a:cs typeface="Arial" charset="0"/>
              </a:rPr>
              <a:t> el </a:t>
            </a:r>
            <a:r>
              <a:rPr lang="en-US" sz="2800" b="1" dirty="0" err="1">
                <a:cs typeface="Arial" charset="0"/>
              </a:rPr>
              <a:t>futuro</a:t>
            </a:r>
            <a:r>
              <a:rPr lang="en-US" sz="2800" b="1" dirty="0">
                <a:cs typeface="Arial" charset="0"/>
              </a:rPr>
              <a:t> </a:t>
            </a:r>
            <a:r>
              <a:rPr lang="en-US" sz="2800" b="1" dirty="0" err="1">
                <a:cs typeface="Arial" charset="0"/>
              </a:rPr>
              <a:t>creando</a:t>
            </a:r>
            <a:r>
              <a:rPr lang="en-US" sz="2800" b="1" dirty="0">
                <a:cs typeface="Arial" charset="0"/>
              </a:rPr>
              <a:t> un </a:t>
            </a:r>
            <a:r>
              <a:rPr lang="en-US" sz="2800" b="1" dirty="0" err="1">
                <a:cs typeface="Arial" charset="0"/>
              </a:rPr>
              <a:t>lenguaje</a:t>
            </a:r>
            <a:r>
              <a:rPr lang="en-US" sz="2800" b="1" dirty="0">
                <a:cs typeface="Arial" charset="0"/>
              </a:rPr>
              <a:t> </a:t>
            </a:r>
            <a:r>
              <a:rPr lang="en-US" sz="2800" b="1" dirty="0" err="1">
                <a:cs typeface="Arial" charset="0"/>
              </a:rPr>
              <a:t>común</a:t>
            </a:r>
            <a:r>
              <a:rPr lang="en-US" sz="2800" b="1" dirty="0">
                <a:cs typeface="Arial" charset="0"/>
              </a:rPr>
              <a:t> para las </a:t>
            </a:r>
            <a:r>
              <a:rPr lang="en-US" sz="2800" b="1" dirty="0" err="1">
                <a:cs typeface="Arial" charset="0"/>
              </a:rPr>
              <a:t>relaciones</a:t>
            </a:r>
            <a:r>
              <a:rPr lang="en-US" sz="2800" b="1" dirty="0">
                <a:cs typeface="Arial" charset="0"/>
              </a:rPr>
              <a:t>, </a:t>
            </a:r>
            <a:r>
              <a:rPr lang="en-US" sz="2800" b="1" dirty="0" err="1">
                <a:cs typeface="Arial" charset="0"/>
              </a:rPr>
              <a:t>haciendo</a:t>
            </a:r>
            <a:r>
              <a:rPr lang="en-US" sz="2800" b="1" dirty="0">
                <a:cs typeface="Arial" charset="0"/>
              </a:rPr>
              <a:t> el SDI 2.0 parte de la </a:t>
            </a:r>
            <a:r>
              <a:rPr lang="en-US" sz="2800" b="1" dirty="0" err="1">
                <a:cs typeface="Arial" charset="0"/>
              </a:rPr>
              <a:t>cultura</a:t>
            </a:r>
            <a:r>
              <a:rPr lang="en-US" sz="2800" b="1" dirty="0">
                <a:cs typeface="Arial" charset="0"/>
              </a:rPr>
              <a:t> de </a:t>
            </a:r>
            <a:r>
              <a:rPr lang="en-US" sz="2800" b="1" dirty="0" err="1">
                <a:cs typeface="Arial" charset="0"/>
              </a:rPr>
              <a:t>nuestra</a:t>
            </a:r>
            <a:r>
              <a:rPr lang="en-US" sz="2800" b="1" dirty="0">
                <a:cs typeface="Arial" charset="0"/>
              </a:rPr>
              <a:t> </a:t>
            </a:r>
            <a:r>
              <a:rPr lang="en-US" sz="2800" b="1" dirty="0" err="1">
                <a:cs typeface="Arial" charset="0"/>
              </a:rPr>
              <a:t>gente</a:t>
            </a:r>
            <a:r>
              <a:rPr lang="en-US" sz="2800" b="1" dirty="0">
                <a:cs typeface="Arial" charset="0"/>
              </a:rPr>
              <a:t>.</a:t>
            </a:r>
            <a:endParaRPr lang="en-US" sz="2800" b="1" dirty="0">
              <a:cs typeface="Arial" charset="0"/>
            </a:endParaRPr>
          </a:p>
        </p:txBody>
      </p:sp>
    </p:spTree>
    <p:extLst>
      <p:ext uri="{BB962C8B-B14F-4D97-AF65-F5344CB8AC3E}">
        <p14:creationId xmlns:p14="http://schemas.microsoft.com/office/powerpoint/2010/main" val="20472007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3">
            <a:extLst>
              <a:ext uri="{FF2B5EF4-FFF2-40B4-BE49-F238E27FC236}">
                <a16:creationId xmlns:a16="http://schemas.microsoft.com/office/drawing/2014/main" id="{0007CAF9-6C80-4283-8585-34112E30182A}"/>
              </a:ext>
            </a:extLst>
          </p:cNvPr>
          <p:cNvSpPr>
            <a:spLocks noGrp="1"/>
          </p:cNvSpPr>
          <p:nvPr>
            <p:ph type="title"/>
          </p:nvPr>
        </p:nvSpPr>
        <p:spPr/>
        <p:txBody>
          <a:bodyPr/>
          <a:lstStyle/>
          <a:p>
            <a:r>
              <a:rPr lang="es-CR" b="1" dirty="0"/>
              <a:t>EMOCIONES</a:t>
            </a:r>
          </a:p>
        </p:txBody>
      </p:sp>
      <p:sp>
        <p:nvSpPr>
          <p:cNvPr id="4" name="Subtítulo 6">
            <a:extLst>
              <a:ext uri="{FF2B5EF4-FFF2-40B4-BE49-F238E27FC236}">
                <a16:creationId xmlns:a16="http://schemas.microsoft.com/office/drawing/2014/main" id="{B0E0A377-4AAC-49A5-B464-1FEC05C55D0C}"/>
              </a:ext>
            </a:extLst>
          </p:cNvPr>
          <p:cNvSpPr txBox="1">
            <a:spLocks/>
          </p:cNvSpPr>
          <p:nvPr/>
        </p:nvSpPr>
        <p:spPr>
          <a:xfrm>
            <a:off x="470995" y="1523371"/>
            <a:ext cx="4850870" cy="1680678"/>
          </a:xfrm>
          <a:prstGeom prst="rect">
            <a:avLst/>
          </a:prstGeom>
        </p:spPr>
        <p:txBody>
          <a:bodyPr vert="horz" lIns="68580" tIns="34290" rIns="68580" bIns="34290" rtlCol="0">
            <a:noAutofit/>
          </a:bodyPr>
          <a:lstStyle>
            <a:lvl1pPr marL="0" indent="0" algn="ctr" defTabSz="457200" rtl="0" eaLnBrk="1" latinLnBrk="0" hangingPunct="1">
              <a:spcBef>
                <a:spcPct val="20000"/>
              </a:spcBef>
              <a:buFont typeface="Wingdings" charset="2"/>
              <a:buNone/>
              <a:defRPr sz="2000" kern="1200">
                <a:solidFill>
                  <a:srgbClr val="464649"/>
                </a:solidFill>
                <a:latin typeface="+mn-lt"/>
                <a:ea typeface="+mn-ea"/>
                <a:cs typeface="+mn-cs"/>
              </a:defRPr>
            </a:lvl1pPr>
            <a:lvl2pPr marL="457200" indent="0" algn="ctr" defTabSz="457200" rtl="0" eaLnBrk="1" latinLnBrk="0" hangingPunct="1">
              <a:spcBef>
                <a:spcPct val="20000"/>
              </a:spcBef>
              <a:buFont typeface="Wingdings" charset="2"/>
              <a:buNone/>
              <a:defRPr sz="22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Wingdings" charset="2"/>
              <a:buNone/>
              <a:defRPr sz="2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Wingdings" charset="2"/>
              <a:buNone/>
              <a:defRPr sz="22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Wingdings" charset="2"/>
              <a:buNone/>
              <a:defRPr sz="2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r>
              <a:rPr lang="es-US" sz="2100" b="1" dirty="0"/>
              <a:t>CONCEPTO:</a:t>
            </a:r>
          </a:p>
          <a:p>
            <a:pPr algn="just"/>
            <a:r>
              <a:rPr lang="es-ES" sz="2100" b="1" dirty="0"/>
              <a:t>Reacción psicofisiológicas que generan modos de adaptación a ciertos estímulos del individuo cuando percibe un objeto, una persona, un lugar, un suceso o un recuerdo.</a:t>
            </a:r>
            <a:endParaRPr lang="es-US" sz="2100" b="1" dirty="0"/>
          </a:p>
          <a:p>
            <a:pPr algn="just"/>
            <a:endParaRPr lang="es-US" sz="2100" b="1" dirty="0"/>
          </a:p>
        </p:txBody>
      </p:sp>
      <p:pic>
        <p:nvPicPr>
          <p:cNvPr id="5" name="Imagen 4"/>
          <p:cNvPicPr>
            <a:picLocks noChangeAspect="1"/>
          </p:cNvPicPr>
          <p:nvPr/>
        </p:nvPicPr>
        <p:blipFill>
          <a:blip r:embed="rId2"/>
          <a:stretch>
            <a:fillRect/>
          </a:stretch>
        </p:blipFill>
        <p:spPr>
          <a:xfrm>
            <a:off x="6044833" y="1977750"/>
            <a:ext cx="2678543" cy="1404747"/>
          </a:xfrm>
          <a:prstGeom prst="rect">
            <a:avLst/>
          </a:prstGeom>
        </p:spPr>
      </p:pic>
      <p:pic>
        <p:nvPicPr>
          <p:cNvPr id="6" name="Imagen 5"/>
          <p:cNvPicPr>
            <a:picLocks noChangeAspect="1"/>
          </p:cNvPicPr>
          <p:nvPr/>
        </p:nvPicPr>
        <p:blipFill>
          <a:blip r:embed="rId3"/>
          <a:stretch>
            <a:fillRect/>
          </a:stretch>
        </p:blipFill>
        <p:spPr>
          <a:xfrm>
            <a:off x="7264819" y="5474393"/>
            <a:ext cx="1879181" cy="1018992"/>
          </a:xfrm>
          <a:prstGeom prst="rect">
            <a:avLst/>
          </a:prstGeom>
        </p:spPr>
      </p:pic>
      <p:sp>
        <p:nvSpPr>
          <p:cNvPr id="2" name="CuadroTexto 1"/>
          <p:cNvSpPr txBox="1"/>
          <p:nvPr/>
        </p:nvSpPr>
        <p:spPr>
          <a:xfrm>
            <a:off x="820922" y="4008318"/>
            <a:ext cx="7383487" cy="2031325"/>
          </a:xfrm>
          <a:prstGeom prst="rect">
            <a:avLst/>
          </a:prstGeom>
          <a:noFill/>
        </p:spPr>
        <p:txBody>
          <a:bodyPr wrap="square" rtlCol="0">
            <a:spAutoFit/>
          </a:bodyPr>
          <a:lstStyle/>
          <a:p>
            <a:pPr marL="214313" indent="-214313">
              <a:buFont typeface="Arial" panose="020B0604020202020204" pitchFamily="34" charset="0"/>
              <a:buChar char="•"/>
            </a:pPr>
            <a:r>
              <a:rPr lang="es-CR" b="1" dirty="0"/>
              <a:t>Son parte integral de la naturaleza humana</a:t>
            </a:r>
          </a:p>
          <a:p>
            <a:pPr marL="214313" indent="-214313">
              <a:buFont typeface="Arial" panose="020B0604020202020204" pitchFamily="34" charset="0"/>
              <a:buChar char="•"/>
            </a:pPr>
            <a:r>
              <a:rPr lang="es-CR" b="1" dirty="0"/>
              <a:t>Las sentimos y muchas veces no somos consientes de ellas y sus consecuencias.</a:t>
            </a:r>
          </a:p>
          <a:p>
            <a:pPr marL="214313" indent="-214313">
              <a:buFont typeface="Arial" panose="020B0604020202020204" pitchFamily="34" charset="0"/>
              <a:buChar char="•"/>
            </a:pPr>
            <a:r>
              <a:rPr lang="es-CR" b="1" dirty="0"/>
              <a:t>Si tomamos una emoción sentida, como un ejemplo, y nos proponemos generar una reacción controlada, ¿su impacto y sus posibles consecuencias serían diferentes?</a:t>
            </a:r>
          </a:p>
          <a:p>
            <a:pPr marL="214313" indent="-214313">
              <a:buFont typeface="Arial" panose="020B0604020202020204" pitchFamily="34" charset="0"/>
              <a:buChar char="•"/>
            </a:pPr>
            <a:endParaRPr lang="en-US" dirty="0"/>
          </a:p>
        </p:txBody>
      </p:sp>
    </p:spTree>
    <p:extLst>
      <p:ext uri="{BB962C8B-B14F-4D97-AF65-F5344CB8AC3E}">
        <p14:creationId xmlns:p14="http://schemas.microsoft.com/office/powerpoint/2010/main" val="91577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R" b="1" dirty="0" smtClean="0"/>
              <a:t>Estados de ánimo</a:t>
            </a:r>
            <a:endParaRPr lang="en-US" b="1" dirty="0"/>
          </a:p>
        </p:txBody>
      </p:sp>
      <p:sp>
        <p:nvSpPr>
          <p:cNvPr id="3" name="Marcador de contenido 2"/>
          <p:cNvSpPr>
            <a:spLocks noGrp="1"/>
          </p:cNvSpPr>
          <p:nvPr>
            <p:ph idx="1"/>
          </p:nvPr>
        </p:nvSpPr>
        <p:spPr/>
        <p:txBody>
          <a:bodyPr>
            <a:noAutofit/>
          </a:bodyPr>
          <a:lstStyle/>
          <a:p>
            <a:r>
              <a:rPr lang="es-ES" sz="2000" dirty="0"/>
              <a:t>El estado de ánimo consiste en un estado en el que se encuentra un individuo, este puede ser positivo/agradable o negativo/desagradable. </a:t>
            </a:r>
          </a:p>
          <a:p>
            <a:r>
              <a:rPr lang="es-ES" sz="2000" dirty="0"/>
              <a:t>Los estados de ánimo </a:t>
            </a:r>
            <a:r>
              <a:rPr lang="es-ES" sz="2000" b="1" dirty="0"/>
              <a:t>se caracterizan por ser duraderos</a:t>
            </a:r>
            <a:r>
              <a:rPr lang="es-ES" sz="2000" dirty="0"/>
              <a:t>, desde varias horas, semanas, y mucho más.</a:t>
            </a:r>
          </a:p>
          <a:p>
            <a:r>
              <a:rPr lang="es-ES" sz="2000" dirty="0"/>
              <a:t>El estado de ánimo puede estar influenciado por diversos factores, y no sólo en lo que respecta a lo emocional. Factores como el ambiente,</a:t>
            </a:r>
            <a:r>
              <a:rPr lang="es-ES" sz="2000" b="1" dirty="0"/>
              <a:t> el estado físico de la persona</a:t>
            </a:r>
            <a:r>
              <a:rPr lang="es-ES" sz="2000" dirty="0"/>
              <a:t>, así como el psíquico, pueden alterar, tanto positiva como negativamente, el estado de ánimo</a:t>
            </a:r>
            <a:r>
              <a:rPr lang="es-ES" sz="2400" dirty="0"/>
              <a:t>.</a:t>
            </a:r>
            <a:endParaRPr lang="en-US" sz="2400" dirty="0"/>
          </a:p>
        </p:txBody>
      </p:sp>
      <p:pic>
        <p:nvPicPr>
          <p:cNvPr id="4" name="Imagen 3"/>
          <p:cNvPicPr>
            <a:picLocks noChangeAspect="1"/>
          </p:cNvPicPr>
          <p:nvPr/>
        </p:nvPicPr>
        <p:blipFill>
          <a:blip r:embed="rId2"/>
          <a:stretch>
            <a:fillRect/>
          </a:stretch>
        </p:blipFill>
        <p:spPr>
          <a:xfrm>
            <a:off x="7148719" y="5333107"/>
            <a:ext cx="1879181" cy="1018992"/>
          </a:xfrm>
          <a:prstGeom prst="rect">
            <a:avLst/>
          </a:prstGeom>
        </p:spPr>
      </p:pic>
    </p:spTree>
    <p:extLst>
      <p:ext uri="{BB962C8B-B14F-4D97-AF65-F5344CB8AC3E}">
        <p14:creationId xmlns:p14="http://schemas.microsoft.com/office/powerpoint/2010/main" val="52180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rmAutofit/>
          </a:bodyPr>
          <a:lstStyle/>
          <a:p>
            <a:r>
              <a:rPr lang="es-CR" b="1" dirty="0" smtClean="0"/>
              <a:t>La Inteligencia Emocional</a:t>
            </a:r>
            <a:endParaRPr lang="es-CR" b="1" dirty="0"/>
          </a:p>
        </p:txBody>
      </p:sp>
      <p:sp>
        <p:nvSpPr>
          <p:cNvPr id="5" name="4 Marcador de contenido"/>
          <p:cNvSpPr>
            <a:spLocks noGrp="1"/>
          </p:cNvSpPr>
          <p:nvPr>
            <p:ph idx="1"/>
          </p:nvPr>
        </p:nvSpPr>
        <p:spPr/>
        <p:txBody>
          <a:bodyPr>
            <a:noAutofit/>
          </a:bodyPr>
          <a:lstStyle/>
          <a:p>
            <a:pPr marL="0" indent="0">
              <a:buNone/>
            </a:pPr>
            <a:r>
              <a:rPr lang="es-CR" sz="2800" b="1" dirty="0"/>
              <a:t>La inteligencia emocional nos permite:</a:t>
            </a:r>
          </a:p>
          <a:p>
            <a:pPr marL="534591"/>
            <a:r>
              <a:rPr lang="es-CR" sz="2400" b="1" dirty="0">
                <a:solidFill>
                  <a:srgbClr val="FF0000"/>
                </a:solidFill>
              </a:rPr>
              <a:t>Tomar conciencia de nuestras </a:t>
            </a:r>
            <a:r>
              <a:rPr lang="es-CR" sz="2400" b="1" dirty="0" smtClean="0">
                <a:solidFill>
                  <a:srgbClr val="FF0000"/>
                </a:solidFill>
              </a:rPr>
              <a:t>emociones</a:t>
            </a:r>
          </a:p>
          <a:p>
            <a:pPr marL="991791" lvl="1"/>
            <a:r>
              <a:rPr lang="es-CR" sz="2400" b="1" dirty="0" smtClean="0"/>
              <a:t>Practicar frecuentemente el autoconocimiento</a:t>
            </a:r>
          </a:p>
          <a:p>
            <a:pPr marL="991791" lvl="1"/>
            <a:r>
              <a:rPr lang="es-CR" sz="2400" b="1" dirty="0" smtClean="0"/>
              <a:t>Entiende tus fortalezas y tus fortalezas excedidas</a:t>
            </a:r>
          </a:p>
          <a:p>
            <a:pPr marL="991791" lvl="1"/>
            <a:r>
              <a:rPr lang="es-CR" sz="2400" b="1" dirty="0" smtClean="0"/>
              <a:t>Reconocer que te afecta y causa estrés</a:t>
            </a:r>
          </a:p>
          <a:p>
            <a:pPr marL="991791" lvl="1"/>
            <a:r>
              <a:rPr lang="es-CR" sz="2400" b="1" dirty="0" smtClean="0"/>
              <a:t>Entender como se regresa a mi estado de bienestar</a:t>
            </a:r>
          </a:p>
          <a:p>
            <a:pPr marL="991791" lvl="1"/>
            <a:r>
              <a:rPr lang="es-CR" sz="2400" b="1" dirty="0" smtClean="0"/>
              <a:t>Reconocer que afecta y causa estrés a los demás</a:t>
            </a:r>
            <a:endParaRPr lang="es-CR" sz="2400" b="1" dirty="0"/>
          </a:p>
        </p:txBody>
      </p:sp>
      <p:sp>
        <p:nvSpPr>
          <p:cNvPr id="6" name="2 Marcador de número de diapositiva"/>
          <p:cNvSpPr>
            <a:spLocks noGrp="1"/>
          </p:cNvSpPr>
          <p:nvPr>
            <p:ph type="sldNum" sz="quarter" idx="4294967295"/>
          </p:nvPr>
        </p:nvSpPr>
        <p:spPr>
          <a:xfrm>
            <a:off x="8702675" y="5526088"/>
            <a:ext cx="441325" cy="285750"/>
          </a:xfrm>
        </p:spPr>
        <p:txBody>
          <a:bodyPr/>
          <a:lstStyle/>
          <a:p>
            <a:fld id="{9E97BCC1-7BE9-3C4A-8A6B-626AC7FBF001}" type="slidenum">
              <a:rPr lang="en-US" smtClean="0">
                <a:solidFill>
                  <a:srgbClr val="1F497D"/>
                </a:solidFill>
              </a:rPr>
              <a:pPr/>
              <a:t>7</a:t>
            </a:fld>
            <a:endParaRPr lang="en-US">
              <a:solidFill>
                <a:srgbClr val="1F497D"/>
              </a:solidFill>
            </a:endParaRPr>
          </a:p>
        </p:txBody>
      </p:sp>
      <p:sp>
        <p:nvSpPr>
          <p:cNvPr id="9" name="3 Marcador de número de diapositiva"/>
          <p:cNvSpPr txBox="1">
            <a:spLocks/>
          </p:cNvSpPr>
          <p:nvPr/>
        </p:nvSpPr>
        <p:spPr>
          <a:xfrm>
            <a:off x="1636615" y="5616247"/>
            <a:ext cx="1553135" cy="273248"/>
          </a:xfrm>
          <a:prstGeom prst="rect">
            <a:avLst/>
          </a:prstGeom>
        </p:spPr>
        <p:txBody>
          <a:bodyPr vert="horz" lIns="67422" tIns="33711" rIns="67422" bIns="33711" rtlCol="0" anchor="ctr"/>
          <a:lstStyle>
            <a:defPPr>
              <a:defRPr lang="en-US"/>
            </a:defPPr>
            <a:lvl1pPr>
              <a:defRPr sz="1600">
                <a:solidFill>
                  <a:schemeClr val="tx1">
                    <a:tint val="75000"/>
                  </a:schemeClr>
                </a:solidFill>
                <a:latin typeface="Univers" pitchFamily="34" charset="0"/>
              </a:defRPr>
            </a:lvl1pPr>
          </a:lstStyle>
          <a:p>
            <a:fld id="{30DB93CD-2740-44F5-B709-816F8CC99920}" type="slidenum">
              <a:rPr lang="es-CR" sz="1059"/>
              <a:pPr/>
              <a:t>7</a:t>
            </a:fld>
            <a:endParaRPr lang="es-CR" sz="1059" dirty="0"/>
          </a:p>
        </p:txBody>
      </p:sp>
      <p:pic>
        <p:nvPicPr>
          <p:cNvPr id="8" name="Imagen 7"/>
          <p:cNvPicPr>
            <a:picLocks noChangeAspect="1"/>
          </p:cNvPicPr>
          <p:nvPr/>
        </p:nvPicPr>
        <p:blipFill>
          <a:blip r:embed="rId2"/>
          <a:stretch>
            <a:fillRect/>
          </a:stretch>
        </p:blipFill>
        <p:spPr>
          <a:xfrm>
            <a:off x="7148719" y="838955"/>
            <a:ext cx="1879181" cy="1018992"/>
          </a:xfrm>
          <a:prstGeom prst="rect">
            <a:avLst/>
          </a:prstGeom>
        </p:spPr>
      </p:pic>
    </p:spTree>
    <p:extLst>
      <p:ext uri="{BB962C8B-B14F-4D97-AF65-F5344CB8AC3E}">
        <p14:creationId xmlns:p14="http://schemas.microsoft.com/office/powerpoint/2010/main" val="57972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arn(inVertic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arn(inVertical)">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rmAutofit/>
          </a:bodyPr>
          <a:lstStyle/>
          <a:p>
            <a:r>
              <a:rPr lang="es-CR" b="1" dirty="0" smtClean="0"/>
              <a:t>La Inteligencia Emocional</a:t>
            </a:r>
            <a:endParaRPr lang="es-CR" b="1" dirty="0"/>
          </a:p>
        </p:txBody>
      </p:sp>
      <p:sp>
        <p:nvSpPr>
          <p:cNvPr id="5" name="4 Marcador de contenido"/>
          <p:cNvSpPr>
            <a:spLocks noGrp="1"/>
          </p:cNvSpPr>
          <p:nvPr>
            <p:ph idx="1"/>
          </p:nvPr>
        </p:nvSpPr>
        <p:spPr/>
        <p:txBody>
          <a:bodyPr>
            <a:noAutofit/>
          </a:bodyPr>
          <a:lstStyle/>
          <a:p>
            <a:pPr marL="0" indent="0">
              <a:buNone/>
            </a:pPr>
            <a:r>
              <a:rPr lang="es-CR" sz="2800" b="1" dirty="0"/>
              <a:t>La inteligencia emocional nos permite:</a:t>
            </a:r>
          </a:p>
          <a:p>
            <a:pPr marL="534591"/>
            <a:r>
              <a:rPr lang="es-CR" sz="2400" b="1" dirty="0" smtClean="0">
                <a:solidFill>
                  <a:srgbClr val="FF0000"/>
                </a:solidFill>
              </a:rPr>
              <a:t>Comprender </a:t>
            </a:r>
            <a:r>
              <a:rPr lang="es-CR" sz="2400" b="1" dirty="0">
                <a:solidFill>
                  <a:srgbClr val="FF0000"/>
                </a:solidFill>
              </a:rPr>
              <a:t>los sentimientos de los demás</a:t>
            </a:r>
          </a:p>
          <a:p>
            <a:pPr marL="991791" lvl="1"/>
            <a:r>
              <a:rPr lang="es-CR" sz="2400" b="1" dirty="0" smtClean="0"/>
              <a:t>Estar atento a los sentimientos y estados de animo</a:t>
            </a:r>
          </a:p>
          <a:p>
            <a:pPr marL="991791" lvl="1"/>
            <a:r>
              <a:rPr lang="es-CR" sz="2400" b="1" dirty="0" smtClean="0"/>
              <a:t>Como impactan estos a las personas</a:t>
            </a:r>
          </a:p>
          <a:p>
            <a:pPr marL="991791" lvl="1"/>
            <a:r>
              <a:rPr lang="es-CR" sz="2400" b="1" dirty="0" smtClean="0"/>
              <a:t>Comprender sus fortalezas y fortalezas excedidas</a:t>
            </a:r>
          </a:p>
          <a:p>
            <a:pPr marL="991791" lvl="1"/>
            <a:r>
              <a:rPr lang="es-CR" sz="2400" b="1" dirty="0" smtClean="0"/>
              <a:t>Cuales son los disparadores de conflicto</a:t>
            </a:r>
          </a:p>
          <a:p>
            <a:pPr marL="991791" lvl="1"/>
            <a:r>
              <a:rPr lang="es-CR" sz="2400" b="1" dirty="0" smtClean="0"/>
              <a:t>Cómo se regresa al estado de bienestar</a:t>
            </a:r>
          </a:p>
          <a:p>
            <a:pPr marL="991791" lvl="1"/>
            <a:endParaRPr lang="es-CR" sz="2400" b="1" dirty="0"/>
          </a:p>
        </p:txBody>
      </p:sp>
      <p:sp>
        <p:nvSpPr>
          <p:cNvPr id="6" name="2 Marcador de número de diapositiva"/>
          <p:cNvSpPr>
            <a:spLocks noGrp="1"/>
          </p:cNvSpPr>
          <p:nvPr>
            <p:ph type="sldNum" sz="quarter" idx="4294967295"/>
          </p:nvPr>
        </p:nvSpPr>
        <p:spPr>
          <a:xfrm>
            <a:off x="8702675" y="5526088"/>
            <a:ext cx="441325" cy="285750"/>
          </a:xfrm>
        </p:spPr>
        <p:txBody>
          <a:bodyPr/>
          <a:lstStyle/>
          <a:p>
            <a:fld id="{9E97BCC1-7BE9-3C4A-8A6B-626AC7FBF001}" type="slidenum">
              <a:rPr lang="en-US" smtClean="0">
                <a:solidFill>
                  <a:srgbClr val="1F497D"/>
                </a:solidFill>
              </a:rPr>
              <a:pPr/>
              <a:t>8</a:t>
            </a:fld>
            <a:endParaRPr lang="en-US">
              <a:solidFill>
                <a:srgbClr val="1F497D"/>
              </a:solidFill>
            </a:endParaRPr>
          </a:p>
        </p:txBody>
      </p:sp>
      <p:sp>
        <p:nvSpPr>
          <p:cNvPr id="9" name="3 Marcador de número de diapositiva"/>
          <p:cNvSpPr txBox="1">
            <a:spLocks/>
          </p:cNvSpPr>
          <p:nvPr/>
        </p:nvSpPr>
        <p:spPr>
          <a:xfrm>
            <a:off x="1636615" y="5616247"/>
            <a:ext cx="1553135" cy="273248"/>
          </a:xfrm>
          <a:prstGeom prst="rect">
            <a:avLst/>
          </a:prstGeom>
        </p:spPr>
        <p:txBody>
          <a:bodyPr vert="horz" lIns="67422" tIns="33711" rIns="67422" bIns="33711" rtlCol="0" anchor="ctr"/>
          <a:lstStyle>
            <a:defPPr>
              <a:defRPr lang="en-US"/>
            </a:defPPr>
            <a:lvl1pPr>
              <a:defRPr sz="1600">
                <a:solidFill>
                  <a:schemeClr val="tx1">
                    <a:tint val="75000"/>
                  </a:schemeClr>
                </a:solidFill>
                <a:latin typeface="Univers" pitchFamily="34" charset="0"/>
              </a:defRPr>
            </a:lvl1pPr>
          </a:lstStyle>
          <a:p>
            <a:fld id="{30DB93CD-2740-44F5-B709-816F8CC99920}" type="slidenum">
              <a:rPr lang="es-CR" sz="1059"/>
              <a:pPr/>
              <a:t>8</a:t>
            </a:fld>
            <a:endParaRPr lang="es-CR" sz="1059" dirty="0"/>
          </a:p>
        </p:txBody>
      </p:sp>
      <p:pic>
        <p:nvPicPr>
          <p:cNvPr id="8" name="Imagen 7"/>
          <p:cNvPicPr>
            <a:picLocks noChangeAspect="1"/>
          </p:cNvPicPr>
          <p:nvPr/>
        </p:nvPicPr>
        <p:blipFill>
          <a:blip r:embed="rId2"/>
          <a:stretch>
            <a:fillRect/>
          </a:stretch>
        </p:blipFill>
        <p:spPr>
          <a:xfrm>
            <a:off x="7148719" y="838955"/>
            <a:ext cx="1879181" cy="1018992"/>
          </a:xfrm>
          <a:prstGeom prst="rect">
            <a:avLst/>
          </a:prstGeom>
        </p:spPr>
      </p:pic>
    </p:spTree>
    <p:extLst>
      <p:ext uri="{BB962C8B-B14F-4D97-AF65-F5344CB8AC3E}">
        <p14:creationId xmlns:p14="http://schemas.microsoft.com/office/powerpoint/2010/main" val="23986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arn(inVertic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arn(inVertical)">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rmAutofit/>
          </a:bodyPr>
          <a:lstStyle/>
          <a:p>
            <a:r>
              <a:rPr lang="es-CR" b="1" dirty="0" smtClean="0"/>
              <a:t>La Inteligencia Emocional</a:t>
            </a:r>
            <a:endParaRPr lang="es-CR" b="1" dirty="0"/>
          </a:p>
        </p:txBody>
      </p:sp>
      <p:sp>
        <p:nvSpPr>
          <p:cNvPr id="5" name="4 Marcador de contenido"/>
          <p:cNvSpPr>
            <a:spLocks noGrp="1"/>
          </p:cNvSpPr>
          <p:nvPr>
            <p:ph idx="1"/>
          </p:nvPr>
        </p:nvSpPr>
        <p:spPr/>
        <p:txBody>
          <a:bodyPr>
            <a:noAutofit/>
          </a:bodyPr>
          <a:lstStyle/>
          <a:p>
            <a:pPr marL="0" indent="0">
              <a:buNone/>
            </a:pPr>
            <a:r>
              <a:rPr lang="es-CR" sz="2800" b="1" dirty="0"/>
              <a:t>La inteligencia emocional nos permite:</a:t>
            </a:r>
          </a:p>
          <a:p>
            <a:pPr marL="534591"/>
            <a:r>
              <a:rPr lang="es-CR" sz="2400" b="1" dirty="0" smtClean="0">
                <a:solidFill>
                  <a:srgbClr val="FF0000"/>
                </a:solidFill>
              </a:rPr>
              <a:t>Tolerar </a:t>
            </a:r>
            <a:r>
              <a:rPr lang="es-CR" sz="2400" b="1" dirty="0">
                <a:solidFill>
                  <a:srgbClr val="FF0000"/>
                </a:solidFill>
              </a:rPr>
              <a:t>las presiones y frustraciones</a:t>
            </a:r>
            <a:r>
              <a:rPr lang="es-CR" sz="2400" b="1" dirty="0" smtClean="0">
                <a:solidFill>
                  <a:srgbClr val="FF0000"/>
                </a:solidFill>
              </a:rPr>
              <a:t>.</a:t>
            </a:r>
          </a:p>
          <a:p>
            <a:pPr marL="991791" lvl="1"/>
            <a:r>
              <a:rPr lang="es-CR" sz="2400" b="1" dirty="0" smtClean="0"/>
              <a:t>Practicar el dominio de las emociones</a:t>
            </a:r>
          </a:p>
          <a:p>
            <a:pPr marL="991791" lvl="1"/>
            <a:r>
              <a:rPr lang="es-CR" sz="2400" b="1" dirty="0" smtClean="0"/>
              <a:t>Mantene</a:t>
            </a:r>
            <a:r>
              <a:rPr lang="es-CR" sz="2400" b="1" dirty="0" smtClean="0"/>
              <a:t>r claro tu esquema de prioridades</a:t>
            </a:r>
          </a:p>
          <a:p>
            <a:pPr marL="991791" lvl="1"/>
            <a:r>
              <a:rPr lang="es-CR" sz="2400" b="1" dirty="0" smtClean="0"/>
              <a:t>No seguir a personas que son negativas</a:t>
            </a:r>
          </a:p>
          <a:p>
            <a:pPr marL="991791" lvl="1"/>
            <a:r>
              <a:rPr lang="es-CR" sz="2400" b="1" dirty="0" smtClean="0"/>
              <a:t>Practicar la paciencia y el análisis completo de cualquier situación.</a:t>
            </a:r>
          </a:p>
          <a:p>
            <a:pPr marL="991791" lvl="1"/>
            <a:r>
              <a:rPr lang="es-CR" sz="2400" b="1" dirty="0" smtClean="0"/>
              <a:t>Mantener una convivencia armónica y un buen ritmo de trabajo.</a:t>
            </a:r>
          </a:p>
          <a:p>
            <a:pPr marL="991791" lvl="1"/>
            <a:r>
              <a:rPr lang="es-CR" sz="2400" b="1" dirty="0" smtClean="0"/>
              <a:t>Identificar qué te genera presión y frustraci</a:t>
            </a:r>
            <a:r>
              <a:rPr lang="es-CR" sz="2400" b="1" dirty="0" smtClean="0"/>
              <a:t>ón</a:t>
            </a:r>
            <a:endParaRPr lang="es-CR" sz="2400" b="1" dirty="0"/>
          </a:p>
        </p:txBody>
      </p:sp>
      <p:sp>
        <p:nvSpPr>
          <p:cNvPr id="6" name="2 Marcador de número de diapositiva"/>
          <p:cNvSpPr>
            <a:spLocks noGrp="1"/>
          </p:cNvSpPr>
          <p:nvPr>
            <p:ph type="sldNum" sz="quarter" idx="4294967295"/>
          </p:nvPr>
        </p:nvSpPr>
        <p:spPr>
          <a:xfrm>
            <a:off x="8702675" y="5526088"/>
            <a:ext cx="441325" cy="285750"/>
          </a:xfrm>
        </p:spPr>
        <p:txBody>
          <a:bodyPr/>
          <a:lstStyle/>
          <a:p>
            <a:fld id="{9E97BCC1-7BE9-3C4A-8A6B-626AC7FBF001}" type="slidenum">
              <a:rPr lang="en-US" smtClean="0">
                <a:solidFill>
                  <a:srgbClr val="1F497D"/>
                </a:solidFill>
              </a:rPr>
              <a:pPr/>
              <a:t>9</a:t>
            </a:fld>
            <a:endParaRPr lang="en-US">
              <a:solidFill>
                <a:srgbClr val="1F497D"/>
              </a:solidFill>
            </a:endParaRPr>
          </a:p>
        </p:txBody>
      </p:sp>
      <p:sp>
        <p:nvSpPr>
          <p:cNvPr id="9" name="3 Marcador de número de diapositiva"/>
          <p:cNvSpPr txBox="1">
            <a:spLocks/>
          </p:cNvSpPr>
          <p:nvPr/>
        </p:nvSpPr>
        <p:spPr>
          <a:xfrm>
            <a:off x="1636615" y="5616247"/>
            <a:ext cx="1553135" cy="273248"/>
          </a:xfrm>
          <a:prstGeom prst="rect">
            <a:avLst/>
          </a:prstGeom>
        </p:spPr>
        <p:txBody>
          <a:bodyPr vert="horz" lIns="67422" tIns="33711" rIns="67422" bIns="33711" rtlCol="0" anchor="ctr"/>
          <a:lstStyle>
            <a:defPPr>
              <a:defRPr lang="en-US"/>
            </a:defPPr>
            <a:lvl1pPr>
              <a:defRPr sz="1600">
                <a:solidFill>
                  <a:schemeClr val="tx1">
                    <a:tint val="75000"/>
                  </a:schemeClr>
                </a:solidFill>
                <a:latin typeface="Univers" pitchFamily="34" charset="0"/>
              </a:defRPr>
            </a:lvl1pPr>
          </a:lstStyle>
          <a:p>
            <a:fld id="{30DB93CD-2740-44F5-B709-816F8CC99920}" type="slidenum">
              <a:rPr lang="es-CR" sz="1059"/>
              <a:pPr/>
              <a:t>9</a:t>
            </a:fld>
            <a:endParaRPr lang="es-CR" sz="1059" dirty="0"/>
          </a:p>
        </p:txBody>
      </p:sp>
      <p:pic>
        <p:nvPicPr>
          <p:cNvPr id="8" name="Imagen 7"/>
          <p:cNvPicPr>
            <a:picLocks noChangeAspect="1"/>
          </p:cNvPicPr>
          <p:nvPr/>
        </p:nvPicPr>
        <p:blipFill>
          <a:blip r:embed="rId2"/>
          <a:stretch>
            <a:fillRect/>
          </a:stretch>
        </p:blipFill>
        <p:spPr>
          <a:xfrm>
            <a:off x="7148719" y="838955"/>
            <a:ext cx="1879181" cy="1018992"/>
          </a:xfrm>
          <a:prstGeom prst="rect">
            <a:avLst/>
          </a:prstGeom>
        </p:spPr>
      </p:pic>
    </p:spTree>
    <p:extLst>
      <p:ext uri="{BB962C8B-B14F-4D97-AF65-F5344CB8AC3E}">
        <p14:creationId xmlns:p14="http://schemas.microsoft.com/office/powerpoint/2010/main" val="245379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arn(inVertic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arn(inVertical)">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barn(inVertical)">
                                      <p:cBhvr>
                                        <p:cTn id="3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SDITheme_072915">
  <a:themeElements>
    <a:clrScheme name="TotalSDI">
      <a:dk1>
        <a:srgbClr val="464649"/>
      </a:dk1>
      <a:lt1>
        <a:sysClr val="window" lastClr="FFFFFF"/>
      </a:lt1>
      <a:dk2>
        <a:srgbClr val="000000"/>
      </a:dk2>
      <a:lt2>
        <a:srgbClr val="97999B"/>
      </a:lt2>
      <a:accent1>
        <a:srgbClr val="14A3EC"/>
      </a:accent1>
      <a:accent2>
        <a:srgbClr val="E60048"/>
      </a:accent2>
      <a:accent3>
        <a:srgbClr val="14A058"/>
      </a:accent3>
      <a:accent4>
        <a:srgbClr val="C2E8FA"/>
      </a:accent4>
      <a:accent5>
        <a:srgbClr val="FBD5D3"/>
      </a:accent5>
      <a:accent6>
        <a:srgbClr val="C7E5D2"/>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Blue Background">
  <a:themeElements>
    <a:clrScheme name="TotalSDI">
      <a:dk1>
        <a:srgbClr val="464649"/>
      </a:dk1>
      <a:lt1>
        <a:sysClr val="window" lastClr="FFFFFF"/>
      </a:lt1>
      <a:dk2>
        <a:srgbClr val="000000"/>
      </a:dk2>
      <a:lt2>
        <a:srgbClr val="97999B"/>
      </a:lt2>
      <a:accent1>
        <a:srgbClr val="14A3EC"/>
      </a:accent1>
      <a:accent2>
        <a:srgbClr val="E60048"/>
      </a:accent2>
      <a:accent3>
        <a:srgbClr val="14A058"/>
      </a:accent3>
      <a:accent4>
        <a:srgbClr val="C2E8FA"/>
      </a:accent4>
      <a:accent5>
        <a:srgbClr val="FBD5D3"/>
      </a:accent5>
      <a:accent6>
        <a:srgbClr val="C7E5D2"/>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Triangle Backgrounds">
  <a:themeElements>
    <a:clrScheme name="TotalSDI">
      <a:dk1>
        <a:srgbClr val="464649"/>
      </a:dk1>
      <a:lt1>
        <a:sysClr val="window" lastClr="FFFFFF"/>
      </a:lt1>
      <a:dk2>
        <a:srgbClr val="000000"/>
      </a:dk2>
      <a:lt2>
        <a:srgbClr val="97999B"/>
      </a:lt2>
      <a:accent1>
        <a:srgbClr val="14A3EC"/>
      </a:accent1>
      <a:accent2>
        <a:srgbClr val="E60048"/>
      </a:accent2>
      <a:accent3>
        <a:srgbClr val="14A058"/>
      </a:accent3>
      <a:accent4>
        <a:srgbClr val="C2E8FA"/>
      </a:accent4>
      <a:accent5>
        <a:srgbClr val="FBD5D3"/>
      </a:accent5>
      <a:accent6>
        <a:srgbClr val="C7E5D2"/>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Red Background">
  <a:themeElements>
    <a:clrScheme name="TotalSDI">
      <a:dk1>
        <a:srgbClr val="464649"/>
      </a:dk1>
      <a:lt1>
        <a:sysClr val="window" lastClr="FFFFFF"/>
      </a:lt1>
      <a:dk2>
        <a:srgbClr val="000000"/>
      </a:dk2>
      <a:lt2>
        <a:srgbClr val="97999B"/>
      </a:lt2>
      <a:accent1>
        <a:srgbClr val="14A3EC"/>
      </a:accent1>
      <a:accent2>
        <a:srgbClr val="E60048"/>
      </a:accent2>
      <a:accent3>
        <a:srgbClr val="14A058"/>
      </a:accent3>
      <a:accent4>
        <a:srgbClr val="C2E8FA"/>
      </a:accent4>
      <a:accent5>
        <a:srgbClr val="FBD5D3"/>
      </a:accent5>
      <a:accent6>
        <a:srgbClr val="C7E5D2"/>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_TSDITheme_072915">
  <a:themeElements>
    <a:clrScheme name="TotalSDI">
      <a:dk1>
        <a:srgbClr val="464649"/>
      </a:dk1>
      <a:lt1>
        <a:sysClr val="window" lastClr="FFFFFF"/>
      </a:lt1>
      <a:dk2>
        <a:srgbClr val="000000"/>
      </a:dk2>
      <a:lt2>
        <a:srgbClr val="97999B"/>
      </a:lt2>
      <a:accent1>
        <a:srgbClr val="14A3EC"/>
      </a:accent1>
      <a:accent2>
        <a:srgbClr val="E60048"/>
      </a:accent2>
      <a:accent3>
        <a:srgbClr val="14A058"/>
      </a:accent3>
      <a:accent4>
        <a:srgbClr val="C2E8FA"/>
      </a:accent4>
      <a:accent5>
        <a:srgbClr val="FBD5D3"/>
      </a:accent5>
      <a:accent6>
        <a:srgbClr val="C7E5D2"/>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Background">
  <a:themeElements>
    <a:clrScheme name="TotalSDI">
      <a:dk1>
        <a:srgbClr val="464649"/>
      </a:dk1>
      <a:lt1>
        <a:sysClr val="window" lastClr="FFFFFF"/>
      </a:lt1>
      <a:dk2>
        <a:srgbClr val="000000"/>
      </a:dk2>
      <a:lt2>
        <a:srgbClr val="97999B"/>
      </a:lt2>
      <a:accent1>
        <a:srgbClr val="14A3EC"/>
      </a:accent1>
      <a:accent2>
        <a:srgbClr val="E60048"/>
      </a:accent2>
      <a:accent3>
        <a:srgbClr val="14A058"/>
      </a:accent3>
      <a:accent4>
        <a:srgbClr val="C2E8FA"/>
      </a:accent4>
      <a:accent5>
        <a:srgbClr val="FBD5D3"/>
      </a:accent5>
      <a:accent6>
        <a:srgbClr val="C7E5D2"/>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Red Background">
  <a:themeElements>
    <a:clrScheme name="TotalSDI">
      <a:dk1>
        <a:srgbClr val="464649"/>
      </a:dk1>
      <a:lt1>
        <a:sysClr val="window" lastClr="FFFFFF"/>
      </a:lt1>
      <a:dk2>
        <a:srgbClr val="000000"/>
      </a:dk2>
      <a:lt2>
        <a:srgbClr val="97999B"/>
      </a:lt2>
      <a:accent1>
        <a:srgbClr val="14A3EC"/>
      </a:accent1>
      <a:accent2>
        <a:srgbClr val="E60048"/>
      </a:accent2>
      <a:accent3>
        <a:srgbClr val="14A058"/>
      </a:accent3>
      <a:accent4>
        <a:srgbClr val="C2E8FA"/>
      </a:accent4>
      <a:accent5>
        <a:srgbClr val="FBD5D3"/>
      </a:accent5>
      <a:accent6>
        <a:srgbClr val="C7E5D2"/>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Green Background">
  <a:themeElements>
    <a:clrScheme name="TotalSDI">
      <a:dk1>
        <a:srgbClr val="464649"/>
      </a:dk1>
      <a:lt1>
        <a:sysClr val="window" lastClr="FFFFFF"/>
      </a:lt1>
      <a:dk2>
        <a:srgbClr val="000000"/>
      </a:dk2>
      <a:lt2>
        <a:srgbClr val="97999B"/>
      </a:lt2>
      <a:accent1>
        <a:srgbClr val="14A3EC"/>
      </a:accent1>
      <a:accent2>
        <a:srgbClr val="E60048"/>
      </a:accent2>
      <a:accent3>
        <a:srgbClr val="14A058"/>
      </a:accent3>
      <a:accent4>
        <a:srgbClr val="C2E8FA"/>
      </a:accent4>
      <a:accent5>
        <a:srgbClr val="FBD5D3"/>
      </a:accent5>
      <a:accent6>
        <a:srgbClr val="C7E5D2"/>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riangle Backgrounds">
  <a:themeElements>
    <a:clrScheme name="TotalSDI">
      <a:dk1>
        <a:srgbClr val="464649"/>
      </a:dk1>
      <a:lt1>
        <a:sysClr val="window" lastClr="FFFFFF"/>
      </a:lt1>
      <a:dk2>
        <a:srgbClr val="000000"/>
      </a:dk2>
      <a:lt2>
        <a:srgbClr val="97999B"/>
      </a:lt2>
      <a:accent1>
        <a:srgbClr val="14A3EC"/>
      </a:accent1>
      <a:accent2>
        <a:srgbClr val="E60048"/>
      </a:accent2>
      <a:accent3>
        <a:srgbClr val="14A058"/>
      </a:accent3>
      <a:accent4>
        <a:srgbClr val="C2E8FA"/>
      </a:accent4>
      <a:accent5>
        <a:srgbClr val="FBD5D3"/>
      </a:accent5>
      <a:accent6>
        <a:srgbClr val="C7E5D2"/>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Certification Background">
  <a:themeElements>
    <a:clrScheme name="TotalSDI">
      <a:dk1>
        <a:srgbClr val="464649"/>
      </a:dk1>
      <a:lt1>
        <a:sysClr val="window" lastClr="FFFFFF"/>
      </a:lt1>
      <a:dk2>
        <a:srgbClr val="000000"/>
      </a:dk2>
      <a:lt2>
        <a:srgbClr val="97999B"/>
      </a:lt2>
      <a:accent1>
        <a:srgbClr val="14A3EC"/>
      </a:accent1>
      <a:accent2>
        <a:srgbClr val="E60048"/>
      </a:accent2>
      <a:accent3>
        <a:srgbClr val="14A058"/>
      </a:accent3>
      <a:accent4>
        <a:srgbClr val="C2E8FA"/>
      </a:accent4>
      <a:accent5>
        <a:srgbClr val="FBD5D3"/>
      </a:accent5>
      <a:accent6>
        <a:srgbClr val="C7E5D2"/>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Red Background">
  <a:themeElements>
    <a:clrScheme name="TotalSDI">
      <a:dk1>
        <a:srgbClr val="464649"/>
      </a:dk1>
      <a:lt1>
        <a:sysClr val="window" lastClr="FFFFFF"/>
      </a:lt1>
      <a:dk2>
        <a:srgbClr val="000000"/>
      </a:dk2>
      <a:lt2>
        <a:srgbClr val="97999B"/>
      </a:lt2>
      <a:accent1>
        <a:srgbClr val="14A3EC"/>
      </a:accent1>
      <a:accent2>
        <a:srgbClr val="E60048"/>
      </a:accent2>
      <a:accent3>
        <a:srgbClr val="14A058"/>
      </a:accent3>
      <a:accent4>
        <a:srgbClr val="C2E8FA"/>
      </a:accent4>
      <a:accent5>
        <a:srgbClr val="FBD5D3"/>
      </a:accent5>
      <a:accent6>
        <a:srgbClr val="C7E5D2"/>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TSDITheme_072915.thmx</Template>
  <TotalTime>62028</TotalTime>
  <Words>3424</Words>
  <Application>Microsoft Office PowerPoint</Application>
  <PresentationFormat>Presentación en pantalla (4:3)</PresentationFormat>
  <Paragraphs>536</Paragraphs>
  <Slides>44</Slides>
  <Notes>11</Notes>
  <HiddenSlides>0</HiddenSlides>
  <MMClips>0</MMClips>
  <ScaleCrop>false</ScaleCrop>
  <HeadingPairs>
    <vt:vector size="6" baseType="variant">
      <vt:variant>
        <vt:lpstr>Fuentes usadas</vt:lpstr>
      </vt:variant>
      <vt:variant>
        <vt:i4>12</vt:i4>
      </vt:variant>
      <vt:variant>
        <vt:lpstr>Tema</vt:lpstr>
      </vt:variant>
      <vt:variant>
        <vt:i4>13</vt:i4>
      </vt:variant>
      <vt:variant>
        <vt:lpstr>Títulos de diapositiva</vt:lpstr>
      </vt:variant>
      <vt:variant>
        <vt:i4>44</vt:i4>
      </vt:variant>
    </vt:vector>
  </HeadingPairs>
  <TitlesOfParts>
    <vt:vector size="69" baseType="lpstr">
      <vt:lpstr>ＭＳ Ｐゴシック</vt:lpstr>
      <vt:lpstr>Albertus Medium</vt:lpstr>
      <vt:lpstr>Arial</vt:lpstr>
      <vt:lpstr>Arial Black</vt:lpstr>
      <vt:lpstr>Arial Narrow</vt:lpstr>
      <vt:lpstr>Calibri</vt:lpstr>
      <vt:lpstr>Century Gothic</vt:lpstr>
      <vt:lpstr>Lucida Grande</vt:lpstr>
      <vt:lpstr>Times New Roman</vt:lpstr>
      <vt:lpstr>Trebuchet MS</vt:lpstr>
      <vt:lpstr>Univers</vt:lpstr>
      <vt:lpstr>Wingdings</vt:lpstr>
      <vt:lpstr>TSDITheme_072915</vt:lpstr>
      <vt:lpstr>Blue Background</vt:lpstr>
      <vt:lpstr>Red Background</vt:lpstr>
      <vt:lpstr>Green Background</vt:lpstr>
      <vt:lpstr>Triangle Backgrounds</vt:lpstr>
      <vt:lpstr>Certification Background</vt:lpstr>
      <vt:lpstr>1_Red Background</vt:lpstr>
      <vt:lpstr>24_Office Theme</vt:lpstr>
      <vt:lpstr>Office Theme</vt:lpstr>
      <vt:lpstr>1_Blue Background</vt:lpstr>
      <vt:lpstr>2_Triangle Backgrounds</vt:lpstr>
      <vt:lpstr>3_Red Background</vt:lpstr>
      <vt:lpstr>1_TSDITheme_072915</vt:lpstr>
      <vt:lpstr>Relaciones Inteligentes productivas</vt:lpstr>
      <vt:lpstr>El Camino a la productividad en las relaciones </vt:lpstr>
      <vt:lpstr>Presentación de PowerPoint</vt:lpstr>
      <vt:lpstr>Inteligencia Emocional</vt:lpstr>
      <vt:lpstr>EMOCIONES</vt:lpstr>
      <vt:lpstr>Estados de ánimo</vt:lpstr>
      <vt:lpstr>La Inteligencia Emocional</vt:lpstr>
      <vt:lpstr>La Inteligencia Emocional</vt:lpstr>
      <vt:lpstr>La Inteligencia Emocional</vt:lpstr>
      <vt:lpstr>La Inteligencia Emocional</vt:lpstr>
      <vt:lpstr>La Inteligencia Emocional</vt:lpstr>
      <vt:lpstr>Presentación de PowerPoint</vt:lpstr>
      <vt:lpstr>Comunicación</vt:lpstr>
      <vt:lpstr>El Impacto de los Filtros</vt:lpstr>
      <vt:lpstr>MODELO DE COMUNICACIÓN - SDI </vt:lpstr>
      <vt:lpstr>Entendiendo las percepciones</vt:lpstr>
      <vt:lpstr>Palabras que debes usar conmigo</vt:lpstr>
      <vt:lpstr>Comunicación entre diferentes MVS</vt:lpstr>
      <vt:lpstr>Ejemplo de Comunicación asertiva con SDI 2.0</vt:lpstr>
      <vt:lpstr>Ejemplo de Comunicación asertiva con SDI 2.0</vt:lpstr>
      <vt:lpstr>Ejemplo de Comunicación asertiva con SDI 2.0</vt:lpstr>
      <vt:lpstr>¿De Quién dirías….?</vt:lpstr>
      <vt:lpstr>¿Quién se preocupa por….?</vt:lpstr>
      <vt:lpstr>Presentación de PowerPoint</vt:lpstr>
      <vt:lpstr>Liderazgo de servicio</vt:lpstr>
      <vt:lpstr>Liderazgo</vt:lpstr>
      <vt:lpstr>Liderazgo</vt:lpstr>
      <vt:lpstr>Liderazgo</vt:lpstr>
      <vt:lpstr>Liderazgo</vt:lpstr>
      <vt:lpstr>Liderazgo de Servicio</vt:lpstr>
      <vt:lpstr>Liderazgo de Servicio</vt:lpstr>
      <vt:lpstr>Sistemas de Valores Motivacionales</vt:lpstr>
      <vt:lpstr>Estilos de  Liderazgo</vt:lpstr>
      <vt:lpstr>Proceso de relacionamiento</vt:lpstr>
      <vt:lpstr>Nuestro Rol como Gerentes</vt:lpstr>
      <vt:lpstr>El líder Inteligente se entiende a sí mismo y se maneja a sí mismo</vt:lpstr>
      <vt:lpstr>Liderazgo de Servicio</vt:lpstr>
      <vt:lpstr>Liderazgo de Servicio</vt:lpstr>
      <vt:lpstr>Liderazgo de Servicio</vt:lpstr>
      <vt:lpstr>Liderazgo de Servicio</vt:lpstr>
      <vt:lpstr>Presentación de PowerPoint</vt:lpstr>
      <vt:lpstr>Reflexión</vt:lpstr>
      <vt:lpstr>Vemos en el mundo un futuro en el que:</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Kent Mitchell</dc:creator>
  <cp:lastModifiedBy>XPC</cp:lastModifiedBy>
  <cp:revision>1436</cp:revision>
  <cp:lastPrinted>2016-10-10T16:26:32Z</cp:lastPrinted>
  <dcterms:created xsi:type="dcterms:W3CDTF">2015-07-29T16:58:20Z</dcterms:created>
  <dcterms:modified xsi:type="dcterms:W3CDTF">2023-11-13T15:02:33Z</dcterms:modified>
</cp:coreProperties>
</file>