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  <p:sldMasterId id="2147483673" r:id="rId3"/>
    <p:sldMasterId id="2147483689" r:id="rId4"/>
    <p:sldMasterId id="2147483672" r:id="rId5"/>
  </p:sldMasterIdLst>
  <p:notesMasterIdLst>
    <p:notesMasterId r:id="rId40"/>
  </p:notesMasterIdLst>
  <p:handoutMasterIdLst>
    <p:handoutMasterId r:id="rId41"/>
  </p:handoutMasterIdLst>
  <p:sldIdLst>
    <p:sldId id="257" r:id="rId6"/>
    <p:sldId id="302" r:id="rId7"/>
    <p:sldId id="355" r:id="rId8"/>
    <p:sldId id="854" r:id="rId9"/>
    <p:sldId id="356" r:id="rId10"/>
    <p:sldId id="855" r:id="rId11"/>
    <p:sldId id="856" r:id="rId12"/>
    <p:sldId id="271" r:id="rId13"/>
    <p:sldId id="361" r:id="rId14"/>
    <p:sldId id="857" r:id="rId15"/>
    <p:sldId id="362" r:id="rId16"/>
    <p:sldId id="858" r:id="rId17"/>
    <p:sldId id="875" r:id="rId18"/>
    <p:sldId id="876" r:id="rId19"/>
    <p:sldId id="877" r:id="rId20"/>
    <p:sldId id="890" r:id="rId21"/>
    <p:sldId id="891" r:id="rId22"/>
    <p:sldId id="859" r:id="rId23"/>
    <p:sldId id="860" r:id="rId24"/>
    <p:sldId id="861" r:id="rId25"/>
    <p:sldId id="862" r:id="rId26"/>
    <p:sldId id="863" r:id="rId27"/>
    <p:sldId id="864" r:id="rId28"/>
    <p:sldId id="866" r:id="rId29"/>
    <p:sldId id="865" r:id="rId30"/>
    <p:sldId id="867" r:id="rId31"/>
    <p:sldId id="883" r:id="rId32"/>
    <p:sldId id="882" r:id="rId33"/>
    <p:sldId id="884" r:id="rId34"/>
    <p:sldId id="885" r:id="rId35"/>
    <p:sldId id="886" r:id="rId36"/>
    <p:sldId id="887" r:id="rId37"/>
    <p:sldId id="888" r:id="rId38"/>
    <p:sldId id="892" r:id="rId39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Redondo S." initials="ARS" lastIdx="1" clrIdx="0">
    <p:extLst>
      <p:ext uri="{19B8F6BF-5375-455C-9EA6-DF929625EA0E}">
        <p15:presenceInfo xmlns:p15="http://schemas.microsoft.com/office/powerpoint/2012/main" userId="Alberto Redondo S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B10"/>
    <a:srgbClr val="B41C38"/>
    <a:srgbClr val="FD9301"/>
    <a:srgbClr val="00AF60"/>
    <a:srgbClr val="FFFFFF"/>
    <a:srgbClr val="FF4D0D"/>
    <a:srgbClr val="01A39B"/>
    <a:srgbClr val="FFC9C9"/>
    <a:srgbClr val="D2E8C6"/>
    <a:srgbClr val="F6C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26635-7EE9-4781-A940-959500C63E75}" v="11" dt="2023-08-07T18:05:15.99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4"/>
  </p:normalViewPr>
  <p:slideViewPr>
    <p:cSldViewPr snapToGrid="0" snapToObjects="1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6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Ibarra" userId="6381a7e87e33aa9e" providerId="LiveId" clId="{FEBBA77E-8F65-4BFE-B3BD-A6FC5DF20B0C}"/>
    <pc:docChg chg="delSld">
      <pc:chgData name="Maria Ibarra" userId="6381a7e87e33aa9e" providerId="LiveId" clId="{FEBBA77E-8F65-4BFE-B3BD-A6FC5DF20B0C}" dt="2022-11-17T15:23:13.258" v="1" actId="47"/>
      <pc:docMkLst>
        <pc:docMk/>
      </pc:docMkLst>
      <pc:sldChg chg="del">
        <pc:chgData name="Maria Ibarra" userId="6381a7e87e33aa9e" providerId="LiveId" clId="{FEBBA77E-8F65-4BFE-B3BD-A6FC5DF20B0C}" dt="2022-11-17T15:22:58.306" v="0" actId="47"/>
        <pc:sldMkLst>
          <pc:docMk/>
          <pc:sldMk cId="991893974" sldId="287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1257553281" sldId="351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903402806" sldId="352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1546796989" sldId="390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463092744" sldId="841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3345420777" sldId="842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3484343268" sldId="843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1784272214" sldId="844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3999860442" sldId="845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2435978083" sldId="846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1779244892" sldId="847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734389703" sldId="848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442098980" sldId="849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2294948265" sldId="850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2500398438" sldId="851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1552338803" sldId="852"/>
        </pc:sldMkLst>
      </pc:sldChg>
      <pc:sldChg chg="del">
        <pc:chgData name="Maria Ibarra" userId="6381a7e87e33aa9e" providerId="LiveId" clId="{FEBBA77E-8F65-4BFE-B3BD-A6FC5DF20B0C}" dt="2022-11-17T15:22:58.306" v="0" actId="47"/>
        <pc:sldMkLst>
          <pc:docMk/>
          <pc:sldMk cId="552776358" sldId="853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750224840" sldId="868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2457405199" sldId="869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4206411404" sldId="870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315924885" sldId="871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2706687500" sldId="872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1243226851" sldId="873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1667981640" sldId="874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2136344675" sldId="878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956155253" sldId="879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2830175447" sldId="880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316795764" sldId="881"/>
        </pc:sldMkLst>
      </pc:sldChg>
      <pc:sldChg chg="del">
        <pc:chgData name="Maria Ibarra" userId="6381a7e87e33aa9e" providerId="LiveId" clId="{FEBBA77E-8F65-4BFE-B3BD-A6FC5DF20B0C}" dt="2022-11-17T15:23:13.258" v="1" actId="47"/>
        <pc:sldMkLst>
          <pc:docMk/>
          <pc:sldMk cId="1710298571" sldId="889"/>
        </pc:sldMkLst>
      </pc:sldChg>
    </pc:docChg>
  </pc:docChgLst>
  <pc:docChgLst>
    <pc:chgData name="Maria Ibarra" userId="6381a7e87e33aa9e" providerId="LiveId" clId="{21426635-7EE9-4781-A940-959500C63E75}"/>
    <pc:docChg chg="custSel modSld">
      <pc:chgData name="Maria Ibarra" userId="6381a7e87e33aa9e" providerId="LiveId" clId="{21426635-7EE9-4781-A940-959500C63E75}" dt="2023-08-07T18:05:25.840" v="28"/>
      <pc:docMkLst>
        <pc:docMk/>
      </pc:docMkLst>
      <pc:sldChg chg="modSp">
        <pc:chgData name="Maria Ibarra" userId="6381a7e87e33aa9e" providerId="LiveId" clId="{21426635-7EE9-4781-A940-959500C63E75}" dt="2023-08-07T18:02:24.052" v="4" actId="20577"/>
        <pc:sldMkLst>
          <pc:docMk/>
          <pc:sldMk cId="3163230589" sldId="355"/>
        </pc:sldMkLst>
        <pc:graphicFrameChg chg="mod">
          <ac:chgData name="Maria Ibarra" userId="6381a7e87e33aa9e" providerId="LiveId" clId="{21426635-7EE9-4781-A940-959500C63E75}" dt="2023-08-07T18:02:24.052" v="4" actId="20577"/>
          <ac:graphicFrameMkLst>
            <pc:docMk/>
            <pc:sldMk cId="3163230589" sldId="355"/>
            <ac:graphicFrameMk id="7" creationId="{18C154AF-E477-32B2-DBAD-187303829022}"/>
          </ac:graphicFrameMkLst>
        </pc:graphicFrameChg>
      </pc:sldChg>
      <pc:sldChg chg="modSp mod">
        <pc:chgData name="Maria Ibarra" userId="6381a7e87e33aa9e" providerId="LiveId" clId="{21426635-7EE9-4781-A940-959500C63E75}" dt="2023-08-07T18:02:42.575" v="10" actId="20577"/>
        <pc:sldMkLst>
          <pc:docMk/>
          <pc:sldMk cId="1360545814" sldId="356"/>
        </pc:sldMkLst>
        <pc:spChg chg="mod">
          <ac:chgData name="Maria Ibarra" userId="6381a7e87e33aa9e" providerId="LiveId" clId="{21426635-7EE9-4781-A940-959500C63E75}" dt="2023-08-07T18:02:42.575" v="10" actId="20577"/>
          <ac:spMkLst>
            <pc:docMk/>
            <pc:sldMk cId="1360545814" sldId="356"/>
            <ac:spMk id="2" creationId="{8895A70D-62E2-9A45-B29D-DBCF9B6D0E8B}"/>
          </ac:spMkLst>
        </pc:spChg>
      </pc:sldChg>
      <pc:sldChg chg="modSp mod">
        <pc:chgData name="Maria Ibarra" userId="6381a7e87e33aa9e" providerId="LiveId" clId="{21426635-7EE9-4781-A940-959500C63E75}" dt="2023-08-07T18:02:33.811" v="8" actId="20577"/>
        <pc:sldMkLst>
          <pc:docMk/>
          <pc:sldMk cId="927848897" sldId="854"/>
        </pc:sldMkLst>
        <pc:spChg chg="mod">
          <ac:chgData name="Maria Ibarra" userId="6381a7e87e33aa9e" providerId="LiveId" clId="{21426635-7EE9-4781-A940-959500C63E75}" dt="2023-08-07T18:02:33.811" v="8" actId="20577"/>
          <ac:spMkLst>
            <pc:docMk/>
            <pc:sldMk cId="927848897" sldId="854"/>
            <ac:spMk id="2" creationId="{8895A70D-62E2-9A45-B29D-DBCF9B6D0E8B}"/>
          </ac:spMkLst>
        </pc:spChg>
        <pc:graphicFrameChg chg="mod">
          <ac:chgData name="Maria Ibarra" userId="6381a7e87e33aa9e" providerId="LiveId" clId="{21426635-7EE9-4781-A940-959500C63E75}" dt="2023-08-07T18:02:31.017" v="6" actId="20577"/>
          <ac:graphicFrameMkLst>
            <pc:docMk/>
            <pc:sldMk cId="927848897" sldId="854"/>
            <ac:graphicFrameMk id="6" creationId="{BA02CFD4-5DB1-5A99-DC0A-F5F750616E25}"/>
          </ac:graphicFrameMkLst>
        </pc:graphicFrameChg>
      </pc:sldChg>
      <pc:sldChg chg="modSp mod">
        <pc:chgData name="Maria Ibarra" userId="6381a7e87e33aa9e" providerId="LiveId" clId="{21426635-7EE9-4781-A940-959500C63E75}" dt="2023-08-07T18:02:47.627" v="12" actId="20577"/>
        <pc:sldMkLst>
          <pc:docMk/>
          <pc:sldMk cId="2435863329" sldId="855"/>
        </pc:sldMkLst>
        <pc:spChg chg="mod">
          <ac:chgData name="Maria Ibarra" userId="6381a7e87e33aa9e" providerId="LiveId" clId="{21426635-7EE9-4781-A940-959500C63E75}" dt="2023-08-07T18:02:47.627" v="12" actId="20577"/>
          <ac:spMkLst>
            <pc:docMk/>
            <pc:sldMk cId="2435863329" sldId="855"/>
            <ac:spMk id="2" creationId="{8895A70D-62E2-9A45-B29D-DBCF9B6D0E8B}"/>
          </ac:spMkLst>
        </pc:spChg>
      </pc:sldChg>
      <pc:sldChg chg="delSp modSp mod">
        <pc:chgData name="Maria Ibarra" userId="6381a7e87e33aa9e" providerId="LiveId" clId="{21426635-7EE9-4781-A940-959500C63E75}" dt="2023-08-07T18:03:11.378" v="14" actId="14100"/>
        <pc:sldMkLst>
          <pc:docMk/>
          <pc:sldMk cId="2014247340" sldId="857"/>
        </pc:sldMkLst>
        <pc:spChg chg="mod">
          <ac:chgData name="Maria Ibarra" userId="6381a7e87e33aa9e" providerId="LiveId" clId="{21426635-7EE9-4781-A940-959500C63E75}" dt="2023-08-07T18:03:11.378" v="14" actId="14100"/>
          <ac:spMkLst>
            <pc:docMk/>
            <pc:sldMk cId="2014247340" sldId="857"/>
            <ac:spMk id="6" creationId="{8DF935D8-3FEF-4557-B90D-B15910A06F0B}"/>
          </ac:spMkLst>
        </pc:spChg>
        <pc:picChg chg="del">
          <ac:chgData name="Maria Ibarra" userId="6381a7e87e33aa9e" providerId="LiveId" clId="{21426635-7EE9-4781-A940-959500C63E75}" dt="2023-08-07T18:03:06.616" v="13" actId="478"/>
          <ac:picMkLst>
            <pc:docMk/>
            <pc:sldMk cId="2014247340" sldId="857"/>
            <ac:picMk id="9" creationId="{4BC4B252-F38E-CCE9-BAD8-3DBB609EABB0}"/>
          </ac:picMkLst>
        </pc:picChg>
      </pc:sldChg>
      <pc:sldChg chg="addSp delSp modSp mod">
        <pc:chgData name="Maria Ibarra" userId="6381a7e87e33aa9e" providerId="LiveId" clId="{21426635-7EE9-4781-A940-959500C63E75}" dt="2023-08-07T18:04:41.975" v="22" actId="1076"/>
        <pc:sldMkLst>
          <pc:docMk/>
          <pc:sldMk cId="3779615954" sldId="860"/>
        </pc:sldMkLst>
        <pc:spChg chg="add mod">
          <ac:chgData name="Maria Ibarra" userId="6381a7e87e33aa9e" providerId="LiveId" clId="{21426635-7EE9-4781-A940-959500C63E75}" dt="2023-08-07T18:04:36.451" v="20" actId="1076"/>
          <ac:spMkLst>
            <pc:docMk/>
            <pc:sldMk cId="3779615954" sldId="860"/>
            <ac:spMk id="3" creationId="{782E16E8-CE98-0E1C-D3AD-A78C74036CFE}"/>
          </ac:spMkLst>
        </pc:spChg>
        <pc:graphicFrameChg chg="mod">
          <ac:chgData name="Maria Ibarra" userId="6381a7e87e33aa9e" providerId="LiveId" clId="{21426635-7EE9-4781-A940-959500C63E75}" dt="2023-08-07T18:04:41.975" v="22" actId="1076"/>
          <ac:graphicFrameMkLst>
            <pc:docMk/>
            <pc:sldMk cId="3779615954" sldId="860"/>
            <ac:graphicFrameMk id="6" creationId="{5A0562B3-5AAE-CF47-809C-F2E93A1010E9}"/>
          </ac:graphicFrameMkLst>
        </pc:graphicFrameChg>
        <pc:picChg chg="del">
          <ac:chgData name="Maria Ibarra" userId="6381a7e87e33aa9e" providerId="LiveId" clId="{21426635-7EE9-4781-A940-959500C63E75}" dt="2023-08-07T18:04:38.541" v="21" actId="478"/>
          <ac:picMkLst>
            <pc:docMk/>
            <pc:sldMk cId="3779615954" sldId="860"/>
            <ac:picMk id="7" creationId="{922ACA5A-FE74-1E6B-E0D1-4C0A97C37155}"/>
          </ac:picMkLst>
        </pc:picChg>
      </pc:sldChg>
      <pc:sldChg chg="addSp modSp mod">
        <pc:chgData name="Maria Ibarra" userId="6381a7e87e33aa9e" providerId="LiveId" clId="{21426635-7EE9-4781-A940-959500C63E75}" dt="2023-08-07T18:05:06.080" v="25" actId="1076"/>
        <pc:sldMkLst>
          <pc:docMk/>
          <pc:sldMk cId="1006706335" sldId="861"/>
        </pc:sldMkLst>
        <pc:spChg chg="add mod">
          <ac:chgData name="Maria Ibarra" userId="6381a7e87e33aa9e" providerId="LiveId" clId="{21426635-7EE9-4781-A940-959500C63E75}" dt="2023-08-07T18:05:06.080" v="25" actId="1076"/>
          <ac:spMkLst>
            <pc:docMk/>
            <pc:sldMk cId="1006706335" sldId="861"/>
            <ac:spMk id="2" creationId="{23E6995E-F9F7-B95A-6745-95A7CB52546E}"/>
          </ac:spMkLst>
        </pc:spChg>
        <pc:spChg chg="mod">
          <ac:chgData name="Maria Ibarra" userId="6381a7e87e33aa9e" providerId="LiveId" clId="{21426635-7EE9-4781-A940-959500C63E75}" dt="2023-08-07T18:04:52.210" v="23"/>
          <ac:spMkLst>
            <pc:docMk/>
            <pc:sldMk cId="1006706335" sldId="861"/>
            <ac:spMk id="4" creationId="{8736D662-87C2-53C4-205D-D3B28DCF371C}"/>
          </ac:spMkLst>
        </pc:spChg>
      </pc:sldChg>
      <pc:sldChg chg="addSp modSp mod">
        <pc:chgData name="Maria Ibarra" userId="6381a7e87e33aa9e" providerId="LiveId" clId="{21426635-7EE9-4781-A940-959500C63E75}" dt="2023-08-07T18:05:25.840" v="28"/>
        <pc:sldMkLst>
          <pc:docMk/>
          <pc:sldMk cId="3641350762" sldId="862"/>
        </pc:sldMkLst>
        <pc:spChg chg="add mod">
          <ac:chgData name="Maria Ibarra" userId="6381a7e87e33aa9e" providerId="LiveId" clId="{21426635-7EE9-4781-A940-959500C63E75}" dt="2023-08-07T18:05:18.149" v="27" actId="1076"/>
          <ac:spMkLst>
            <pc:docMk/>
            <pc:sldMk cId="3641350762" sldId="862"/>
            <ac:spMk id="2" creationId="{7D3A21D4-D43C-16AE-9C4D-4A768B73AACB}"/>
          </ac:spMkLst>
        </pc:spChg>
        <pc:spChg chg="mod">
          <ac:chgData name="Maria Ibarra" userId="6381a7e87e33aa9e" providerId="LiveId" clId="{21426635-7EE9-4781-A940-959500C63E75}" dt="2023-08-07T18:05:25.840" v="28"/>
          <ac:spMkLst>
            <pc:docMk/>
            <pc:sldMk cId="3641350762" sldId="862"/>
            <ac:spMk id="4" creationId="{8736D662-87C2-53C4-205D-D3B28DCF371C}"/>
          </ac:spMkLst>
        </pc:spChg>
      </pc:sldChg>
      <pc:sldChg chg="delSp modSp mod">
        <pc:chgData name="Maria Ibarra" userId="6381a7e87e33aa9e" providerId="LiveId" clId="{21426635-7EE9-4781-A940-959500C63E75}" dt="2023-08-07T18:03:48.805" v="16" actId="14100"/>
        <pc:sldMkLst>
          <pc:docMk/>
          <pc:sldMk cId="2805590634" sldId="890"/>
        </pc:sldMkLst>
        <pc:spChg chg="mod">
          <ac:chgData name="Maria Ibarra" userId="6381a7e87e33aa9e" providerId="LiveId" clId="{21426635-7EE9-4781-A940-959500C63E75}" dt="2023-08-07T18:03:48.805" v="16" actId="14100"/>
          <ac:spMkLst>
            <pc:docMk/>
            <pc:sldMk cId="2805590634" sldId="890"/>
            <ac:spMk id="4" creationId="{8C9A5BBD-CF39-F1F6-6C1A-92442E71F2D8}"/>
          </ac:spMkLst>
        </pc:spChg>
        <pc:picChg chg="del">
          <ac:chgData name="Maria Ibarra" userId="6381a7e87e33aa9e" providerId="LiveId" clId="{21426635-7EE9-4781-A940-959500C63E75}" dt="2023-08-07T18:03:43.843" v="15" actId="478"/>
          <ac:picMkLst>
            <pc:docMk/>
            <pc:sldMk cId="2805590634" sldId="890"/>
            <ac:picMk id="12" creationId="{C4DC78CA-2348-57B8-1297-32F56636153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n" sz="2000" b="1" dirty="0">
              <a:latin typeface="Barlow" panose="00000500000000000000" pitchFamily="2" charset="0"/>
            </a:rPr>
            <a:t>Government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EEDDC456-A576-446F-AA30-16EFE387E387}">
      <dgm:prSet custT="1"/>
      <dgm:spPr/>
      <dgm:t>
        <a:bodyPr/>
        <a:lstStyle/>
        <a:p>
          <a:r>
            <a:rPr lang="en" sz="2000" b="1" dirty="0">
              <a:latin typeface="Barlow" panose="00000500000000000000" pitchFamily="2" charset="0"/>
            </a:rPr>
            <a:t>Governance</a:t>
          </a:r>
        </a:p>
      </dgm:t>
    </dgm:pt>
    <dgm:pt modelId="{71328A30-6137-48F8-B1A1-04DA4A9F3B7F}" type="parTrans" cxnId="{3D248192-94E8-46A9-8CFF-A5A6648C8AB3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F66E73D-6796-4C05-81E7-072329B2932F}" type="sibTrans" cxnId="{3D248192-94E8-46A9-8CFF-A5A6648C8AB3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12F7A72-2F8F-45F7-8A6E-6DE7C22900A4}">
      <dgm:prSet custT="1"/>
      <dgm:spPr/>
      <dgm:t>
        <a:bodyPr/>
        <a:lstStyle/>
        <a:p>
          <a:r>
            <a:rPr lang="en" sz="2000" b="1" dirty="0">
              <a:latin typeface="Barlow" panose="00000500000000000000" pitchFamily="2" charset="0"/>
            </a:rPr>
            <a:t>Governance</a:t>
          </a:r>
        </a:p>
      </dgm:t>
    </dgm:pt>
    <dgm:pt modelId="{E38801E2-D486-47C7-9E50-1F32B212A1CB}" type="parTrans" cxnId="{BB43CBC8-D677-4ED5-8E74-4E14BBDFDA4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0280B52-7028-4A3D-A68F-F982109AEB52}" type="sibTrans" cxnId="{BB43CBC8-D677-4ED5-8E74-4E14BBDFDA4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4C3C252-5602-4427-B05D-F217E9473E8D}">
      <dgm:prSet/>
      <dgm:spPr/>
      <dgm:t>
        <a:bodyPr/>
        <a:lstStyle/>
        <a:p>
          <a:r>
            <a:rPr lang="en">
              <a:latin typeface="Barlow" panose="00000500000000000000" pitchFamily="2" charset="0"/>
            </a:rPr>
            <a:t> </a:t>
          </a:r>
          <a:r>
            <a:rPr lang="en" dirty="0">
              <a:latin typeface="Barlow" panose="00000500000000000000" pitchFamily="2" charset="0"/>
            </a:rPr>
            <a:t>Governance quality.</a:t>
          </a:r>
        </a:p>
      </dgm:t>
    </dgm:pt>
    <dgm:pt modelId="{7D96A0B5-9F30-4A08-A357-C27A6792ECEA}" type="parTrans" cxnId="{09E39F50-3F9F-44AD-A47A-1044AEB6A70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C1CA0DA-29BD-4CD1-AB16-2A4E6A40F6AB}" type="sibTrans" cxnId="{09E39F50-3F9F-44AD-A47A-1044AEB6A70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0D4E24A2-4ACB-4657-847E-E699468C5CF4}">
      <dgm:prSet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Art or way of governing that aims to achieve lasting economic, social and institutional development, promoting a healthy balance between the State, civil society and the economic market.</a:t>
          </a:r>
        </a:p>
      </dgm:t>
    </dgm:pt>
    <dgm:pt modelId="{8A48BEDB-8CE3-44CD-8E1C-4F2015AC931C}" type="parTrans" cxnId="{F7766E80-7208-41C6-B75E-AF048A0D011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73EC247-2AF1-40A0-9D87-CD31C1B43605}" type="sibTrans" cxnId="{F7766E80-7208-41C6-B75E-AF048A0D011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4D372B3-BEFE-444F-996A-EB947B29ADA2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Command with authority or govern something / Direct a country or a political community / Guide and direct / Manage someone, exert a strong influence on him.</a:t>
          </a:r>
        </a:p>
      </dgm:t>
    </dgm:pt>
    <dgm:pt modelId="{DD8005A6-A15F-4EBD-8DD6-963AEDC837DF}" type="par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631141-3F29-4E0A-8EEA-6C8D5AA8A811}" type="sib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3"/>
      <dgm:spPr/>
    </dgm:pt>
    <dgm:pt modelId="{4986BF05-95EF-45E5-B712-23F37A360ACC}" type="pres">
      <dgm:prSet presAssocID="{4B50DA42-48D6-4680-923E-42772E87D2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3">
        <dgm:presLayoutVars>
          <dgm:bulletEnabled val="1"/>
        </dgm:presLayoutVars>
      </dgm:prSet>
      <dgm:spPr/>
    </dgm:pt>
    <dgm:pt modelId="{12AF8546-A7C0-40FB-86C0-D2822E9CD0CB}" type="pres">
      <dgm:prSet presAssocID="{B0159429-24DE-4047-8A89-9AD16836A2F5}" presName="spaceBetweenRectangles" presStyleCnt="0"/>
      <dgm:spPr/>
    </dgm:pt>
    <dgm:pt modelId="{537311AB-A28F-4BAC-94AF-4FD1F05E23D4}" type="pres">
      <dgm:prSet presAssocID="{EEDDC456-A576-446F-AA30-16EFE387E387}" presName="parentLin" presStyleCnt="0"/>
      <dgm:spPr/>
    </dgm:pt>
    <dgm:pt modelId="{BFD9247B-ADD2-4683-9789-EB35C64991FC}" type="pres">
      <dgm:prSet presAssocID="{EEDDC456-A576-446F-AA30-16EFE387E387}" presName="parentLeftMargin" presStyleLbl="node1" presStyleIdx="0" presStyleCnt="3"/>
      <dgm:spPr/>
    </dgm:pt>
    <dgm:pt modelId="{DC6EC5FA-6FF2-4532-A360-A9F74235D53B}" type="pres">
      <dgm:prSet presAssocID="{EEDDC456-A576-446F-AA30-16EFE387E3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B02C04-A608-4DD8-854A-D4E28BFB30D5}" type="pres">
      <dgm:prSet presAssocID="{EEDDC456-A576-446F-AA30-16EFE387E387}" presName="negativeSpace" presStyleCnt="0"/>
      <dgm:spPr/>
    </dgm:pt>
    <dgm:pt modelId="{7E657A0E-9677-4C77-BF81-8A4C31D94B3F}" type="pres">
      <dgm:prSet presAssocID="{EEDDC456-A576-446F-AA30-16EFE387E387}" presName="childText" presStyleLbl="conFgAcc1" presStyleIdx="1" presStyleCnt="3">
        <dgm:presLayoutVars>
          <dgm:bulletEnabled val="1"/>
        </dgm:presLayoutVars>
      </dgm:prSet>
      <dgm:spPr/>
    </dgm:pt>
    <dgm:pt modelId="{6A87B3C7-53F9-4D33-9C46-DBFB0174AFD3}" type="pres">
      <dgm:prSet presAssocID="{DF66E73D-6796-4C05-81E7-072329B2932F}" presName="spaceBetweenRectangles" presStyleCnt="0"/>
      <dgm:spPr/>
    </dgm:pt>
    <dgm:pt modelId="{414484AC-0924-4222-ADE6-0D6525638FAA}" type="pres">
      <dgm:prSet presAssocID="{C12F7A72-2F8F-45F7-8A6E-6DE7C22900A4}" presName="parentLin" presStyleCnt="0"/>
      <dgm:spPr/>
    </dgm:pt>
    <dgm:pt modelId="{4D9EEF5A-4EEC-4D4C-A843-D8DCAC7E8588}" type="pres">
      <dgm:prSet presAssocID="{C12F7A72-2F8F-45F7-8A6E-6DE7C22900A4}" presName="parentLeftMargin" presStyleLbl="node1" presStyleIdx="1" presStyleCnt="3"/>
      <dgm:spPr/>
    </dgm:pt>
    <dgm:pt modelId="{A5157F88-C0F1-4B67-BA71-18C4F25B780E}" type="pres">
      <dgm:prSet presAssocID="{C12F7A72-2F8F-45F7-8A6E-6DE7C22900A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C3D8FF1-C8CC-4A94-8A3B-57730ED95665}" type="pres">
      <dgm:prSet presAssocID="{C12F7A72-2F8F-45F7-8A6E-6DE7C22900A4}" presName="negativeSpace" presStyleCnt="0"/>
      <dgm:spPr/>
    </dgm:pt>
    <dgm:pt modelId="{B675CFC5-1440-4342-9754-1A94C19080B4}" type="pres">
      <dgm:prSet presAssocID="{C12F7A72-2F8F-45F7-8A6E-6DE7C22900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D95C0C-3F77-44F8-8614-74D55DD09F96}" type="presOf" srcId="{C12F7A72-2F8F-45F7-8A6E-6DE7C22900A4}" destId="{4D9EEF5A-4EEC-4D4C-A843-D8DCAC7E8588}" srcOrd="0" destOrd="0" presId="urn:microsoft.com/office/officeart/2005/8/layout/list1"/>
    <dgm:cxn modelId="{BDB14F1C-77A4-4A0B-84AB-1979C4B81008}" type="presOf" srcId="{0D4E24A2-4ACB-4657-847E-E699468C5CF4}" destId="{7E657A0E-9677-4C77-BF81-8A4C31D94B3F}" srcOrd="0" destOrd="0" presId="urn:microsoft.com/office/officeart/2005/8/layout/list1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EFCC721-4299-460F-AC76-D74DD405CA22}" type="presOf" srcId="{EEDDC456-A576-446F-AA30-16EFE387E387}" destId="{BFD9247B-ADD2-4683-9789-EB35C64991FC}" srcOrd="0" destOrd="0" presId="urn:microsoft.com/office/officeart/2005/8/layout/list1"/>
    <dgm:cxn modelId="{09E39F50-3F9F-44AD-A47A-1044AEB6A707}" srcId="{C12F7A72-2F8F-45F7-8A6E-6DE7C22900A4}" destId="{D4C3C252-5602-4427-B05D-F217E9473E8D}" srcOrd="0" destOrd="0" parTransId="{7D96A0B5-9F30-4A08-A357-C27A6792ECEA}" sibTransId="{5C1CA0DA-29BD-4CD1-AB16-2A4E6A40F6AB}"/>
    <dgm:cxn modelId="{6601FC70-F1EF-45CE-94CE-D5D3B979D877}" type="presOf" srcId="{4B50DA42-48D6-4680-923E-42772E87D29C}" destId="{188FEAFD-BA0A-4698-B7DB-FD7F2271CC9C}" srcOrd="0" destOrd="0" presId="urn:microsoft.com/office/officeart/2005/8/layout/list1"/>
    <dgm:cxn modelId="{FB41AF57-25BE-42C2-BEC0-7CD764E8537C}" type="presOf" srcId="{D4C3C252-5602-4427-B05D-F217E9473E8D}" destId="{B675CFC5-1440-4342-9754-1A94C19080B4}" srcOrd="0" destOrd="0" presId="urn:microsoft.com/office/officeart/2005/8/layout/list1"/>
    <dgm:cxn modelId="{8AB94F5A-4957-4959-93F7-223FA963B5B1}" type="presOf" srcId="{B4D372B3-BEFE-444F-996A-EB947B29ADA2}" destId="{6E9DA721-0A08-403B-ACAF-80B5C27B31C6}" srcOrd="0" destOrd="0" presId="urn:microsoft.com/office/officeart/2005/8/layout/list1"/>
    <dgm:cxn modelId="{F7766E80-7208-41C6-B75E-AF048A0D0118}" srcId="{EEDDC456-A576-446F-AA30-16EFE387E387}" destId="{0D4E24A2-4ACB-4657-847E-E699468C5CF4}" srcOrd="0" destOrd="0" parTransId="{8A48BEDB-8CE3-44CD-8E1C-4F2015AC931C}" sibTransId="{573EC247-2AF1-40A0-9D87-CD31C1B43605}"/>
    <dgm:cxn modelId="{3D248192-94E8-46A9-8CFF-A5A6648C8AB3}" srcId="{015B6372-BFD8-4CB8-865F-2777B3858CFD}" destId="{EEDDC456-A576-446F-AA30-16EFE387E387}" srcOrd="1" destOrd="0" parTransId="{71328A30-6137-48F8-B1A1-04DA4A9F3B7F}" sibTransId="{DF66E73D-6796-4C05-81E7-072329B2932F}"/>
    <dgm:cxn modelId="{DFAB4EA3-DD35-41C5-A267-C5C993AC5371}" type="presOf" srcId="{EEDDC456-A576-446F-AA30-16EFE387E387}" destId="{DC6EC5FA-6FF2-4532-A360-A9F74235D53B}" srcOrd="1" destOrd="0" presId="urn:microsoft.com/office/officeart/2005/8/layout/list1"/>
    <dgm:cxn modelId="{BB43CBC8-D677-4ED5-8E74-4E14BBDFDA42}" srcId="{015B6372-BFD8-4CB8-865F-2777B3858CFD}" destId="{C12F7A72-2F8F-45F7-8A6E-6DE7C22900A4}" srcOrd="2" destOrd="0" parTransId="{E38801E2-D486-47C7-9E50-1F32B212A1CB}" sibTransId="{90280B52-7028-4A3D-A68F-F982109AEB52}"/>
    <dgm:cxn modelId="{41AAE4C8-68CE-41BF-A65E-23138E7A37EC}" type="presOf" srcId="{C12F7A72-2F8F-45F7-8A6E-6DE7C22900A4}" destId="{A5157F88-C0F1-4B67-BA71-18C4F25B780E}" srcOrd="1" destOrd="0" presId="urn:microsoft.com/office/officeart/2005/8/layout/list1"/>
    <dgm:cxn modelId="{846E95E1-2C22-47DD-A722-30F64893D1C5}" srcId="{4B50DA42-48D6-4680-923E-42772E87D29C}" destId="{B4D372B3-BEFE-444F-996A-EB947B29ADA2}" srcOrd="0" destOrd="0" parTransId="{DD8005A6-A15F-4EBD-8DD6-963AEDC837DF}" sibTransId="{91631141-3F29-4E0A-8EEA-6C8D5AA8A811}"/>
    <dgm:cxn modelId="{93BD2FE6-85F3-4AF5-9F67-BC4EE6370AE6}" type="presOf" srcId="{015B6372-BFD8-4CB8-865F-2777B3858CFD}" destId="{5E7FC3AC-BC61-403C-A97B-E4F0013B213B}" srcOrd="0" destOrd="0" presId="urn:microsoft.com/office/officeart/2005/8/layout/list1"/>
    <dgm:cxn modelId="{25E160F3-952F-4D8C-8EB2-DBEF3E602E68}" type="presOf" srcId="{4B50DA42-48D6-4680-923E-42772E87D29C}" destId="{4986BF05-95EF-45E5-B712-23F37A360ACC}" srcOrd="1" destOrd="0" presId="urn:microsoft.com/office/officeart/2005/8/layout/list1"/>
    <dgm:cxn modelId="{82981BE9-4F96-4F2F-A201-C2E8BEB2BE67}" type="presParOf" srcId="{5E7FC3AC-BC61-403C-A97B-E4F0013B213B}" destId="{5AF7FCDC-D8E7-411C-9F0A-650B3FBEBB74}" srcOrd="0" destOrd="0" presId="urn:microsoft.com/office/officeart/2005/8/layout/list1"/>
    <dgm:cxn modelId="{FC8B30AF-DBBF-4612-94DC-B0BF862C77CF}" type="presParOf" srcId="{5AF7FCDC-D8E7-411C-9F0A-650B3FBEBB74}" destId="{188FEAFD-BA0A-4698-B7DB-FD7F2271CC9C}" srcOrd="0" destOrd="0" presId="urn:microsoft.com/office/officeart/2005/8/layout/list1"/>
    <dgm:cxn modelId="{EA023BE0-4801-4B39-815E-8300E69FAC9E}" type="presParOf" srcId="{5AF7FCDC-D8E7-411C-9F0A-650B3FBEBB74}" destId="{4986BF05-95EF-45E5-B712-23F37A360ACC}" srcOrd="1" destOrd="0" presId="urn:microsoft.com/office/officeart/2005/8/layout/list1"/>
    <dgm:cxn modelId="{D7FA3017-AAB9-4B66-8097-6B6C9B80DE9D}" type="presParOf" srcId="{5E7FC3AC-BC61-403C-A97B-E4F0013B213B}" destId="{6D399554-D353-4045-ABDF-193727BB7DFE}" srcOrd="1" destOrd="0" presId="urn:microsoft.com/office/officeart/2005/8/layout/list1"/>
    <dgm:cxn modelId="{9B2E4597-FAFA-4E14-BB8B-533E56B55744}" type="presParOf" srcId="{5E7FC3AC-BC61-403C-A97B-E4F0013B213B}" destId="{6E9DA721-0A08-403B-ACAF-80B5C27B31C6}" srcOrd="2" destOrd="0" presId="urn:microsoft.com/office/officeart/2005/8/layout/list1"/>
    <dgm:cxn modelId="{0EE690AD-0124-48B4-B9C0-9F93BBAC2850}" type="presParOf" srcId="{5E7FC3AC-BC61-403C-A97B-E4F0013B213B}" destId="{12AF8546-A7C0-40FB-86C0-D2822E9CD0CB}" srcOrd="3" destOrd="0" presId="urn:microsoft.com/office/officeart/2005/8/layout/list1"/>
    <dgm:cxn modelId="{04BF2ADF-BD0B-4F0E-AB8D-94E535BB08C1}" type="presParOf" srcId="{5E7FC3AC-BC61-403C-A97B-E4F0013B213B}" destId="{537311AB-A28F-4BAC-94AF-4FD1F05E23D4}" srcOrd="4" destOrd="0" presId="urn:microsoft.com/office/officeart/2005/8/layout/list1"/>
    <dgm:cxn modelId="{7ED6290C-21F1-4538-90EC-3BB3EDE99E82}" type="presParOf" srcId="{537311AB-A28F-4BAC-94AF-4FD1F05E23D4}" destId="{BFD9247B-ADD2-4683-9789-EB35C64991FC}" srcOrd="0" destOrd="0" presId="urn:microsoft.com/office/officeart/2005/8/layout/list1"/>
    <dgm:cxn modelId="{59E5883B-1905-46DF-A29E-F49D0C9B884A}" type="presParOf" srcId="{537311AB-A28F-4BAC-94AF-4FD1F05E23D4}" destId="{DC6EC5FA-6FF2-4532-A360-A9F74235D53B}" srcOrd="1" destOrd="0" presId="urn:microsoft.com/office/officeart/2005/8/layout/list1"/>
    <dgm:cxn modelId="{BD5CC947-D28B-43CE-B918-B151DE427FA5}" type="presParOf" srcId="{5E7FC3AC-BC61-403C-A97B-E4F0013B213B}" destId="{B7B02C04-A608-4DD8-854A-D4E28BFB30D5}" srcOrd="5" destOrd="0" presId="urn:microsoft.com/office/officeart/2005/8/layout/list1"/>
    <dgm:cxn modelId="{8C6A6068-C887-4387-A17D-43BD5D02F170}" type="presParOf" srcId="{5E7FC3AC-BC61-403C-A97B-E4F0013B213B}" destId="{7E657A0E-9677-4C77-BF81-8A4C31D94B3F}" srcOrd="6" destOrd="0" presId="urn:microsoft.com/office/officeart/2005/8/layout/list1"/>
    <dgm:cxn modelId="{8625C12C-B511-4393-8694-23FB58A88D59}" type="presParOf" srcId="{5E7FC3AC-BC61-403C-A97B-E4F0013B213B}" destId="{6A87B3C7-53F9-4D33-9C46-DBFB0174AFD3}" srcOrd="7" destOrd="0" presId="urn:microsoft.com/office/officeart/2005/8/layout/list1"/>
    <dgm:cxn modelId="{42403B86-F311-4677-A402-C584A44D276B}" type="presParOf" srcId="{5E7FC3AC-BC61-403C-A97B-E4F0013B213B}" destId="{414484AC-0924-4222-ADE6-0D6525638FAA}" srcOrd="8" destOrd="0" presId="urn:microsoft.com/office/officeart/2005/8/layout/list1"/>
    <dgm:cxn modelId="{182046EF-F5F8-4059-B061-6C0BB3FA7D64}" type="presParOf" srcId="{414484AC-0924-4222-ADE6-0D6525638FAA}" destId="{4D9EEF5A-4EEC-4D4C-A843-D8DCAC7E8588}" srcOrd="0" destOrd="0" presId="urn:microsoft.com/office/officeart/2005/8/layout/list1"/>
    <dgm:cxn modelId="{1768921A-F7B3-4B0A-A13F-B2CF8EB36524}" type="presParOf" srcId="{414484AC-0924-4222-ADE6-0D6525638FAA}" destId="{A5157F88-C0F1-4B67-BA71-18C4F25B780E}" srcOrd="1" destOrd="0" presId="urn:microsoft.com/office/officeart/2005/8/layout/list1"/>
    <dgm:cxn modelId="{E109F794-BAF9-46E1-9068-5D329199AF5B}" type="presParOf" srcId="{5E7FC3AC-BC61-403C-A97B-E4F0013B213B}" destId="{4C3D8FF1-C8CC-4A94-8A3B-57730ED95665}" srcOrd="9" destOrd="0" presId="urn:microsoft.com/office/officeart/2005/8/layout/list1"/>
    <dgm:cxn modelId="{2F42E3CD-7EAC-4CF9-8498-1986B77EE2F5}" type="presParOf" srcId="{5E7FC3AC-BC61-403C-A97B-E4F0013B213B}" destId="{B675CFC5-1440-4342-9754-1A94C19080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Support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4D372B3-BEFE-444F-996A-EB947B29ADA2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They play an advisory role for projects.</a:t>
          </a:r>
        </a:p>
      </dgm:t>
    </dgm:pt>
    <dgm:pt modelId="{DD8005A6-A15F-4EBD-8DD6-963AEDC837DF}" type="par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631141-3F29-4E0A-8EEA-6C8D5AA8A811}" type="sib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7B06ED6C-B0D0-453A-8B07-AB7F4B94A30C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They provide templates, best practices, training, access to information, and lessons learned from other projects.</a:t>
          </a:r>
        </a:p>
      </dgm:t>
    </dgm:pt>
    <dgm:pt modelId="{7783383A-893A-40D6-A06B-A6602A2C8583}" type="parTrans" cxnId="{5DECF975-108E-42E5-AF00-5B4F66D482E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A45E80CE-7ACC-4CFD-8165-2BB6D61F82F8}" type="sibTrans" cxnId="{5DECF975-108E-42E5-AF00-5B4F66D482E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746AB0B3-94FF-47EE-9027-321FCA2AF770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They serve as a project repository.</a:t>
          </a:r>
        </a:p>
      </dgm:t>
    </dgm:pt>
    <dgm:pt modelId="{05D3FF2D-E124-483D-B235-F39E6A3E3F32}" type="parTrans" cxnId="{E8F9BB90-788F-4EEA-B934-259E1B2376BA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9179B3-A5E2-4D63-9A91-D72C4E07F565}" type="sibTrans" cxnId="{E8F9BB90-788F-4EEA-B934-259E1B2376BA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D53040D-FE83-45E7-A8AC-09DB398320B0}" type="presOf" srcId="{7B06ED6C-B0D0-453A-8B07-AB7F4B94A30C}" destId="{6E9DA721-0A08-403B-ACAF-80B5C27B31C6}" srcOrd="0" destOrd="1" presId="urn:microsoft.com/office/officeart/2005/8/layout/list1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C52BB163-A993-43A0-8614-62D59D9B0352}" type="presOf" srcId="{746AB0B3-94FF-47EE-9027-321FCA2AF770}" destId="{6E9DA721-0A08-403B-ACAF-80B5C27B31C6}" srcOrd="0" destOrd="2" presId="urn:microsoft.com/office/officeart/2005/8/layout/list1"/>
    <dgm:cxn modelId="{C42B0A68-CA20-48AD-BC9A-1BC015C84F63}" type="presOf" srcId="{4B50DA42-48D6-4680-923E-42772E87D29C}" destId="{4986BF05-95EF-45E5-B712-23F37A360ACC}" srcOrd="1" destOrd="0" presId="urn:microsoft.com/office/officeart/2005/8/layout/list1"/>
    <dgm:cxn modelId="{4B93D06B-2271-4E07-863E-EF22E105DCA8}" type="presOf" srcId="{B4D372B3-BEFE-444F-996A-EB947B29ADA2}" destId="{6E9DA721-0A08-403B-ACAF-80B5C27B31C6}" srcOrd="0" destOrd="0" presId="urn:microsoft.com/office/officeart/2005/8/layout/list1"/>
    <dgm:cxn modelId="{5DECF975-108E-42E5-AF00-5B4F66D482E8}" srcId="{4B50DA42-48D6-4680-923E-42772E87D29C}" destId="{7B06ED6C-B0D0-453A-8B07-AB7F4B94A30C}" srcOrd="1" destOrd="0" parTransId="{7783383A-893A-40D6-A06B-A6602A2C8583}" sibTransId="{A45E80CE-7ACC-4CFD-8165-2BB6D61F82F8}"/>
    <dgm:cxn modelId="{E8F9BB90-788F-4EEA-B934-259E1B2376BA}" srcId="{4B50DA42-48D6-4680-923E-42772E87D29C}" destId="{746AB0B3-94FF-47EE-9027-321FCA2AF770}" srcOrd="2" destOrd="0" parTransId="{05D3FF2D-E124-483D-B235-F39E6A3E3F32}" sibTransId="{919179B3-A5E2-4D63-9A91-D72C4E07F565}"/>
    <dgm:cxn modelId="{A6A3ABDB-F883-41A2-BF2E-0CBD6B1A6996}" type="presOf" srcId="{015B6372-BFD8-4CB8-865F-2777B3858CFD}" destId="{5E7FC3AC-BC61-403C-A97B-E4F0013B213B}" srcOrd="0" destOrd="0" presId="urn:microsoft.com/office/officeart/2005/8/layout/list1"/>
    <dgm:cxn modelId="{846E95E1-2C22-47DD-A722-30F64893D1C5}" srcId="{4B50DA42-48D6-4680-923E-42772E87D29C}" destId="{B4D372B3-BEFE-444F-996A-EB947B29ADA2}" srcOrd="0" destOrd="0" parTransId="{DD8005A6-A15F-4EBD-8DD6-963AEDC837DF}" sibTransId="{91631141-3F29-4E0A-8EEA-6C8D5AA8A811}"/>
    <dgm:cxn modelId="{904921ED-D8E4-403A-B117-1C165055EA1C}" type="presOf" srcId="{4B50DA42-48D6-4680-923E-42772E87D29C}" destId="{188FEAFD-BA0A-4698-B7DB-FD7F2271CC9C}" srcOrd="0" destOrd="0" presId="urn:microsoft.com/office/officeart/2005/8/layout/list1"/>
    <dgm:cxn modelId="{8F800C6F-97E4-49C6-9B82-E143190950A6}" type="presParOf" srcId="{5E7FC3AC-BC61-403C-A97B-E4F0013B213B}" destId="{5AF7FCDC-D8E7-411C-9F0A-650B3FBEBB74}" srcOrd="0" destOrd="0" presId="urn:microsoft.com/office/officeart/2005/8/layout/list1"/>
    <dgm:cxn modelId="{A7D2B9EE-BD49-42DF-8C0C-E0667B32E307}" type="presParOf" srcId="{5AF7FCDC-D8E7-411C-9F0A-650B3FBEBB74}" destId="{188FEAFD-BA0A-4698-B7DB-FD7F2271CC9C}" srcOrd="0" destOrd="0" presId="urn:microsoft.com/office/officeart/2005/8/layout/list1"/>
    <dgm:cxn modelId="{676DFB8C-2E3C-4343-BD14-62B0742A31D6}" type="presParOf" srcId="{5AF7FCDC-D8E7-411C-9F0A-650B3FBEBB74}" destId="{4986BF05-95EF-45E5-B712-23F37A360ACC}" srcOrd="1" destOrd="0" presId="urn:microsoft.com/office/officeart/2005/8/layout/list1"/>
    <dgm:cxn modelId="{780AED64-26D1-4DF4-A62F-19D8FC09C3EB}" type="presParOf" srcId="{5E7FC3AC-BC61-403C-A97B-E4F0013B213B}" destId="{6D399554-D353-4045-ABDF-193727BB7DFE}" srcOrd="1" destOrd="0" presId="urn:microsoft.com/office/officeart/2005/8/layout/list1"/>
    <dgm:cxn modelId="{45BD525F-B152-4009-9782-B3B27F6F2EC7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Of control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4D372B3-BEFE-444F-996A-EB947B29ADA2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They provide support and enforce compliance through different means.</a:t>
          </a:r>
          <a:endParaRPr lang="es-CO" dirty="0">
            <a:latin typeface="Barlow" panose="00000500000000000000" pitchFamily="2" charset="0"/>
          </a:endParaRPr>
        </a:p>
      </dgm:t>
    </dgm:pt>
    <dgm:pt modelId="{DD8005A6-A15F-4EBD-8DD6-963AEDC837DF}" type="par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631141-3F29-4E0A-8EEA-6C8D5AA8A811}" type="sib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E6FC003-BFA3-4663-B4DC-64BDEE38B6AF}">
      <dgm:prSet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This compliance may involve the adoption of project management frameworks or methodologies through specific templates, forms and tools, or compliance in terms of governance.</a:t>
          </a:r>
          <a:endParaRPr lang="es-CO" dirty="0">
            <a:latin typeface="Barlow" panose="00000500000000000000" pitchFamily="2" charset="0"/>
          </a:endParaRPr>
        </a:p>
      </dgm:t>
    </dgm:pt>
    <dgm:pt modelId="{39878971-68F1-4A84-8F0D-8B4ABC582BBB}" type="parTrans" cxnId="{518E485E-6D36-4D5B-AF09-55DEDB097AF5}">
      <dgm:prSet/>
      <dgm:spPr/>
      <dgm:t>
        <a:bodyPr/>
        <a:lstStyle/>
        <a:p>
          <a:endParaRPr lang="es-CO"/>
        </a:p>
      </dgm:t>
    </dgm:pt>
    <dgm:pt modelId="{21009B48-7581-4132-8D88-53E583307047}" type="sibTrans" cxnId="{518E485E-6D36-4D5B-AF09-55DEDB097AF5}">
      <dgm:prSet/>
      <dgm:spPr/>
      <dgm:t>
        <a:bodyPr/>
        <a:lstStyle/>
        <a:p>
          <a:endParaRPr lang="es-CO"/>
        </a:p>
      </dgm:t>
    </dgm:pt>
    <dgm:pt modelId="{FE7888F3-2D04-42E5-94C4-1556DC19A95C}">
      <dgm:prSet/>
      <dgm:spPr/>
      <dgm:t>
        <a:bodyPr/>
        <a:lstStyle/>
        <a:p>
          <a:endParaRPr lang="es-CO" dirty="0">
            <a:latin typeface="Barlow" panose="00000500000000000000" pitchFamily="2" charset="0"/>
          </a:endParaRPr>
        </a:p>
      </dgm:t>
    </dgm:pt>
    <dgm:pt modelId="{5A38BC5A-7CF3-4715-8CC5-531DC0580A38}" type="parTrans" cxnId="{33F7D114-93BC-4208-B708-CEDB76C86AEB}">
      <dgm:prSet/>
      <dgm:spPr/>
      <dgm:t>
        <a:bodyPr/>
        <a:lstStyle/>
        <a:p>
          <a:endParaRPr lang="es-CO"/>
        </a:p>
      </dgm:t>
    </dgm:pt>
    <dgm:pt modelId="{EEA7E145-A75A-42B8-BC00-1C92635C9DB5}" type="sibTrans" cxnId="{33F7D114-93BC-4208-B708-CEDB76C86AEB}">
      <dgm:prSet/>
      <dgm:spPr/>
      <dgm:t>
        <a:bodyPr/>
        <a:lstStyle/>
        <a:p>
          <a:endParaRPr lang="es-CO"/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3F7D114-93BC-4208-B708-CEDB76C86AEB}" srcId="{4B50DA42-48D6-4680-923E-42772E87D29C}" destId="{FE7888F3-2D04-42E5-94C4-1556DC19A95C}" srcOrd="2" destOrd="0" parTransId="{5A38BC5A-7CF3-4715-8CC5-531DC0580A38}" sibTransId="{EEA7E145-A75A-42B8-BC00-1C92635C9DB5}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518E485E-6D36-4D5B-AF09-55DEDB097AF5}" srcId="{4B50DA42-48D6-4680-923E-42772E87D29C}" destId="{DE6FC003-BFA3-4663-B4DC-64BDEE38B6AF}" srcOrd="1" destOrd="0" parTransId="{39878971-68F1-4A84-8F0D-8B4ABC582BBB}" sibTransId="{21009B48-7581-4132-8D88-53E583307047}"/>
    <dgm:cxn modelId="{FEC97447-A023-4524-B582-E1D3C84AC79A}" type="presOf" srcId="{FE7888F3-2D04-42E5-94C4-1556DC19A95C}" destId="{6E9DA721-0A08-403B-ACAF-80B5C27B31C6}" srcOrd="0" destOrd="2" presId="urn:microsoft.com/office/officeart/2005/8/layout/list1"/>
    <dgm:cxn modelId="{C42B0A68-CA20-48AD-BC9A-1BC015C84F63}" type="presOf" srcId="{4B50DA42-48D6-4680-923E-42772E87D29C}" destId="{4986BF05-95EF-45E5-B712-23F37A360ACC}" srcOrd="1" destOrd="0" presId="urn:microsoft.com/office/officeart/2005/8/layout/list1"/>
    <dgm:cxn modelId="{4B93D06B-2271-4E07-863E-EF22E105DCA8}" type="presOf" srcId="{B4D372B3-BEFE-444F-996A-EB947B29ADA2}" destId="{6E9DA721-0A08-403B-ACAF-80B5C27B31C6}" srcOrd="0" destOrd="0" presId="urn:microsoft.com/office/officeart/2005/8/layout/list1"/>
    <dgm:cxn modelId="{A6A3ABDB-F883-41A2-BF2E-0CBD6B1A6996}" type="presOf" srcId="{015B6372-BFD8-4CB8-865F-2777B3858CFD}" destId="{5E7FC3AC-BC61-403C-A97B-E4F0013B213B}" srcOrd="0" destOrd="0" presId="urn:microsoft.com/office/officeart/2005/8/layout/list1"/>
    <dgm:cxn modelId="{846E95E1-2C22-47DD-A722-30F64893D1C5}" srcId="{4B50DA42-48D6-4680-923E-42772E87D29C}" destId="{B4D372B3-BEFE-444F-996A-EB947B29ADA2}" srcOrd="0" destOrd="0" parTransId="{DD8005A6-A15F-4EBD-8DD6-963AEDC837DF}" sibTransId="{91631141-3F29-4E0A-8EEA-6C8D5AA8A811}"/>
    <dgm:cxn modelId="{A9C445E7-0168-402B-949B-277044D87691}" type="presOf" srcId="{DE6FC003-BFA3-4663-B4DC-64BDEE38B6AF}" destId="{6E9DA721-0A08-403B-ACAF-80B5C27B31C6}" srcOrd="0" destOrd="1" presId="urn:microsoft.com/office/officeart/2005/8/layout/list1"/>
    <dgm:cxn modelId="{904921ED-D8E4-403A-B117-1C165055EA1C}" type="presOf" srcId="{4B50DA42-48D6-4680-923E-42772E87D29C}" destId="{188FEAFD-BA0A-4698-B7DB-FD7F2271CC9C}" srcOrd="0" destOrd="0" presId="urn:microsoft.com/office/officeart/2005/8/layout/list1"/>
    <dgm:cxn modelId="{8F800C6F-97E4-49C6-9B82-E143190950A6}" type="presParOf" srcId="{5E7FC3AC-BC61-403C-A97B-E4F0013B213B}" destId="{5AF7FCDC-D8E7-411C-9F0A-650B3FBEBB74}" srcOrd="0" destOrd="0" presId="urn:microsoft.com/office/officeart/2005/8/layout/list1"/>
    <dgm:cxn modelId="{A7D2B9EE-BD49-42DF-8C0C-E0667B32E307}" type="presParOf" srcId="{5AF7FCDC-D8E7-411C-9F0A-650B3FBEBB74}" destId="{188FEAFD-BA0A-4698-B7DB-FD7F2271CC9C}" srcOrd="0" destOrd="0" presId="urn:microsoft.com/office/officeart/2005/8/layout/list1"/>
    <dgm:cxn modelId="{676DFB8C-2E3C-4343-BD14-62B0742A31D6}" type="presParOf" srcId="{5AF7FCDC-D8E7-411C-9F0A-650B3FBEBB74}" destId="{4986BF05-95EF-45E5-B712-23F37A360ACC}" srcOrd="1" destOrd="0" presId="urn:microsoft.com/office/officeart/2005/8/layout/list1"/>
    <dgm:cxn modelId="{780AED64-26D1-4DF4-A62F-19D8FC09C3EB}" type="presParOf" srcId="{5E7FC3AC-BC61-403C-A97B-E4F0013B213B}" destId="{6D399554-D353-4045-ABDF-193727BB7DFE}" srcOrd="1" destOrd="0" presId="urn:microsoft.com/office/officeart/2005/8/layout/list1"/>
    <dgm:cxn modelId="{45BD525F-B152-4009-9782-B3B27F6F2EC7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directive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4D372B3-BEFE-444F-996A-EB947B29ADA2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The directing </a:t>
          </a:r>
          <a:r>
            <a:rPr lang="en" dirty="0" err="1">
              <a:latin typeface="Barlow" panose="00000500000000000000" pitchFamily="2" charset="0"/>
            </a:rPr>
            <a:t>PMOs </a:t>
          </a:r>
          <a:r>
            <a:rPr lang="en" dirty="0">
              <a:latin typeface="Barlow" panose="00000500000000000000" pitchFamily="2" charset="0"/>
            </a:rPr>
            <a:t>exercise control of the projects assuming their own direction.</a:t>
          </a:r>
          <a:endParaRPr lang="es-CO" dirty="0">
            <a:latin typeface="Barlow" panose="00000500000000000000" pitchFamily="2" charset="0"/>
          </a:endParaRPr>
        </a:p>
      </dgm:t>
    </dgm:pt>
    <dgm:pt modelId="{DD8005A6-A15F-4EBD-8DD6-963AEDC837DF}" type="par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631141-3F29-4E0A-8EEA-6C8D5AA8A811}" type="sib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C42B0A68-CA20-48AD-BC9A-1BC015C84F63}" type="presOf" srcId="{4B50DA42-48D6-4680-923E-42772E87D29C}" destId="{4986BF05-95EF-45E5-B712-23F37A360ACC}" srcOrd="1" destOrd="0" presId="urn:microsoft.com/office/officeart/2005/8/layout/list1"/>
    <dgm:cxn modelId="{4B93D06B-2271-4E07-863E-EF22E105DCA8}" type="presOf" srcId="{B4D372B3-BEFE-444F-996A-EB947B29ADA2}" destId="{6E9DA721-0A08-403B-ACAF-80B5C27B31C6}" srcOrd="0" destOrd="0" presId="urn:microsoft.com/office/officeart/2005/8/layout/list1"/>
    <dgm:cxn modelId="{A6A3ABDB-F883-41A2-BF2E-0CBD6B1A6996}" type="presOf" srcId="{015B6372-BFD8-4CB8-865F-2777B3858CFD}" destId="{5E7FC3AC-BC61-403C-A97B-E4F0013B213B}" srcOrd="0" destOrd="0" presId="urn:microsoft.com/office/officeart/2005/8/layout/list1"/>
    <dgm:cxn modelId="{846E95E1-2C22-47DD-A722-30F64893D1C5}" srcId="{4B50DA42-48D6-4680-923E-42772E87D29C}" destId="{B4D372B3-BEFE-444F-996A-EB947B29ADA2}" srcOrd="0" destOrd="0" parTransId="{DD8005A6-A15F-4EBD-8DD6-963AEDC837DF}" sibTransId="{91631141-3F29-4E0A-8EEA-6C8D5AA8A811}"/>
    <dgm:cxn modelId="{904921ED-D8E4-403A-B117-1C165055EA1C}" type="presOf" srcId="{4B50DA42-48D6-4680-923E-42772E87D29C}" destId="{188FEAFD-BA0A-4698-B7DB-FD7F2271CC9C}" srcOrd="0" destOrd="0" presId="urn:microsoft.com/office/officeart/2005/8/layout/list1"/>
    <dgm:cxn modelId="{8F800C6F-97E4-49C6-9B82-E143190950A6}" type="presParOf" srcId="{5E7FC3AC-BC61-403C-A97B-E4F0013B213B}" destId="{5AF7FCDC-D8E7-411C-9F0A-650B3FBEBB74}" srcOrd="0" destOrd="0" presId="urn:microsoft.com/office/officeart/2005/8/layout/list1"/>
    <dgm:cxn modelId="{A7D2B9EE-BD49-42DF-8C0C-E0667B32E307}" type="presParOf" srcId="{5AF7FCDC-D8E7-411C-9F0A-650B3FBEBB74}" destId="{188FEAFD-BA0A-4698-B7DB-FD7F2271CC9C}" srcOrd="0" destOrd="0" presId="urn:microsoft.com/office/officeart/2005/8/layout/list1"/>
    <dgm:cxn modelId="{676DFB8C-2E3C-4343-BD14-62B0742A31D6}" type="presParOf" srcId="{5AF7FCDC-D8E7-411C-9F0A-650B3FBEBB74}" destId="{4986BF05-95EF-45E5-B712-23F37A360ACC}" srcOrd="1" destOrd="0" presId="urn:microsoft.com/office/officeart/2005/8/layout/list1"/>
    <dgm:cxn modelId="{780AED64-26D1-4DF4-A62F-19D8FC09C3EB}" type="presParOf" srcId="{5E7FC3AC-BC61-403C-A97B-E4F0013B213B}" destId="{6D399554-D353-4045-ABDF-193727BB7DFE}" srcOrd="1" destOrd="0" presId="urn:microsoft.com/office/officeart/2005/8/layout/list1"/>
    <dgm:cxn modelId="{45BD525F-B152-4009-9782-B3B27F6F2EC7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BA9784-3866-44BA-B6C4-3D14674BDD8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162DE1DE-95A6-4B09-9C8A-2C0213741CC1}">
      <dgm:prSet phldrT="[Texto]" custT="1"/>
      <dgm:spPr/>
      <dgm:t>
        <a:bodyPr/>
        <a:lstStyle/>
        <a:p>
          <a:r>
            <a:rPr lang="e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Types of </a:t>
          </a:r>
          <a:r>
            <a:rPr lang="en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PMOs</a:t>
          </a:r>
          <a:endParaRPr lang="es-CO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78AE036A-6965-4641-81F0-0E04576C91A9}" type="parTrans" cxnId="{02A0BAB9-27E4-4EC6-B2B3-FDA690EBC490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E33C0CFE-5912-44A7-B01E-4873C539C359}" type="sibTrans" cxnId="{02A0BAB9-27E4-4EC6-B2B3-FDA690EBC490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BBC25385-2B45-4B07-BC71-B83BA2B757E4}">
      <dgm:prSet phldrT="[Texto]" custT="1"/>
      <dgm:spPr/>
      <dgm:t>
        <a:bodyPr/>
        <a:lstStyle/>
        <a:p>
          <a:r>
            <a:rPr lang="en" sz="3200" dirty="0">
              <a:latin typeface="Barlow" panose="00000500000000000000" pitchFamily="2" charset="0"/>
              <a:cs typeface="Arial" panose="020B0604020202020204" pitchFamily="34" charset="0"/>
            </a:rPr>
            <a:t>Weather Station</a:t>
          </a:r>
        </a:p>
      </dgm:t>
    </dgm:pt>
    <dgm:pt modelId="{0C463429-7427-42FD-9198-E8D430F47810}" type="parTrans" cxnId="{946F160C-EE19-40D1-A246-38744EC85809}">
      <dgm:prSet custT="1"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208FE25E-C35F-4F23-9FFE-01299B7DD2E5}" type="sibTrans" cxnId="{946F160C-EE19-40D1-A246-38744EC85809}">
      <dgm:prSet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082CE398-42C2-495A-8837-B65B98BF2D28}">
      <dgm:prSet phldrT="[Texto]" custT="1"/>
      <dgm:spPr/>
      <dgm:t>
        <a:bodyPr/>
        <a:lstStyle/>
        <a:p>
          <a:r>
            <a:rPr lang="en" sz="3200">
              <a:latin typeface="Barlow" panose="00000500000000000000" pitchFamily="2" charset="0"/>
              <a:cs typeface="Arial" panose="020B0604020202020204" pitchFamily="34" charset="0"/>
            </a:rPr>
            <a:t>Control tower</a:t>
          </a:r>
          <a:endParaRPr lang="es-CO" sz="3200" dirty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8B4013C5-E755-4484-BA58-4676F84B1C5E}" type="parTrans" cxnId="{033F379C-EFDE-421A-856D-19C0ACF0D746}">
      <dgm:prSet custT="1"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A53AC6EC-1727-444F-8D13-09E1760062F0}" type="sibTrans" cxnId="{033F379C-EFDE-421A-856D-19C0ACF0D746}">
      <dgm:prSet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D675D1F2-D388-4B6B-9BB3-AD8BEA6677C6}">
      <dgm:prSet phldrT="[Texto]" custT="1"/>
      <dgm:spPr/>
      <dgm:t>
        <a:bodyPr/>
        <a:lstStyle/>
        <a:p>
          <a:r>
            <a:rPr lang="en" sz="3200">
              <a:latin typeface="Barlow" panose="00000500000000000000" pitchFamily="2" charset="0"/>
              <a:cs typeface="Arial" panose="020B0604020202020204" pitchFamily="34" charset="0"/>
            </a:rPr>
            <a:t>Resource Pool</a:t>
          </a:r>
          <a:endParaRPr lang="es-CO" sz="3200" dirty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42713401-B2A5-410E-9D51-0EB77F2A93AC}" type="parTrans" cxnId="{C88278B4-46B0-4E35-9809-4C788D62E554}">
      <dgm:prSet custT="1"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DD317B9F-5863-4AA4-B371-BEA582B05401}" type="sibTrans" cxnId="{C88278B4-46B0-4E35-9809-4C788D62E554}">
      <dgm:prSet/>
      <dgm:spPr/>
      <dgm:t>
        <a:bodyPr/>
        <a:lstStyle/>
        <a:p>
          <a:endParaRPr lang="es-CO" sz="3200">
            <a:latin typeface="Barlow" panose="00000500000000000000" pitchFamily="2" charset="0"/>
          </a:endParaRPr>
        </a:p>
      </dgm:t>
    </dgm:pt>
    <dgm:pt modelId="{FBA137FF-77F9-4E0D-B7D7-B47B87BCCA24}" type="pres">
      <dgm:prSet presAssocID="{49BA9784-3866-44BA-B6C4-3D14674BD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799F37-A0BB-4CF4-8166-9C730BA9C709}" type="pres">
      <dgm:prSet presAssocID="{162DE1DE-95A6-4B09-9C8A-2C0213741CC1}" presName="root1" presStyleCnt="0"/>
      <dgm:spPr/>
    </dgm:pt>
    <dgm:pt modelId="{DB190160-0564-407B-84FB-31CBA97BC0F3}" type="pres">
      <dgm:prSet presAssocID="{162DE1DE-95A6-4B09-9C8A-2C0213741CC1}" presName="LevelOneTextNode" presStyleLbl="node0" presStyleIdx="0" presStyleCnt="1">
        <dgm:presLayoutVars>
          <dgm:chPref val="3"/>
        </dgm:presLayoutVars>
      </dgm:prSet>
      <dgm:spPr/>
    </dgm:pt>
    <dgm:pt modelId="{A159E7BD-FFA5-418F-B547-169BEE8A00DA}" type="pres">
      <dgm:prSet presAssocID="{162DE1DE-95A6-4B09-9C8A-2C0213741CC1}" presName="level2hierChild" presStyleCnt="0"/>
      <dgm:spPr/>
    </dgm:pt>
    <dgm:pt modelId="{23252BFE-64E3-4897-85A9-A56DADE59C1C}" type="pres">
      <dgm:prSet presAssocID="{0C463429-7427-42FD-9198-E8D430F47810}" presName="conn2-1" presStyleLbl="parChTrans1D2" presStyleIdx="0" presStyleCnt="3"/>
      <dgm:spPr/>
    </dgm:pt>
    <dgm:pt modelId="{E9D723AA-2236-485B-B239-08E9099D08AE}" type="pres">
      <dgm:prSet presAssocID="{0C463429-7427-42FD-9198-E8D430F47810}" presName="connTx" presStyleLbl="parChTrans1D2" presStyleIdx="0" presStyleCnt="3"/>
      <dgm:spPr/>
    </dgm:pt>
    <dgm:pt modelId="{8246046F-B5B9-4A84-9D7C-83C03A424CD4}" type="pres">
      <dgm:prSet presAssocID="{BBC25385-2B45-4B07-BC71-B83BA2B757E4}" presName="root2" presStyleCnt="0"/>
      <dgm:spPr/>
    </dgm:pt>
    <dgm:pt modelId="{F6846597-3D84-46E0-9337-20DC26F6D67A}" type="pres">
      <dgm:prSet presAssocID="{BBC25385-2B45-4B07-BC71-B83BA2B757E4}" presName="LevelTwoTextNode" presStyleLbl="node2" presStyleIdx="0" presStyleCnt="3" custScaleX="149339">
        <dgm:presLayoutVars>
          <dgm:chPref val="3"/>
        </dgm:presLayoutVars>
      </dgm:prSet>
      <dgm:spPr/>
    </dgm:pt>
    <dgm:pt modelId="{86446EDC-1A1D-4A1F-B07B-254957460731}" type="pres">
      <dgm:prSet presAssocID="{BBC25385-2B45-4B07-BC71-B83BA2B757E4}" presName="level3hierChild" presStyleCnt="0"/>
      <dgm:spPr/>
    </dgm:pt>
    <dgm:pt modelId="{2E3CD0A5-D97C-4A44-AFEA-AF3F49D6F607}" type="pres">
      <dgm:prSet presAssocID="{8B4013C5-E755-4484-BA58-4676F84B1C5E}" presName="conn2-1" presStyleLbl="parChTrans1D2" presStyleIdx="1" presStyleCnt="3"/>
      <dgm:spPr/>
    </dgm:pt>
    <dgm:pt modelId="{78D654C5-B530-49EC-85D0-38ED8AF0EF9F}" type="pres">
      <dgm:prSet presAssocID="{8B4013C5-E755-4484-BA58-4676F84B1C5E}" presName="connTx" presStyleLbl="parChTrans1D2" presStyleIdx="1" presStyleCnt="3"/>
      <dgm:spPr/>
    </dgm:pt>
    <dgm:pt modelId="{533D514C-2565-4495-A380-2A780182A664}" type="pres">
      <dgm:prSet presAssocID="{082CE398-42C2-495A-8837-B65B98BF2D28}" presName="root2" presStyleCnt="0"/>
      <dgm:spPr/>
    </dgm:pt>
    <dgm:pt modelId="{122F6953-5F82-498D-8D0F-46D4110CC5B3}" type="pres">
      <dgm:prSet presAssocID="{082CE398-42C2-495A-8837-B65B98BF2D28}" presName="LevelTwoTextNode" presStyleLbl="node2" presStyleIdx="1" presStyleCnt="3" custScaleX="149339">
        <dgm:presLayoutVars>
          <dgm:chPref val="3"/>
        </dgm:presLayoutVars>
      </dgm:prSet>
      <dgm:spPr/>
    </dgm:pt>
    <dgm:pt modelId="{8093CE03-4AA3-4346-87DA-C16877766F36}" type="pres">
      <dgm:prSet presAssocID="{082CE398-42C2-495A-8837-B65B98BF2D28}" presName="level3hierChild" presStyleCnt="0"/>
      <dgm:spPr/>
    </dgm:pt>
    <dgm:pt modelId="{BD5518C2-283D-4B90-8EC7-32E7DAFB6876}" type="pres">
      <dgm:prSet presAssocID="{42713401-B2A5-410E-9D51-0EB77F2A93AC}" presName="conn2-1" presStyleLbl="parChTrans1D2" presStyleIdx="2" presStyleCnt="3"/>
      <dgm:spPr/>
    </dgm:pt>
    <dgm:pt modelId="{B2952E02-9070-4660-81E1-64EEDB008F4F}" type="pres">
      <dgm:prSet presAssocID="{42713401-B2A5-410E-9D51-0EB77F2A93AC}" presName="connTx" presStyleLbl="parChTrans1D2" presStyleIdx="2" presStyleCnt="3"/>
      <dgm:spPr/>
    </dgm:pt>
    <dgm:pt modelId="{C381190D-AAEE-469E-93E1-8961491505E9}" type="pres">
      <dgm:prSet presAssocID="{D675D1F2-D388-4B6B-9BB3-AD8BEA6677C6}" presName="root2" presStyleCnt="0"/>
      <dgm:spPr/>
    </dgm:pt>
    <dgm:pt modelId="{6106104E-5860-45FA-A123-52EBA353FB34}" type="pres">
      <dgm:prSet presAssocID="{D675D1F2-D388-4B6B-9BB3-AD8BEA6677C6}" presName="LevelTwoTextNode" presStyleLbl="node2" presStyleIdx="2" presStyleCnt="3" custScaleX="149339">
        <dgm:presLayoutVars>
          <dgm:chPref val="3"/>
        </dgm:presLayoutVars>
      </dgm:prSet>
      <dgm:spPr/>
    </dgm:pt>
    <dgm:pt modelId="{7425702C-6D0E-4AE5-82FC-8EDF1F6C85A8}" type="pres">
      <dgm:prSet presAssocID="{D675D1F2-D388-4B6B-9BB3-AD8BEA6677C6}" presName="level3hierChild" presStyleCnt="0"/>
      <dgm:spPr/>
    </dgm:pt>
  </dgm:ptLst>
  <dgm:cxnLst>
    <dgm:cxn modelId="{946F160C-EE19-40D1-A246-38744EC85809}" srcId="{162DE1DE-95A6-4B09-9C8A-2C0213741CC1}" destId="{BBC25385-2B45-4B07-BC71-B83BA2B757E4}" srcOrd="0" destOrd="0" parTransId="{0C463429-7427-42FD-9198-E8D430F47810}" sibTransId="{208FE25E-C35F-4F23-9FFE-01299B7DD2E5}"/>
    <dgm:cxn modelId="{723CF64E-A5AC-400F-B6A5-E673494EBF3F}" type="presOf" srcId="{D675D1F2-D388-4B6B-9BB3-AD8BEA6677C6}" destId="{6106104E-5860-45FA-A123-52EBA353FB34}" srcOrd="0" destOrd="0" presId="urn:microsoft.com/office/officeart/2005/8/layout/hierarchy2"/>
    <dgm:cxn modelId="{ABA71C82-E78F-427B-8609-D5B717F59CAC}" type="presOf" srcId="{0C463429-7427-42FD-9198-E8D430F47810}" destId="{E9D723AA-2236-485B-B239-08E9099D08AE}" srcOrd="1" destOrd="0" presId="urn:microsoft.com/office/officeart/2005/8/layout/hierarchy2"/>
    <dgm:cxn modelId="{D1D95596-8925-4BDE-B332-75FFB719A576}" type="presOf" srcId="{162DE1DE-95A6-4B09-9C8A-2C0213741CC1}" destId="{DB190160-0564-407B-84FB-31CBA97BC0F3}" srcOrd="0" destOrd="0" presId="urn:microsoft.com/office/officeart/2005/8/layout/hierarchy2"/>
    <dgm:cxn modelId="{F7DD9298-F27F-49B4-8171-150122F6CFEA}" type="presOf" srcId="{0C463429-7427-42FD-9198-E8D430F47810}" destId="{23252BFE-64E3-4897-85A9-A56DADE59C1C}" srcOrd="0" destOrd="0" presId="urn:microsoft.com/office/officeart/2005/8/layout/hierarchy2"/>
    <dgm:cxn modelId="{033F379C-EFDE-421A-856D-19C0ACF0D746}" srcId="{162DE1DE-95A6-4B09-9C8A-2C0213741CC1}" destId="{082CE398-42C2-495A-8837-B65B98BF2D28}" srcOrd="1" destOrd="0" parTransId="{8B4013C5-E755-4484-BA58-4676F84B1C5E}" sibTransId="{A53AC6EC-1727-444F-8D13-09E1760062F0}"/>
    <dgm:cxn modelId="{9FB8C7A3-3574-493B-A86C-E348DECFFCC5}" type="presOf" srcId="{082CE398-42C2-495A-8837-B65B98BF2D28}" destId="{122F6953-5F82-498D-8D0F-46D4110CC5B3}" srcOrd="0" destOrd="0" presId="urn:microsoft.com/office/officeart/2005/8/layout/hierarchy2"/>
    <dgm:cxn modelId="{C75DAAAE-E966-4715-9163-629E75B0F9A4}" type="presOf" srcId="{42713401-B2A5-410E-9D51-0EB77F2A93AC}" destId="{B2952E02-9070-4660-81E1-64EEDB008F4F}" srcOrd="1" destOrd="0" presId="urn:microsoft.com/office/officeart/2005/8/layout/hierarchy2"/>
    <dgm:cxn modelId="{C88278B4-46B0-4E35-9809-4C788D62E554}" srcId="{162DE1DE-95A6-4B09-9C8A-2C0213741CC1}" destId="{D675D1F2-D388-4B6B-9BB3-AD8BEA6677C6}" srcOrd="2" destOrd="0" parTransId="{42713401-B2A5-410E-9D51-0EB77F2A93AC}" sibTransId="{DD317B9F-5863-4AA4-B371-BEA582B05401}"/>
    <dgm:cxn modelId="{02A0BAB9-27E4-4EC6-B2B3-FDA690EBC490}" srcId="{49BA9784-3866-44BA-B6C4-3D14674BDD8E}" destId="{162DE1DE-95A6-4B09-9C8A-2C0213741CC1}" srcOrd="0" destOrd="0" parTransId="{78AE036A-6965-4641-81F0-0E04576C91A9}" sibTransId="{E33C0CFE-5912-44A7-B01E-4873C539C359}"/>
    <dgm:cxn modelId="{6CF351C5-0D68-4E83-838A-ECA26221B279}" type="presOf" srcId="{49BA9784-3866-44BA-B6C4-3D14674BDD8E}" destId="{FBA137FF-77F9-4E0D-B7D7-B47B87BCCA24}" srcOrd="0" destOrd="0" presId="urn:microsoft.com/office/officeart/2005/8/layout/hierarchy2"/>
    <dgm:cxn modelId="{EAECE7C6-EE57-4E82-8B8D-A88EBB8D9138}" type="presOf" srcId="{8B4013C5-E755-4484-BA58-4676F84B1C5E}" destId="{2E3CD0A5-D97C-4A44-AFEA-AF3F49D6F607}" srcOrd="0" destOrd="0" presId="urn:microsoft.com/office/officeart/2005/8/layout/hierarchy2"/>
    <dgm:cxn modelId="{96785DE7-70B9-47A4-8635-B0DE14558337}" type="presOf" srcId="{42713401-B2A5-410E-9D51-0EB77F2A93AC}" destId="{BD5518C2-283D-4B90-8EC7-32E7DAFB6876}" srcOrd="0" destOrd="0" presId="urn:microsoft.com/office/officeart/2005/8/layout/hierarchy2"/>
    <dgm:cxn modelId="{B62B66EA-8413-4819-864D-170D3B9E54A2}" type="presOf" srcId="{BBC25385-2B45-4B07-BC71-B83BA2B757E4}" destId="{F6846597-3D84-46E0-9337-20DC26F6D67A}" srcOrd="0" destOrd="0" presId="urn:microsoft.com/office/officeart/2005/8/layout/hierarchy2"/>
    <dgm:cxn modelId="{F68254EA-B053-4D85-8B94-A3432D58AE97}" type="presOf" srcId="{8B4013C5-E755-4484-BA58-4676F84B1C5E}" destId="{78D654C5-B530-49EC-85D0-38ED8AF0EF9F}" srcOrd="1" destOrd="0" presId="urn:microsoft.com/office/officeart/2005/8/layout/hierarchy2"/>
    <dgm:cxn modelId="{601E03BE-573B-41DC-A588-705197D16E8F}" type="presParOf" srcId="{FBA137FF-77F9-4E0D-B7D7-B47B87BCCA24}" destId="{89799F37-A0BB-4CF4-8166-9C730BA9C709}" srcOrd="0" destOrd="0" presId="urn:microsoft.com/office/officeart/2005/8/layout/hierarchy2"/>
    <dgm:cxn modelId="{8A35C9BB-7160-478F-B1C9-D55F95E13BF6}" type="presParOf" srcId="{89799F37-A0BB-4CF4-8166-9C730BA9C709}" destId="{DB190160-0564-407B-84FB-31CBA97BC0F3}" srcOrd="0" destOrd="0" presId="urn:microsoft.com/office/officeart/2005/8/layout/hierarchy2"/>
    <dgm:cxn modelId="{3C4CD58C-4E57-411F-962B-60C41E2B0F9F}" type="presParOf" srcId="{89799F37-A0BB-4CF4-8166-9C730BA9C709}" destId="{A159E7BD-FFA5-418F-B547-169BEE8A00DA}" srcOrd="1" destOrd="0" presId="urn:microsoft.com/office/officeart/2005/8/layout/hierarchy2"/>
    <dgm:cxn modelId="{ADE73386-8B09-4882-9406-18D6074E8057}" type="presParOf" srcId="{A159E7BD-FFA5-418F-B547-169BEE8A00DA}" destId="{23252BFE-64E3-4897-85A9-A56DADE59C1C}" srcOrd="0" destOrd="0" presId="urn:microsoft.com/office/officeart/2005/8/layout/hierarchy2"/>
    <dgm:cxn modelId="{2C060467-A4E6-4A3F-A00F-954BB13739FB}" type="presParOf" srcId="{23252BFE-64E3-4897-85A9-A56DADE59C1C}" destId="{E9D723AA-2236-485B-B239-08E9099D08AE}" srcOrd="0" destOrd="0" presId="urn:microsoft.com/office/officeart/2005/8/layout/hierarchy2"/>
    <dgm:cxn modelId="{0645B4CD-346F-4BFD-BC63-1C3357B98698}" type="presParOf" srcId="{A159E7BD-FFA5-418F-B547-169BEE8A00DA}" destId="{8246046F-B5B9-4A84-9D7C-83C03A424CD4}" srcOrd="1" destOrd="0" presId="urn:microsoft.com/office/officeart/2005/8/layout/hierarchy2"/>
    <dgm:cxn modelId="{BBA34F5F-B9A3-45F3-81BC-8BAB92665DED}" type="presParOf" srcId="{8246046F-B5B9-4A84-9D7C-83C03A424CD4}" destId="{F6846597-3D84-46E0-9337-20DC26F6D67A}" srcOrd="0" destOrd="0" presId="urn:microsoft.com/office/officeart/2005/8/layout/hierarchy2"/>
    <dgm:cxn modelId="{ADF813EB-7C53-407E-ABF0-F19EA7669C9C}" type="presParOf" srcId="{8246046F-B5B9-4A84-9D7C-83C03A424CD4}" destId="{86446EDC-1A1D-4A1F-B07B-254957460731}" srcOrd="1" destOrd="0" presId="urn:microsoft.com/office/officeart/2005/8/layout/hierarchy2"/>
    <dgm:cxn modelId="{1F8570E6-9E6A-4F0E-83CF-0ACB131EAD37}" type="presParOf" srcId="{A159E7BD-FFA5-418F-B547-169BEE8A00DA}" destId="{2E3CD0A5-D97C-4A44-AFEA-AF3F49D6F607}" srcOrd="2" destOrd="0" presId="urn:microsoft.com/office/officeart/2005/8/layout/hierarchy2"/>
    <dgm:cxn modelId="{2156612F-3996-471B-8EFA-94C4A4C08692}" type="presParOf" srcId="{2E3CD0A5-D97C-4A44-AFEA-AF3F49D6F607}" destId="{78D654C5-B530-49EC-85D0-38ED8AF0EF9F}" srcOrd="0" destOrd="0" presId="urn:microsoft.com/office/officeart/2005/8/layout/hierarchy2"/>
    <dgm:cxn modelId="{10B98739-DE0D-4643-81C4-B0AEECB72B78}" type="presParOf" srcId="{A159E7BD-FFA5-418F-B547-169BEE8A00DA}" destId="{533D514C-2565-4495-A380-2A780182A664}" srcOrd="3" destOrd="0" presId="urn:microsoft.com/office/officeart/2005/8/layout/hierarchy2"/>
    <dgm:cxn modelId="{902A9881-8B1E-4C25-B297-181CAD46F687}" type="presParOf" srcId="{533D514C-2565-4495-A380-2A780182A664}" destId="{122F6953-5F82-498D-8D0F-46D4110CC5B3}" srcOrd="0" destOrd="0" presId="urn:microsoft.com/office/officeart/2005/8/layout/hierarchy2"/>
    <dgm:cxn modelId="{5398E769-EEC4-4204-BC06-950F6F165F37}" type="presParOf" srcId="{533D514C-2565-4495-A380-2A780182A664}" destId="{8093CE03-4AA3-4346-87DA-C16877766F36}" srcOrd="1" destOrd="0" presId="urn:microsoft.com/office/officeart/2005/8/layout/hierarchy2"/>
    <dgm:cxn modelId="{011320CE-D6FF-4CA1-8323-4E28509BE289}" type="presParOf" srcId="{A159E7BD-FFA5-418F-B547-169BEE8A00DA}" destId="{BD5518C2-283D-4B90-8EC7-32E7DAFB6876}" srcOrd="4" destOrd="0" presId="urn:microsoft.com/office/officeart/2005/8/layout/hierarchy2"/>
    <dgm:cxn modelId="{DD5C547E-0ED2-4441-868B-4D60AA5A0398}" type="presParOf" srcId="{BD5518C2-283D-4B90-8EC7-32E7DAFB6876}" destId="{B2952E02-9070-4660-81E1-64EEDB008F4F}" srcOrd="0" destOrd="0" presId="urn:microsoft.com/office/officeart/2005/8/layout/hierarchy2"/>
    <dgm:cxn modelId="{55992B47-72AB-44B7-96BE-ADB5859E0268}" type="presParOf" srcId="{A159E7BD-FFA5-418F-B547-169BEE8A00DA}" destId="{C381190D-AAEE-469E-93E1-8961491505E9}" srcOrd="5" destOrd="0" presId="urn:microsoft.com/office/officeart/2005/8/layout/hierarchy2"/>
    <dgm:cxn modelId="{CAA3EDEB-5892-430D-89A8-4C2652F28043}" type="presParOf" srcId="{C381190D-AAEE-469E-93E1-8961491505E9}" destId="{6106104E-5860-45FA-A123-52EBA353FB34}" srcOrd="0" destOrd="0" presId="urn:microsoft.com/office/officeart/2005/8/layout/hierarchy2"/>
    <dgm:cxn modelId="{7A1C50A2-B466-49E9-BB2C-911AB7C6794C}" type="presParOf" srcId="{C381190D-AAEE-469E-93E1-8961491505E9}" destId="{7425702C-6D0E-4AE5-82FC-8EDF1F6C85A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n" b="1" dirty="0">
              <a:solidFill>
                <a:schemeClr val="tx1"/>
              </a:solidFill>
              <a:latin typeface="Barlow" panose="00000500000000000000" pitchFamily="2" charset="0"/>
            </a:rPr>
            <a:t>Weather Station</a:t>
          </a:r>
          <a:endParaRPr lang="es-CO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E9019FF-2EB6-4C68-B633-476EFDB899AE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It addresses the need for executives in organizations to know what is happening with projects, through the generation of performance reports and events, without influencing the direction of the project.</a:t>
          </a:r>
        </a:p>
      </dgm:t>
    </dgm:pt>
    <dgm:pt modelId="{66093F5E-3C6C-4B1E-A4E8-C6150BAED7F2}" type="parTrans" cxnId="{67B34BE8-279E-4DC2-9B97-3B55CE4494F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A74042F0-7E7B-4DFC-8C80-B1E861A481F9}" type="sibTrans" cxnId="{67B34BE8-279E-4DC2-9B97-3B55CE4494F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E67C6239-30CF-4ABE-A441-2B9BEEE594DC}" type="presOf" srcId="{CE9019FF-2EB6-4C68-B633-476EFDB899AE}" destId="{6E9DA721-0A08-403B-ACAF-80B5C27B31C6}" srcOrd="0" destOrd="0" presId="urn:microsoft.com/office/officeart/2005/8/layout/list1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67B34BE8-279E-4DC2-9B97-3B55CE4494F7}" srcId="{4B50DA42-48D6-4680-923E-42772E87D29C}" destId="{CE9019FF-2EB6-4C68-B633-476EFDB899AE}" srcOrd="0" destOrd="0" parTransId="{66093F5E-3C6C-4B1E-A4E8-C6150BAED7F2}" sibTransId="{A74042F0-7E7B-4DFC-8C80-B1E861A481F9}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n" b="1" dirty="0">
              <a:latin typeface="Barlow" panose="00000500000000000000" pitchFamily="2" charset="0"/>
            </a:rPr>
            <a:t>control tower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4D372B3-BEFE-444F-996A-EB947B29ADA2}">
      <dgm:prSet phldrT="[Texto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" dirty="0">
              <a:latin typeface="Barlow" panose="00000500000000000000" pitchFamily="2" charset="0"/>
            </a:rPr>
            <a:t>It makes possible the improvement in project management.</a:t>
          </a:r>
          <a:endParaRPr lang="es-CO" dirty="0">
            <a:latin typeface="Barlow" panose="00000500000000000000" pitchFamily="2" charset="0"/>
          </a:endParaRPr>
        </a:p>
      </dgm:t>
    </dgm:pt>
    <dgm:pt modelId="{DD8005A6-A15F-4EBD-8DD6-963AEDC837DF}" type="par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1631141-3F29-4E0A-8EEA-6C8D5AA8A811}" type="sibTrans" cxnId="{846E95E1-2C22-47DD-A722-30F64893D1C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49808B26-C379-4BB9-BC0A-76F507498B24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" dirty="0">
              <a:latin typeface="Barlow" panose="00000500000000000000" pitchFamily="2" charset="0"/>
            </a:rPr>
            <a:t>Establishes, reinforces and improves standards for project management, develops methodologies and procedures to follow the standards, training and qualification.</a:t>
          </a:r>
          <a:endParaRPr lang="es-CO" dirty="0">
            <a:latin typeface="Barlow" panose="00000500000000000000" pitchFamily="2" charset="0"/>
          </a:endParaRPr>
        </a:p>
      </dgm:t>
    </dgm:pt>
    <dgm:pt modelId="{8F0323DF-A196-4B13-B779-C45131ACFFFB}" type="parTrans" cxnId="{1D6C8631-C543-4ACE-BC7E-C03F07325F08}">
      <dgm:prSet/>
      <dgm:spPr/>
      <dgm:t>
        <a:bodyPr/>
        <a:lstStyle/>
        <a:p>
          <a:endParaRPr lang="es-CO"/>
        </a:p>
      </dgm:t>
    </dgm:pt>
    <dgm:pt modelId="{F784D36B-9F84-4F5C-A145-5D9EB6957312}" type="sibTrans" cxnId="{1D6C8631-C543-4ACE-BC7E-C03F07325F08}">
      <dgm:prSet/>
      <dgm:spPr/>
      <dgm:t>
        <a:bodyPr/>
        <a:lstStyle/>
        <a:p>
          <a:endParaRPr lang="es-CO"/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 custScaleY="81527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1D6C8631-C543-4ACE-BC7E-C03F07325F08}" srcId="{4B50DA42-48D6-4680-923E-42772E87D29C}" destId="{49808B26-C379-4BB9-BC0A-76F507498B24}" srcOrd="1" destOrd="0" parTransId="{8F0323DF-A196-4B13-B779-C45131ACFFFB}" sibTransId="{F784D36B-9F84-4F5C-A145-5D9EB6957312}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0EE8FAC7-0F14-4B15-BD3C-7A93EAEA89BF}" type="presOf" srcId="{B4D372B3-BEFE-444F-996A-EB947B29ADA2}" destId="{6E9DA721-0A08-403B-ACAF-80B5C27B31C6}" srcOrd="0" destOrd="0" presId="urn:microsoft.com/office/officeart/2005/8/layout/list1"/>
    <dgm:cxn modelId="{2B9555D1-072C-486D-8477-42C71A6245BA}" type="presOf" srcId="{49808B26-C379-4BB9-BC0A-76F507498B24}" destId="{6E9DA721-0A08-403B-ACAF-80B5C27B31C6}" srcOrd="0" destOrd="1" presId="urn:microsoft.com/office/officeart/2005/8/layout/list1"/>
    <dgm:cxn modelId="{846E95E1-2C22-47DD-A722-30F64893D1C5}" srcId="{4B50DA42-48D6-4680-923E-42772E87D29C}" destId="{B4D372B3-BEFE-444F-996A-EB947B29ADA2}" srcOrd="0" destOrd="0" parTransId="{DD8005A6-A15F-4EBD-8DD6-963AEDC837DF}" sibTransId="{91631141-3F29-4E0A-8EEA-6C8D5AA8A811}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/>
      <dgm:spPr/>
      <dgm:t>
        <a:bodyPr/>
        <a:lstStyle/>
        <a:p>
          <a:r>
            <a:rPr lang="en" b="1" dirty="0">
              <a:solidFill>
                <a:schemeClr val="tx1"/>
              </a:solidFill>
              <a:latin typeface="Barlow" panose="00000500000000000000" pitchFamily="2" charset="0"/>
            </a:rPr>
            <a:t>resource pool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E9019FF-2EB6-4C68-B633-476EFDB899AE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It addresses the problem of organizations suffering from a lack of qualified personnel as project managers, through the availability of an inventory of qualified project management resources.</a:t>
          </a:r>
          <a:endParaRPr lang="es-CO" dirty="0">
            <a:latin typeface="Barlow" panose="00000500000000000000" pitchFamily="2" charset="0"/>
          </a:endParaRPr>
        </a:p>
      </dgm:t>
    </dgm:pt>
    <dgm:pt modelId="{66093F5E-3C6C-4B1E-A4E8-C6150BAED7F2}" type="parTrans" cxnId="{67B34BE8-279E-4DC2-9B97-3B55CE4494F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A74042F0-7E7B-4DFC-8C80-B1E861A481F9}" type="sibTrans" cxnId="{67B34BE8-279E-4DC2-9B97-3B55CE4494F7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E67C6239-30CF-4ABE-A441-2B9BEEE594DC}" type="presOf" srcId="{CE9019FF-2EB6-4C68-B633-476EFDB899AE}" destId="{6E9DA721-0A08-403B-ACAF-80B5C27B31C6}" srcOrd="0" destOrd="0" presId="urn:microsoft.com/office/officeart/2005/8/layout/list1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67B34BE8-279E-4DC2-9B97-3B55CE4494F7}" srcId="{4B50DA42-48D6-4680-923E-42772E87D29C}" destId="{CE9019FF-2EB6-4C68-B633-476EFDB899AE}" srcOrd="0" destOrd="0" parTransId="{66093F5E-3C6C-4B1E-A4E8-C6150BAED7F2}" sibTransId="{A74042F0-7E7B-4DFC-8C80-B1E861A481F9}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9BA9784-3866-44BA-B6C4-3D14674BDD8E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162DE1DE-95A6-4B09-9C8A-2C0213741CC1}">
      <dgm:prSet phldrT="[Texto]" custT="1"/>
      <dgm:spPr/>
      <dgm:t>
        <a:bodyPr/>
        <a:lstStyle/>
        <a:p>
          <a:r>
            <a:rPr lang="en" sz="2800" dirty="0"/>
            <a:t>Types of PMOs</a:t>
          </a:r>
        </a:p>
      </dgm:t>
    </dgm:pt>
    <dgm:pt modelId="{78AE036A-6965-4641-81F0-0E04576C91A9}" type="parTrans" cxnId="{02A0BAB9-27E4-4EC6-B2B3-FDA690EBC490}">
      <dgm:prSet/>
      <dgm:spPr/>
      <dgm:t>
        <a:bodyPr/>
        <a:lstStyle/>
        <a:p>
          <a:endParaRPr lang="es-CO" sz="2800"/>
        </a:p>
      </dgm:t>
    </dgm:pt>
    <dgm:pt modelId="{E33C0CFE-5912-44A7-B01E-4873C539C359}" type="sibTrans" cxnId="{02A0BAB9-27E4-4EC6-B2B3-FDA690EBC490}">
      <dgm:prSet/>
      <dgm:spPr/>
      <dgm:t>
        <a:bodyPr/>
        <a:lstStyle/>
        <a:p>
          <a:endParaRPr lang="es-CO" sz="2800"/>
        </a:p>
      </dgm:t>
    </dgm:pt>
    <dgm:pt modelId="{C83FDAC0-1F45-4791-B298-8F11584CB8D2}">
      <dgm:prSet phldrT="[Texto]" custT="1"/>
      <dgm:spPr/>
      <dgm:t>
        <a:bodyPr/>
        <a:lstStyle/>
        <a:p>
          <a:r>
            <a:rPr lang="en" sz="2800" dirty="0"/>
            <a:t>Project Office</a:t>
          </a:r>
        </a:p>
      </dgm:t>
    </dgm:pt>
    <dgm:pt modelId="{41C11157-EDC2-4C40-95B2-C2FCF87666BB}" type="parTrans" cxnId="{9FD33CE1-5AD8-4E91-806C-DA5D762B310A}">
      <dgm:prSet/>
      <dgm:spPr/>
      <dgm:t>
        <a:bodyPr/>
        <a:lstStyle/>
        <a:p>
          <a:endParaRPr lang="es-CO" sz="2800"/>
        </a:p>
      </dgm:t>
    </dgm:pt>
    <dgm:pt modelId="{6CFAB3FB-9C48-4845-86ED-CDAE610AC166}" type="sibTrans" cxnId="{9FD33CE1-5AD8-4E91-806C-DA5D762B310A}">
      <dgm:prSet/>
      <dgm:spPr/>
      <dgm:t>
        <a:bodyPr/>
        <a:lstStyle/>
        <a:p>
          <a:endParaRPr lang="es-CO" sz="2800"/>
        </a:p>
      </dgm:t>
    </dgm:pt>
    <dgm:pt modelId="{C4CEBDCC-B196-4BDC-814D-4E74193754DC}">
      <dgm:prSet phldrT="[Texto]" custT="1"/>
      <dgm:spPr/>
      <dgm:t>
        <a:bodyPr/>
        <a:lstStyle/>
        <a:p>
          <a:r>
            <a:rPr lang="en" sz="2800" dirty="0"/>
            <a:t>Center of Excellence</a:t>
          </a:r>
        </a:p>
      </dgm:t>
    </dgm:pt>
    <dgm:pt modelId="{6625CA6A-BD6A-4914-BDDC-EE5C7CA1F72E}" type="sibTrans" cxnId="{EAF72A6A-1AA9-4EB6-9951-AD100115C3E7}">
      <dgm:prSet/>
      <dgm:spPr/>
      <dgm:t>
        <a:bodyPr/>
        <a:lstStyle/>
        <a:p>
          <a:endParaRPr lang="es-CO" sz="2800"/>
        </a:p>
      </dgm:t>
    </dgm:pt>
    <dgm:pt modelId="{270E6F39-CE66-4560-9DC6-26C283BB707A}" type="parTrans" cxnId="{EAF72A6A-1AA9-4EB6-9951-AD100115C3E7}">
      <dgm:prSet/>
      <dgm:spPr/>
      <dgm:t>
        <a:bodyPr/>
        <a:lstStyle/>
        <a:p>
          <a:endParaRPr lang="es-CO" sz="2800"/>
        </a:p>
      </dgm:t>
    </dgm:pt>
    <dgm:pt modelId="{4F4FC87A-E85D-458F-9937-3CE2FC449961}">
      <dgm:prSet phldrT="[Texto]" custT="1"/>
      <dgm:spPr/>
      <dgm:t>
        <a:bodyPr/>
        <a:lstStyle/>
        <a:p>
          <a:r>
            <a:rPr lang="en" sz="2800" dirty="0"/>
            <a:t>Advanced PMO</a:t>
          </a:r>
        </a:p>
      </dgm:t>
    </dgm:pt>
    <dgm:pt modelId="{075AB80D-BF2F-488B-BD19-F942B04F948E}" type="sibTrans" cxnId="{D04DCA11-DAEA-4146-9E02-A24D165C163C}">
      <dgm:prSet/>
      <dgm:spPr/>
      <dgm:t>
        <a:bodyPr/>
        <a:lstStyle/>
        <a:p>
          <a:endParaRPr lang="es-CO" sz="2800"/>
        </a:p>
      </dgm:t>
    </dgm:pt>
    <dgm:pt modelId="{83142740-7EAA-4ADA-9F66-E82FF0BCB307}" type="parTrans" cxnId="{D04DCA11-DAEA-4146-9E02-A24D165C163C}">
      <dgm:prSet/>
      <dgm:spPr/>
      <dgm:t>
        <a:bodyPr/>
        <a:lstStyle/>
        <a:p>
          <a:endParaRPr lang="es-CO" sz="2800"/>
        </a:p>
      </dgm:t>
    </dgm:pt>
    <dgm:pt modelId="{1C757FA9-DFDC-4F44-BA9D-0FB6E61DEC8A}">
      <dgm:prSet phldrT="[Texto]" custT="1"/>
      <dgm:spPr/>
      <dgm:t>
        <a:bodyPr/>
        <a:lstStyle/>
        <a:p>
          <a:r>
            <a:rPr lang="en" sz="2800" dirty="0"/>
            <a:t>Standard PMO</a:t>
          </a:r>
        </a:p>
      </dgm:t>
    </dgm:pt>
    <dgm:pt modelId="{EC8C3729-53DE-41BB-9A5A-B35BE3F7DF89}" type="sibTrans" cxnId="{E92B837D-5DA4-4AFA-B84B-36DC862533C1}">
      <dgm:prSet/>
      <dgm:spPr/>
      <dgm:t>
        <a:bodyPr/>
        <a:lstStyle/>
        <a:p>
          <a:endParaRPr lang="es-CO" sz="2800"/>
        </a:p>
      </dgm:t>
    </dgm:pt>
    <dgm:pt modelId="{EC95CF33-FD7F-4DA2-BB26-8BB97E337253}" type="parTrans" cxnId="{E92B837D-5DA4-4AFA-B84B-36DC862533C1}">
      <dgm:prSet/>
      <dgm:spPr/>
      <dgm:t>
        <a:bodyPr/>
        <a:lstStyle/>
        <a:p>
          <a:endParaRPr lang="es-CO" sz="2800"/>
        </a:p>
      </dgm:t>
    </dgm:pt>
    <dgm:pt modelId="{95C1B0C7-0A3F-420B-B58E-E0C6C9850475}">
      <dgm:prSet phldrT="[Texto]" custT="1"/>
      <dgm:spPr/>
      <dgm:t>
        <a:bodyPr/>
        <a:lstStyle/>
        <a:p>
          <a:r>
            <a:rPr lang="en" sz="2800" dirty="0"/>
            <a:t>Basic PMO</a:t>
          </a:r>
        </a:p>
      </dgm:t>
    </dgm:pt>
    <dgm:pt modelId="{4D9B37F0-E058-48AA-82A7-9E4809F0DDD3}" type="sibTrans" cxnId="{420A1D01-567A-4249-A304-3F1CB7F62867}">
      <dgm:prSet/>
      <dgm:spPr/>
      <dgm:t>
        <a:bodyPr/>
        <a:lstStyle/>
        <a:p>
          <a:endParaRPr lang="es-CO" sz="2800"/>
        </a:p>
      </dgm:t>
    </dgm:pt>
    <dgm:pt modelId="{F7B268F7-B357-497F-BD46-1ED821A6C70B}" type="parTrans" cxnId="{420A1D01-567A-4249-A304-3F1CB7F62867}">
      <dgm:prSet/>
      <dgm:spPr/>
      <dgm:t>
        <a:bodyPr/>
        <a:lstStyle/>
        <a:p>
          <a:endParaRPr lang="es-CO" sz="2800"/>
        </a:p>
      </dgm:t>
    </dgm:pt>
    <dgm:pt modelId="{FAA5E786-AA92-491F-9983-2831237B77F3}" type="pres">
      <dgm:prSet presAssocID="{49BA9784-3866-44BA-B6C4-3D14674BDD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148E5C-C215-4604-B71C-1556FF7C3894}" type="pres">
      <dgm:prSet presAssocID="{162DE1DE-95A6-4B09-9C8A-2C0213741CC1}" presName="hierRoot1" presStyleCnt="0">
        <dgm:presLayoutVars>
          <dgm:hierBranch val="init"/>
        </dgm:presLayoutVars>
      </dgm:prSet>
      <dgm:spPr/>
    </dgm:pt>
    <dgm:pt modelId="{CD18EB53-9A74-4EFF-8AE0-EB5803AF0FC6}" type="pres">
      <dgm:prSet presAssocID="{162DE1DE-95A6-4B09-9C8A-2C0213741CC1}" presName="rootComposite1" presStyleCnt="0"/>
      <dgm:spPr/>
    </dgm:pt>
    <dgm:pt modelId="{1983A06B-7285-4ECD-AB2F-08C60B5B6A72}" type="pres">
      <dgm:prSet presAssocID="{162DE1DE-95A6-4B09-9C8A-2C0213741CC1}" presName="rootText1" presStyleLbl="node0" presStyleIdx="0" presStyleCnt="1">
        <dgm:presLayoutVars>
          <dgm:chPref val="3"/>
        </dgm:presLayoutVars>
      </dgm:prSet>
      <dgm:spPr/>
    </dgm:pt>
    <dgm:pt modelId="{F926DE82-1CA2-4AEE-8CC5-945EF600B299}" type="pres">
      <dgm:prSet presAssocID="{162DE1DE-95A6-4B09-9C8A-2C0213741CC1}" presName="rootConnector1" presStyleLbl="node1" presStyleIdx="0" presStyleCnt="0"/>
      <dgm:spPr/>
    </dgm:pt>
    <dgm:pt modelId="{8213C7BD-AE26-4CB9-A605-E4C705F4D3BE}" type="pres">
      <dgm:prSet presAssocID="{162DE1DE-95A6-4B09-9C8A-2C0213741CC1}" presName="hierChild2" presStyleCnt="0"/>
      <dgm:spPr/>
    </dgm:pt>
    <dgm:pt modelId="{A0685239-C8AC-401B-A2C0-06D4ABBEC82B}" type="pres">
      <dgm:prSet presAssocID="{41C11157-EDC2-4C40-95B2-C2FCF87666BB}" presName="Name64" presStyleLbl="parChTrans1D2" presStyleIdx="0" presStyleCnt="5"/>
      <dgm:spPr/>
    </dgm:pt>
    <dgm:pt modelId="{32F9BA3D-CE9C-443F-A9D6-6336A9906933}" type="pres">
      <dgm:prSet presAssocID="{C83FDAC0-1F45-4791-B298-8F11584CB8D2}" presName="hierRoot2" presStyleCnt="0">
        <dgm:presLayoutVars>
          <dgm:hierBranch val="init"/>
        </dgm:presLayoutVars>
      </dgm:prSet>
      <dgm:spPr/>
    </dgm:pt>
    <dgm:pt modelId="{0461A403-7AF8-4CB3-B5AE-C69E4E22DD89}" type="pres">
      <dgm:prSet presAssocID="{C83FDAC0-1F45-4791-B298-8F11584CB8D2}" presName="rootComposite" presStyleCnt="0"/>
      <dgm:spPr/>
    </dgm:pt>
    <dgm:pt modelId="{ABD645BF-DC67-498E-BDDF-C6D6163716DB}" type="pres">
      <dgm:prSet presAssocID="{C83FDAC0-1F45-4791-B298-8F11584CB8D2}" presName="rootText" presStyleLbl="node2" presStyleIdx="0" presStyleCnt="5" custScaleX="195784">
        <dgm:presLayoutVars>
          <dgm:chPref val="3"/>
        </dgm:presLayoutVars>
      </dgm:prSet>
      <dgm:spPr/>
    </dgm:pt>
    <dgm:pt modelId="{0B9B3573-0B77-49AE-A042-C8BEBE94C1EB}" type="pres">
      <dgm:prSet presAssocID="{C83FDAC0-1F45-4791-B298-8F11584CB8D2}" presName="rootConnector" presStyleLbl="node2" presStyleIdx="0" presStyleCnt="5"/>
      <dgm:spPr/>
    </dgm:pt>
    <dgm:pt modelId="{1FECCF40-E656-4915-BBFB-013870D9FF84}" type="pres">
      <dgm:prSet presAssocID="{C83FDAC0-1F45-4791-B298-8F11584CB8D2}" presName="hierChild4" presStyleCnt="0"/>
      <dgm:spPr/>
    </dgm:pt>
    <dgm:pt modelId="{B741CB69-FA96-4A7E-98CD-19BB51C976F9}" type="pres">
      <dgm:prSet presAssocID="{C83FDAC0-1F45-4791-B298-8F11584CB8D2}" presName="hierChild5" presStyleCnt="0"/>
      <dgm:spPr/>
    </dgm:pt>
    <dgm:pt modelId="{60235703-58D0-4220-B965-267A53C846AB}" type="pres">
      <dgm:prSet presAssocID="{F7B268F7-B357-497F-BD46-1ED821A6C70B}" presName="Name64" presStyleLbl="parChTrans1D2" presStyleIdx="1" presStyleCnt="5"/>
      <dgm:spPr/>
    </dgm:pt>
    <dgm:pt modelId="{0D5047C2-8091-46E6-AEF8-2E72C9DEACCD}" type="pres">
      <dgm:prSet presAssocID="{95C1B0C7-0A3F-420B-B58E-E0C6C9850475}" presName="hierRoot2" presStyleCnt="0">
        <dgm:presLayoutVars>
          <dgm:hierBranch val="init"/>
        </dgm:presLayoutVars>
      </dgm:prSet>
      <dgm:spPr/>
    </dgm:pt>
    <dgm:pt modelId="{A99FBF69-6676-43A9-9EE1-2F43F8405D7D}" type="pres">
      <dgm:prSet presAssocID="{95C1B0C7-0A3F-420B-B58E-E0C6C9850475}" presName="rootComposite" presStyleCnt="0"/>
      <dgm:spPr/>
    </dgm:pt>
    <dgm:pt modelId="{BC703F6D-8D0F-4961-91BE-841F5A4108E6}" type="pres">
      <dgm:prSet presAssocID="{95C1B0C7-0A3F-420B-B58E-E0C6C9850475}" presName="rootText" presStyleLbl="node2" presStyleIdx="1" presStyleCnt="5" custScaleX="195784">
        <dgm:presLayoutVars>
          <dgm:chPref val="3"/>
        </dgm:presLayoutVars>
      </dgm:prSet>
      <dgm:spPr/>
    </dgm:pt>
    <dgm:pt modelId="{96A8E363-2847-4A80-9F15-528013B8CB82}" type="pres">
      <dgm:prSet presAssocID="{95C1B0C7-0A3F-420B-B58E-E0C6C9850475}" presName="rootConnector" presStyleLbl="node2" presStyleIdx="1" presStyleCnt="5"/>
      <dgm:spPr/>
    </dgm:pt>
    <dgm:pt modelId="{41B24D42-9033-4604-AAB7-0A72FE058D07}" type="pres">
      <dgm:prSet presAssocID="{95C1B0C7-0A3F-420B-B58E-E0C6C9850475}" presName="hierChild4" presStyleCnt="0"/>
      <dgm:spPr/>
    </dgm:pt>
    <dgm:pt modelId="{028C0E2A-392A-4E07-A3D8-D4426DB116F5}" type="pres">
      <dgm:prSet presAssocID="{95C1B0C7-0A3F-420B-B58E-E0C6C9850475}" presName="hierChild5" presStyleCnt="0"/>
      <dgm:spPr/>
    </dgm:pt>
    <dgm:pt modelId="{CAC5B57A-A0A9-46BC-9D23-4A80BA6180B9}" type="pres">
      <dgm:prSet presAssocID="{EC95CF33-FD7F-4DA2-BB26-8BB97E337253}" presName="Name64" presStyleLbl="parChTrans1D2" presStyleIdx="2" presStyleCnt="5"/>
      <dgm:spPr/>
    </dgm:pt>
    <dgm:pt modelId="{6550BEC6-3936-4B34-9E2C-1BBBD7FE464C}" type="pres">
      <dgm:prSet presAssocID="{1C757FA9-DFDC-4F44-BA9D-0FB6E61DEC8A}" presName="hierRoot2" presStyleCnt="0">
        <dgm:presLayoutVars>
          <dgm:hierBranch val="init"/>
        </dgm:presLayoutVars>
      </dgm:prSet>
      <dgm:spPr/>
    </dgm:pt>
    <dgm:pt modelId="{CF32736F-3668-43CD-9FDE-7F9CD3568E69}" type="pres">
      <dgm:prSet presAssocID="{1C757FA9-DFDC-4F44-BA9D-0FB6E61DEC8A}" presName="rootComposite" presStyleCnt="0"/>
      <dgm:spPr/>
    </dgm:pt>
    <dgm:pt modelId="{7A39493E-8F77-407C-8AE0-449367B64B1C}" type="pres">
      <dgm:prSet presAssocID="{1C757FA9-DFDC-4F44-BA9D-0FB6E61DEC8A}" presName="rootText" presStyleLbl="node2" presStyleIdx="2" presStyleCnt="5" custScaleX="195784">
        <dgm:presLayoutVars>
          <dgm:chPref val="3"/>
        </dgm:presLayoutVars>
      </dgm:prSet>
      <dgm:spPr/>
    </dgm:pt>
    <dgm:pt modelId="{A3035E8A-2383-4438-B17F-6B59A54CD1FA}" type="pres">
      <dgm:prSet presAssocID="{1C757FA9-DFDC-4F44-BA9D-0FB6E61DEC8A}" presName="rootConnector" presStyleLbl="node2" presStyleIdx="2" presStyleCnt="5"/>
      <dgm:spPr/>
    </dgm:pt>
    <dgm:pt modelId="{DD34F518-2FC8-47FC-83AE-8947D712EA9D}" type="pres">
      <dgm:prSet presAssocID="{1C757FA9-DFDC-4F44-BA9D-0FB6E61DEC8A}" presName="hierChild4" presStyleCnt="0"/>
      <dgm:spPr/>
    </dgm:pt>
    <dgm:pt modelId="{86A28CF0-BD9E-4052-B9F2-41BABB909E11}" type="pres">
      <dgm:prSet presAssocID="{1C757FA9-DFDC-4F44-BA9D-0FB6E61DEC8A}" presName="hierChild5" presStyleCnt="0"/>
      <dgm:spPr/>
    </dgm:pt>
    <dgm:pt modelId="{98D5BF30-6995-4A28-8049-31472F4DC5A3}" type="pres">
      <dgm:prSet presAssocID="{83142740-7EAA-4ADA-9F66-E82FF0BCB307}" presName="Name64" presStyleLbl="parChTrans1D2" presStyleIdx="3" presStyleCnt="5"/>
      <dgm:spPr/>
    </dgm:pt>
    <dgm:pt modelId="{954F863C-85E5-4CB7-97F0-5745E8988011}" type="pres">
      <dgm:prSet presAssocID="{4F4FC87A-E85D-458F-9937-3CE2FC449961}" presName="hierRoot2" presStyleCnt="0">
        <dgm:presLayoutVars>
          <dgm:hierBranch val="init"/>
        </dgm:presLayoutVars>
      </dgm:prSet>
      <dgm:spPr/>
    </dgm:pt>
    <dgm:pt modelId="{01BBBD18-CD1F-4A03-AF94-82A605D97A4D}" type="pres">
      <dgm:prSet presAssocID="{4F4FC87A-E85D-458F-9937-3CE2FC449961}" presName="rootComposite" presStyleCnt="0"/>
      <dgm:spPr/>
    </dgm:pt>
    <dgm:pt modelId="{72998212-8866-4384-868B-8730B231945C}" type="pres">
      <dgm:prSet presAssocID="{4F4FC87A-E85D-458F-9937-3CE2FC449961}" presName="rootText" presStyleLbl="node2" presStyleIdx="3" presStyleCnt="5" custScaleX="195784">
        <dgm:presLayoutVars>
          <dgm:chPref val="3"/>
        </dgm:presLayoutVars>
      </dgm:prSet>
      <dgm:spPr/>
    </dgm:pt>
    <dgm:pt modelId="{63DB374F-4FC1-49FF-AE0D-814105C90C85}" type="pres">
      <dgm:prSet presAssocID="{4F4FC87A-E85D-458F-9937-3CE2FC449961}" presName="rootConnector" presStyleLbl="node2" presStyleIdx="3" presStyleCnt="5"/>
      <dgm:spPr/>
    </dgm:pt>
    <dgm:pt modelId="{E868FE11-8D6A-42EC-9F43-C66BDB8FC513}" type="pres">
      <dgm:prSet presAssocID="{4F4FC87A-E85D-458F-9937-3CE2FC449961}" presName="hierChild4" presStyleCnt="0"/>
      <dgm:spPr/>
    </dgm:pt>
    <dgm:pt modelId="{7C3BA451-AC41-4889-A39A-A16344288898}" type="pres">
      <dgm:prSet presAssocID="{4F4FC87A-E85D-458F-9937-3CE2FC449961}" presName="hierChild5" presStyleCnt="0"/>
      <dgm:spPr/>
    </dgm:pt>
    <dgm:pt modelId="{BFA60477-5C07-4109-82FB-10A60AA27B72}" type="pres">
      <dgm:prSet presAssocID="{270E6F39-CE66-4560-9DC6-26C283BB707A}" presName="Name64" presStyleLbl="parChTrans1D2" presStyleIdx="4" presStyleCnt="5"/>
      <dgm:spPr/>
    </dgm:pt>
    <dgm:pt modelId="{A362B6BD-2F9D-4C33-8456-6A69F73EFBC9}" type="pres">
      <dgm:prSet presAssocID="{C4CEBDCC-B196-4BDC-814D-4E74193754DC}" presName="hierRoot2" presStyleCnt="0">
        <dgm:presLayoutVars>
          <dgm:hierBranch val="init"/>
        </dgm:presLayoutVars>
      </dgm:prSet>
      <dgm:spPr/>
    </dgm:pt>
    <dgm:pt modelId="{7B7C73C2-A02C-464F-A544-CC53FC23C2B0}" type="pres">
      <dgm:prSet presAssocID="{C4CEBDCC-B196-4BDC-814D-4E74193754DC}" presName="rootComposite" presStyleCnt="0"/>
      <dgm:spPr/>
    </dgm:pt>
    <dgm:pt modelId="{8047B78F-4DDC-40EF-BD88-9BDDB7E5F073}" type="pres">
      <dgm:prSet presAssocID="{C4CEBDCC-B196-4BDC-814D-4E74193754DC}" presName="rootText" presStyleLbl="node2" presStyleIdx="4" presStyleCnt="5" custScaleX="195784">
        <dgm:presLayoutVars>
          <dgm:chPref val="3"/>
        </dgm:presLayoutVars>
      </dgm:prSet>
      <dgm:spPr/>
    </dgm:pt>
    <dgm:pt modelId="{0D4E2303-CD97-480F-9E87-34745FB24E1A}" type="pres">
      <dgm:prSet presAssocID="{C4CEBDCC-B196-4BDC-814D-4E74193754DC}" presName="rootConnector" presStyleLbl="node2" presStyleIdx="4" presStyleCnt="5"/>
      <dgm:spPr/>
    </dgm:pt>
    <dgm:pt modelId="{710284EC-BF0D-45AD-BCD1-B632E1B0E510}" type="pres">
      <dgm:prSet presAssocID="{C4CEBDCC-B196-4BDC-814D-4E74193754DC}" presName="hierChild4" presStyleCnt="0"/>
      <dgm:spPr/>
    </dgm:pt>
    <dgm:pt modelId="{BC451867-E9F3-486C-B5F0-3119C3BAE064}" type="pres">
      <dgm:prSet presAssocID="{C4CEBDCC-B196-4BDC-814D-4E74193754DC}" presName="hierChild5" presStyleCnt="0"/>
      <dgm:spPr/>
    </dgm:pt>
    <dgm:pt modelId="{8ED4DE4F-EC46-4959-A190-32CB074E0D4E}" type="pres">
      <dgm:prSet presAssocID="{162DE1DE-95A6-4B09-9C8A-2C0213741CC1}" presName="hierChild3" presStyleCnt="0"/>
      <dgm:spPr/>
    </dgm:pt>
  </dgm:ptLst>
  <dgm:cxnLst>
    <dgm:cxn modelId="{420A1D01-567A-4249-A304-3F1CB7F62867}" srcId="{162DE1DE-95A6-4B09-9C8A-2C0213741CC1}" destId="{95C1B0C7-0A3F-420B-B58E-E0C6C9850475}" srcOrd="1" destOrd="0" parTransId="{F7B268F7-B357-497F-BD46-1ED821A6C70B}" sibTransId="{4D9B37F0-E058-48AA-82A7-9E4809F0DDD3}"/>
    <dgm:cxn modelId="{54228506-AA8A-444E-A23D-7DE3FF19DCE3}" type="presOf" srcId="{270E6F39-CE66-4560-9DC6-26C283BB707A}" destId="{BFA60477-5C07-4109-82FB-10A60AA27B72}" srcOrd="0" destOrd="0" presId="urn:microsoft.com/office/officeart/2009/3/layout/HorizontalOrganizationChart"/>
    <dgm:cxn modelId="{69DE3111-C728-4C3B-B6D0-20BEA2D3E139}" type="presOf" srcId="{49BA9784-3866-44BA-B6C4-3D14674BDD8E}" destId="{FAA5E786-AA92-491F-9983-2831237B77F3}" srcOrd="0" destOrd="0" presId="urn:microsoft.com/office/officeart/2009/3/layout/HorizontalOrganizationChart"/>
    <dgm:cxn modelId="{D04DCA11-DAEA-4146-9E02-A24D165C163C}" srcId="{162DE1DE-95A6-4B09-9C8A-2C0213741CC1}" destId="{4F4FC87A-E85D-458F-9937-3CE2FC449961}" srcOrd="3" destOrd="0" parTransId="{83142740-7EAA-4ADA-9F66-E82FF0BCB307}" sibTransId="{075AB80D-BF2F-488B-BD19-F942B04F948E}"/>
    <dgm:cxn modelId="{5448A016-3431-4313-B687-AF16159B0B0A}" type="presOf" srcId="{C83FDAC0-1F45-4791-B298-8F11584CB8D2}" destId="{ABD645BF-DC67-498E-BDDF-C6D6163716DB}" srcOrd="0" destOrd="0" presId="urn:microsoft.com/office/officeart/2009/3/layout/HorizontalOrganizationChart"/>
    <dgm:cxn modelId="{2A647F1A-BA76-4E1A-A6B5-47758AC89A94}" type="presOf" srcId="{F7B268F7-B357-497F-BD46-1ED821A6C70B}" destId="{60235703-58D0-4220-B965-267A53C846AB}" srcOrd="0" destOrd="0" presId="urn:microsoft.com/office/officeart/2009/3/layout/HorizontalOrganizationChart"/>
    <dgm:cxn modelId="{EC15C720-F79E-4871-843B-45CF49A4258F}" type="presOf" srcId="{162DE1DE-95A6-4B09-9C8A-2C0213741CC1}" destId="{F926DE82-1CA2-4AEE-8CC5-945EF600B299}" srcOrd="1" destOrd="0" presId="urn:microsoft.com/office/officeart/2009/3/layout/HorizontalOrganizationChart"/>
    <dgm:cxn modelId="{16AD7825-2CF9-4109-8A3B-CCCC7799E5A3}" type="presOf" srcId="{95C1B0C7-0A3F-420B-B58E-E0C6C9850475}" destId="{BC703F6D-8D0F-4961-91BE-841F5A4108E6}" srcOrd="0" destOrd="0" presId="urn:microsoft.com/office/officeart/2009/3/layout/HorizontalOrganizationChart"/>
    <dgm:cxn modelId="{EAF72A6A-1AA9-4EB6-9951-AD100115C3E7}" srcId="{162DE1DE-95A6-4B09-9C8A-2C0213741CC1}" destId="{C4CEBDCC-B196-4BDC-814D-4E74193754DC}" srcOrd="4" destOrd="0" parTransId="{270E6F39-CE66-4560-9DC6-26C283BB707A}" sibTransId="{6625CA6A-BD6A-4914-BDDC-EE5C7CA1F72E}"/>
    <dgm:cxn modelId="{4266354B-AD63-4134-AE01-5657A59E474E}" type="presOf" srcId="{1C757FA9-DFDC-4F44-BA9D-0FB6E61DEC8A}" destId="{A3035E8A-2383-4438-B17F-6B59A54CD1FA}" srcOrd="1" destOrd="0" presId="urn:microsoft.com/office/officeart/2009/3/layout/HorizontalOrganizationChart"/>
    <dgm:cxn modelId="{69186B6F-DA8D-4ABD-B890-F26E7C4A452E}" type="presOf" srcId="{83142740-7EAA-4ADA-9F66-E82FF0BCB307}" destId="{98D5BF30-6995-4A28-8049-31472F4DC5A3}" srcOrd="0" destOrd="0" presId="urn:microsoft.com/office/officeart/2009/3/layout/HorizontalOrganizationChart"/>
    <dgm:cxn modelId="{E92B837D-5DA4-4AFA-B84B-36DC862533C1}" srcId="{162DE1DE-95A6-4B09-9C8A-2C0213741CC1}" destId="{1C757FA9-DFDC-4F44-BA9D-0FB6E61DEC8A}" srcOrd="2" destOrd="0" parTransId="{EC95CF33-FD7F-4DA2-BB26-8BB97E337253}" sibTransId="{EC8C3729-53DE-41BB-9A5A-B35BE3F7DF89}"/>
    <dgm:cxn modelId="{6A53067E-D261-47AA-9375-9C491B6CD76A}" type="presOf" srcId="{4F4FC87A-E85D-458F-9937-3CE2FC449961}" destId="{63DB374F-4FC1-49FF-AE0D-814105C90C85}" srcOrd="1" destOrd="0" presId="urn:microsoft.com/office/officeart/2009/3/layout/HorizontalOrganizationChart"/>
    <dgm:cxn modelId="{5E167E83-3BE3-4FDB-A49F-4C6F8FC928AE}" type="presOf" srcId="{4F4FC87A-E85D-458F-9937-3CE2FC449961}" destId="{72998212-8866-4384-868B-8730B231945C}" srcOrd="0" destOrd="0" presId="urn:microsoft.com/office/officeart/2009/3/layout/HorizontalOrganizationChart"/>
    <dgm:cxn modelId="{B640A783-F63C-4FC1-9277-E27A4F4CCC71}" type="presOf" srcId="{162DE1DE-95A6-4B09-9C8A-2C0213741CC1}" destId="{1983A06B-7285-4ECD-AB2F-08C60B5B6A72}" srcOrd="0" destOrd="0" presId="urn:microsoft.com/office/officeart/2009/3/layout/HorizontalOrganizationChart"/>
    <dgm:cxn modelId="{83EE6795-3803-49FB-8A49-57039E61B68B}" type="presOf" srcId="{C83FDAC0-1F45-4791-B298-8F11584CB8D2}" destId="{0B9B3573-0B77-49AE-A042-C8BEBE94C1EB}" srcOrd="1" destOrd="0" presId="urn:microsoft.com/office/officeart/2009/3/layout/HorizontalOrganizationChart"/>
    <dgm:cxn modelId="{EC6C0C9B-2776-459E-B4A3-1518C50E3DB7}" type="presOf" srcId="{95C1B0C7-0A3F-420B-B58E-E0C6C9850475}" destId="{96A8E363-2847-4A80-9F15-528013B8CB82}" srcOrd="1" destOrd="0" presId="urn:microsoft.com/office/officeart/2009/3/layout/HorizontalOrganizationChart"/>
    <dgm:cxn modelId="{F59018A5-B2F7-477C-BC56-F9DF8F1BC875}" type="presOf" srcId="{C4CEBDCC-B196-4BDC-814D-4E74193754DC}" destId="{0D4E2303-CD97-480F-9E87-34745FB24E1A}" srcOrd="1" destOrd="0" presId="urn:microsoft.com/office/officeart/2009/3/layout/HorizontalOrganizationChart"/>
    <dgm:cxn modelId="{80206EB7-BACA-4B9F-85EF-540F13A1BE23}" type="presOf" srcId="{41C11157-EDC2-4C40-95B2-C2FCF87666BB}" destId="{A0685239-C8AC-401B-A2C0-06D4ABBEC82B}" srcOrd="0" destOrd="0" presId="urn:microsoft.com/office/officeart/2009/3/layout/HorizontalOrganizationChart"/>
    <dgm:cxn modelId="{02A0BAB9-27E4-4EC6-B2B3-FDA690EBC490}" srcId="{49BA9784-3866-44BA-B6C4-3D14674BDD8E}" destId="{162DE1DE-95A6-4B09-9C8A-2C0213741CC1}" srcOrd="0" destOrd="0" parTransId="{78AE036A-6965-4641-81F0-0E04576C91A9}" sibTransId="{E33C0CFE-5912-44A7-B01E-4873C539C359}"/>
    <dgm:cxn modelId="{0028B3CF-2104-4B33-9203-3E66ADE681D9}" type="presOf" srcId="{1C757FA9-DFDC-4F44-BA9D-0FB6E61DEC8A}" destId="{7A39493E-8F77-407C-8AE0-449367B64B1C}" srcOrd="0" destOrd="0" presId="urn:microsoft.com/office/officeart/2009/3/layout/HorizontalOrganizationChart"/>
    <dgm:cxn modelId="{9FD33CE1-5AD8-4E91-806C-DA5D762B310A}" srcId="{162DE1DE-95A6-4B09-9C8A-2C0213741CC1}" destId="{C83FDAC0-1F45-4791-B298-8F11584CB8D2}" srcOrd="0" destOrd="0" parTransId="{41C11157-EDC2-4C40-95B2-C2FCF87666BB}" sibTransId="{6CFAB3FB-9C48-4845-86ED-CDAE610AC166}"/>
    <dgm:cxn modelId="{FEF03EE3-E8B2-4A5D-9929-D0B28FCDB1E9}" type="presOf" srcId="{C4CEBDCC-B196-4BDC-814D-4E74193754DC}" destId="{8047B78F-4DDC-40EF-BD88-9BDDB7E5F073}" srcOrd="0" destOrd="0" presId="urn:microsoft.com/office/officeart/2009/3/layout/HorizontalOrganizationChart"/>
    <dgm:cxn modelId="{499A7AFB-D78D-4AFC-8F46-31D45E00A973}" type="presOf" srcId="{EC95CF33-FD7F-4DA2-BB26-8BB97E337253}" destId="{CAC5B57A-A0A9-46BC-9D23-4A80BA6180B9}" srcOrd="0" destOrd="0" presId="urn:microsoft.com/office/officeart/2009/3/layout/HorizontalOrganizationChart"/>
    <dgm:cxn modelId="{4313F638-88B0-40A1-A5D1-E2839B925761}" type="presParOf" srcId="{FAA5E786-AA92-491F-9983-2831237B77F3}" destId="{04148E5C-C215-4604-B71C-1556FF7C3894}" srcOrd="0" destOrd="0" presId="urn:microsoft.com/office/officeart/2009/3/layout/HorizontalOrganizationChart"/>
    <dgm:cxn modelId="{35C1CEAD-999B-4421-9DD3-48A1B2C09547}" type="presParOf" srcId="{04148E5C-C215-4604-B71C-1556FF7C3894}" destId="{CD18EB53-9A74-4EFF-8AE0-EB5803AF0FC6}" srcOrd="0" destOrd="0" presId="urn:microsoft.com/office/officeart/2009/3/layout/HorizontalOrganizationChart"/>
    <dgm:cxn modelId="{E23B8C0D-6511-47D4-A7C1-36FBFD447FB0}" type="presParOf" srcId="{CD18EB53-9A74-4EFF-8AE0-EB5803AF0FC6}" destId="{1983A06B-7285-4ECD-AB2F-08C60B5B6A72}" srcOrd="0" destOrd="0" presId="urn:microsoft.com/office/officeart/2009/3/layout/HorizontalOrganizationChart"/>
    <dgm:cxn modelId="{C57DC152-AE2E-42F2-963B-A568AF68AEEC}" type="presParOf" srcId="{CD18EB53-9A74-4EFF-8AE0-EB5803AF0FC6}" destId="{F926DE82-1CA2-4AEE-8CC5-945EF600B299}" srcOrd="1" destOrd="0" presId="urn:microsoft.com/office/officeart/2009/3/layout/HorizontalOrganizationChart"/>
    <dgm:cxn modelId="{1561BFFA-F6F5-452C-A901-4DC12B036E62}" type="presParOf" srcId="{04148E5C-C215-4604-B71C-1556FF7C3894}" destId="{8213C7BD-AE26-4CB9-A605-E4C705F4D3BE}" srcOrd="1" destOrd="0" presId="urn:microsoft.com/office/officeart/2009/3/layout/HorizontalOrganizationChart"/>
    <dgm:cxn modelId="{20616AB0-264D-4B22-89FB-74ED3DFE3696}" type="presParOf" srcId="{8213C7BD-AE26-4CB9-A605-E4C705F4D3BE}" destId="{A0685239-C8AC-401B-A2C0-06D4ABBEC82B}" srcOrd="0" destOrd="0" presId="urn:microsoft.com/office/officeart/2009/3/layout/HorizontalOrganizationChart"/>
    <dgm:cxn modelId="{0923CA10-5791-49EE-B326-AC0D6189F0BF}" type="presParOf" srcId="{8213C7BD-AE26-4CB9-A605-E4C705F4D3BE}" destId="{32F9BA3D-CE9C-443F-A9D6-6336A9906933}" srcOrd="1" destOrd="0" presId="urn:microsoft.com/office/officeart/2009/3/layout/HorizontalOrganizationChart"/>
    <dgm:cxn modelId="{44F1E059-376F-4ED3-9076-8419E9724B8C}" type="presParOf" srcId="{32F9BA3D-CE9C-443F-A9D6-6336A9906933}" destId="{0461A403-7AF8-4CB3-B5AE-C69E4E22DD89}" srcOrd="0" destOrd="0" presId="urn:microsoft.com/office/officeart/2009/3/layout/HorizontalOrganizationChart"/>
    <dgm:cxn modelId="{822E1CD5-0A4A-4283-B707-F6DE6369F48D}" type="presParOf" srcId="{0461A403-7AF8-4CB3-B5AE-C69E4E22DD89}" destId="{ABD645BF-DC67-498E-BDDF-C6D6163716DB}" srcOrd="0" destOrd="0" presId="urn:microsoft.com/office/officeart/2009/3/layout/HorizontalOrganizationChart"/>
    <dgm:cxn modelId="{BB43589A-8F05-41D4-B9A3-5AF6EE951BBF}" type="presParOf" srcId="{0461A403-7AF8-4CB3-B5AE-C69E4E22DD89}" destId="{0B9B3573-0B77-49AE-A042-C8BEBE94C1EB}" srcOrd="1" destOrd="0" presId="urn:microsoft.com/office/officeart/2009/3/layout/HorizontalOrganizationChart"/>
    <dgm:cxn modelId="{8ABD91CD-1E06-4F93-B43A-9150150A8434}" type="presParOf" srcId="{32F9BA3D-CE9C-443F-A9D6-6336A9906933}" destId="{1FECCF40-E656-4915-BBFB-013870D9FF84}" srcOrd="1" destOrd="0" presId="urn:microsoft.com/office/officeart/2009/3/layout/HorizontalOrganizationChart"/>
    <dgm:cxn modelId="{71232CA8-65A8-48F3-AD93-F64D8428144B}" type="presParOf" srcId="{32F9BA3D-CE9C-443F-A9D6-6336A9906933}" destId="{B741CB69-FA96-4A7E-98CD-19BB51C976F9}" srcOrd="2" destOrd="0" presId="urn:microsoft.com/office/officeart/2009/3/layout/HorizontalOrganizationChart"/>
    <dgm:cxn modelId="{65DC241D-29D6-497C-86C1-F6A88526C6AF}" type="presParOf" srcId="{8213C7BD-AE26-4CB9-A605-E4C705F4D3BE}" destId="{60235703-58D0-4220-B965-267A53C846AB}" srcOrd="2" destOrd="0" presId="urn:microsoft.com/office/officeart/2009/3/layout/HorizontalOrganizationChart"/>
    <dgm:cxn modelId="{38E80698-70B8-42E0-9339-972B64B301EF}" type="presParOf" srcId="{8213C7BD-AE26-4CB9-A605-E4C705F4D3BE}" destId="{0D5047C2-8091-46E6-AEF8-2E72C9DEACCD}" srcOrd="3" destOrd="0" presId="urn:microsoft.com/office/officeart/2009/3/layout/HorizontalOrganizationChart"/>
    <dgm:cxn modelId="{DA32E1A5-29EE-4926-950B-CB24CE476F45}" type="presParOf" srcId="{0D5047C2-8091-46E6-AEF8-2E72C9DEACCD}" destId="{A99FBF69-6676-43A9-9EE1-2F43F8405D7D}" srcOrd="0" destOrd="0" presId="urn:microsoft.com/office/officeart/2009/3/layout/HorizontalOrganizationChart"/>
    <dgm:cxn modelId="{73D0873A-2D49-4DE0-8CD7-AA2045A40171}" type="presParOf" srcId="{A99FBF69-6676-43A9-9EE1-2F43F8405D7D}" destId="{BC703F6D-8D0F-4961-91BE-841F5A4108E6}" srcOrd="0" destOrd="0" presId="urn:microsoft.com/office/officeart/2009/3/layout/HorizontalOrganizationChart"/>
    <dgm:cxn modelId="{3B3FA2B7-61B3-4DB5-B14A-D3B37A9539BE}" type="presParOf" srcId="{A99FBF69-6676-43A9-9EE1-2F43F8405D7D}" destId="{96A8E363-2847-4A80-9F15-528013B8CB82}" srcOrd="1" destOrd="0" presId="urn:microsoft.com/office/officeart/2009/3/layout/HorizontalOrganizationChart"/>
    <dgm:cxn modelId="{3803A283-BAB2-462F-8466-7012ED37B5A6}" type="presParOf" srcId="{0D5047C2-8091-46E6-AEF8-2E72C9DEACCD}" destId="{41B24D42-9033-4604-AAB7-0A72FE058D07}" srcOrd="1" destOrd="0" presId="urn:microsoft.com/office/officeart/2009/3/layout/HorizontalOrganizationChart"/>
    <dgm:cxn modelId="{77462C15-DF79-437D-A9AD-788C3263756B}" type="presParOf" srcId="{0D5047C2-8091-46E6-AEF8-2E72C9DEACCD}" destId="{028C0E2A-392A-4E07-A3D8-D4426DB116F5}" srcOrd="2" destOrd="0" presId="urn:microsoft.com/office/officeart/2009/3/layout/HorizontalOrganizationChart"/>
    <dgm:cxn modelId="{A653C229-1C27-4EC6-B290-ECE5E9883CA4}" type="presParOf" srcId="{8213C7BD-AE26-4CB9-A605-E4C705F4D3BE}" destId="{CAC5B57A-A0A9-46BC-9D23-4A80BA6180B9}" srcOrd="4" destOrd="0" presId="urn:microsoft.com/office/officeart/2009/3/layout/HorizontalOrganizationChart"/>
    <dgm:cxn modelId="{B61461D6-622E-4EE3-AFC3-B9A71585718A}" type="presParOf" srcId="{8213C7BD-AE26-4CB9-A605-E4C705F4D3BE}" destId="{6550BEC6-3936-4B34-9E2C-1BBBD7FE464C}" srcOrd="5" destOrd="0" presId="urn:microsoft.com/office/officeart/2009/3/layout/HorizontalOrganizationChart"/>
    <dgm:cxn modelId="{2CA1DF9A-F7D2-47DC-A223-492636242136}" type="presParOf" srcId="{6550BEC6-3936-4B34-9E2C-1BBBD7FE464C}" destId="{CF32736F-3668-43CD-9FDE-7F9CD3568E69}" srcOrd="0" destOrd="0" presId="urn:microsoft.com/office/officeart/2009/3/layout/HorizontalOrganizationChart"/>
    <dgm:cxn modelId="{DA73C0CF-2401-4381-A271-830C3C1DCC78}" type="presParOf" srcId="{CF32736F-3668-43CD-9FDE-7F9CD3568E69}" destId="{7A39493E-8F77-407C-8AE0-449367B64B1C}" srcOrd="0" destOrd="0" presId="urn:microsoft.com/office/officeart/2009/3/layout/HorizontalOrganizationChart"/>
    <dgm:cxn modelId="{BA0EE7E3-259B-4A93-9FE1-1783F0F05F61}" type="presParOf" srcId="{CF32736F-3668-43CD-9FDE-7F9CD3568E69}" destId="{A3035E8A-2383-4438-B17F-6B59A54CD1FA}" srcOrd="1" destOrd="0" presId="urn:microsoft.com/office/officeart/2009/3/layout/HorizontalOrganizationChart"/>
    <dgm:cxn modelId="{AB47A6C1-80C8-4AEA-AD4C-EC757365A1ED}" type="presParOf" srcId="{6550BEC6-3936-4B34-9E2C-1BBBD7FE464C}" destId="{DD34F518-2FC8-47FC-83AE-8947D712EA9D}" srcOrd="1" destOrd="0" presId="urn:microsoft.com/office/officeart/2009/3/layout/HorizontalOrganizationChart"/>
    <dgm:cxn modelId="{AE7E963C-D904-4D86-9D9F-C9D2A11DE76A}" type="presParOf" srcId="{6550BEC6-3936-4B34-9E2C-1BBBD7FE464C}" destId="{86A28CF0-BD9E-4052-B9F2-41BABB909E11}" srcOrd="2" destOrd="0" presId="urn:microsoft.com/office/officeart/2009/3/layout/HorizontalOrganizationChart"/>
    <dgm:cxn modelId="{6BDA3C21-CB1F-41A6-9A81-3A09A6AA23B7}" type="presParOf" srcId="{8213C7BD-AE26-4CB9-A605-E4C705F4D3BE}" destId="{98D5BF30-6995-4A28-8049-31472F4DC5A3}" srcOrd="6" destOrd="0" presId="urn:microsoft.com/office/officeart/2009/3/layout/HorizontalOrganizationChart"/>
    <dgm:cxn modelId="{A14556F8-EDF0-45F8-B861-64221D07F66F}" type="presParOf" srcId="{8213C7BD-AE26-4CB9-A605-E4C705F4D3BE}" destId="{954F863C-85E5-4CB7-97F0-5745E8988011}" srcOrd="7" destOrd="0" presId="urn:microsoft.com/office/officeart/2009/3/layout/HorizontalOrganizationChart"/>
    <dgm:cxn modelId="{999B9465-0F20-49DB-8D90-9F6F1A88CE7D}" type="presParOf" srcId="{954F863C-85E5-4CB7-97F0-5745E8988011}" destId="{01BBBD18-CD1F-4A03-AF94-82A605D97A4D}" srcOrd="0" destOrd="0" presId="urn:microsoft.com/office/officeart/2009/3/layout/HorizontalOrganizationChart"/>
    <dgm:cxn modelId="{131B121A-EDF0-43B2-9565-9034DDBCE58E}" type="presParOf" srcId="{01BBBD18-CD1F-4A03-AF94-82A605D97A4D}" destId="{72998212-8866-4384-868B-8730B231945C}" srcOrd="0" destOrd="0" presId="urn:microsoft.com/office/officeart/2009/3/layout/HorizontalOrganizationChart"/>
    <dgm:cxn modelId="{CBB6085B-F6F3-4C44-AD46-B109F9664BFA}" type="presParOf" srcId="{01BBBD18-CD1F-4A03-AF94-82A605D97A4D}" destId="{63DB374F-4FC1-49FF-AE0D-814105C90C85}" srcOrd="1" destOrd="0" presId="urn:microsoft.com/office/officeart/2009/3/layout/HorizontalOrganizationChart"/>
    <dgm:cxn modelId="{5C412302-06FD-49B1-BBC3-A6EFCD1AA208}" type="presParOf" srcId="{954F863C-85E5-4CB7-97F0-5745E8988011}" destId="{E868FE11-8D6A-42EC-9F43-C66BDB8FC513}" srcOrd="1" destOrd="0" presId="urn:microsoft.com/office/officeart/2009/3/layout/HorizontalOrganizationChart"/>
    <dgm:cxn modelId="{F9E44C9A-17CA-432A-A4EB-FA2C5F286CDB}" type="presParOf" srcId="{954F863C-85E5-4CB7-97F0-5745E8988011}" destId="{7C3BA451-AC41-4889-A39A-A16344288898}" srcOrd="2" destOrd="0" presId="urn:microsoft.com/office/officeart/2009/3/layout/HorizontalOrganizationChart"/>
    <dgm:cxn modelId="{F10F967E-2BCE-4FE2-8DE2-1119407EE629}" type="presParOf" srcId="{8213C7BD-AE26-4CB9-A605-E4C705F4D3BE}" destId="{BFA60477-5C07-4109-82FB-10A60AA27B72}" srcOrd="8" destOrd="0" presId="urn:microsoft.com/office/officeart/2009/3/layout/HorizontalOrganizationChart"/>
    <dgm:cxn modelId="{60ABE55F-F3AB-426B-8377-DB1175FF4D6C}" type="presParOf" srcId="{8213C7BD-AE26-4CB9-A605-E4C705F4D3BE}" destId="{A362B6BD-2F9D-4C33-8456-6A69F73EFBC9}" srcOrd="9" destOrd="0" presId="urn:microsoft.com/office/officeart/2009/3/layout/HorizontalOrganizationChart"/>
    <dgm:cxn modelId="{E597308D-F0BF-4B38-81BF-43D95387C3FA}" type="presParOf" srcId="{A362B6BD-2F9D-4C33-8456-6A69F73EFBC9}" destId="{7B7C73C2-A02C-464F-A544-CC53FC23C2B0}" srcOrd="0" destOrd="0" presId="urn:microsoft.com/office/officeart/2009/3/layout/HorizontalOrganizationChart"/>
    <dgm:cxn modelId="{A3E0EC58-233A-4EA9-A9A0-F3F73626B4E0}" type="presParOf" srcId="{7B7C73C2-A02C-464F-A544-CC53FC23C2B0}" destId="{8047B78F-4DDC-40EF-BD88-9BDDB7E5F073}" srcOrd="0" destOrd="0" presId="urn:microsoft.com/office/officeart/2009/3/layout/HorizontalOrganizationChart"/>
    <dgm:cxn modelId="{95A59E62-5F84-4866-A2F7-2B34EEB213CB}" type="presParOf" srcId="{7B7C73C2-A02C-464F-A544-CC53FC23C2B0}" destId="{0D4E2303-CD97-480F-9E87-34745FB24E1A}" srcOrd="1" destOrd="0" presId="urn:microsoft.com/office/officeart/2009/3/layout/HorizontalOrganizationChart"/>
    <dgm:cxn modelId="{3D770386-CCEA-4F48-88D7-A682B831A225}" type="presParOf" srcId="{A362B6BD-2F9D-4C33-8456-6A69F73EFBC9}" destId="{710284EC-BF0D-45AD-BCD1-B632E1B0E510}" srcOrd="1" destOrd="0" presId="urn:microsoft.com/office/officeart/2009/3/layout/HorizontalOrganizationChart"/>
    <dgm:cxn modelId="{C135BCF1-A25E-4503-8B27-85AD7DE776B6}" type="presParOf" srcId="{A362B6BD-2F9D-4C33-8456-6A69F73EFBC9}" destId="{BC451867-E9F3-486C-B5F0-3119C3BAE064}" srcOrd="2" destOrd="0" presId="urn:microsoft.com/office/officeart/2009/3/layout/HorizontalOrganizationChart"/>
    <dgm:cxn modelId="{D5CF9CC1-8F41-413B-83A2-694EBF989BE6}" type="presParOf" srcId="{04148E5C-C215-4604-B71C-1556FF7C3894}" destId="{8ED4DE4F-EC46-4959-A190-32CB074E0D4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latin typeface="Barlow" panose="00000500000000000000" pitchFamily="2" charset="0"/>
            </a:rPr>
            <a:t>Project Office</a:t>
          </a:r>
          <a:endParaRPr lang="es-CO" sz="2400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7D6E0E33-D6A4-4D19-B056-B160C8EB4ED1}">
      <dgm:prSet phldrT="[Texto]" custT="1"/>
      <dgm:spPr/>
      <dgm:t>
        <a:bodyPr/>
        <a:lstStyle/>
        <a:p>
          <a:r>
            <a:rPr lang="en" sz="2400" b="0" dirty="0">
              <a:latin typeface="Barlow" panose="00000500000000000000" pitchFamily="2" charset="0"/>
            </a:rPr>
            <a:t>Its fundamental objective is to produce the project deliverables according to the schedule and the budget, guaranteeing the good use of the resources.</a:t>
          </a:r>
        </a:p>
      </dgm:t>
    </dgm:pt>
    <dgm:pt modelId="{CC275366-0144-46A1-B89E-FE6011AE8D5A}" type="parTrans" cxnId="{178C3C80-5AE4-4B66-A956-21796420E085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BA05B2D7-E602-4911-915D-42CD72CA034F}" type="sibTrans" cxnId="{178C3C80-5AE4-4B66-A956-21796420E085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34A939AE-CE6F-49D8-BEE1-3A0338C155DD}">
      <dgm:prSet phldrT="[Texto]" custT="1"/>
      <dgm:spPr/>
      <dgm:t>
        <a:bodyPr/>
        <a:lstStyle/>
        <a:p>
          <a:r>
            <a:rPr lang="en" sz="2400" b="0" dirty="0">
              <a:latin typeface="Barlow" panose="00000500000000000000" pitchFamily="2" charset="0"/>
            </a:rPr>
            <a:t>Applies effective practices for the performance and supervision of projects, and when possible applies standard life cycle processes.</a:t>
          </a:r>
        </a:p>
      </dgm:t>
    </dgm:pt>
    <dgm:pt modelId="{FEDFA6D5-E1A0-4605-B1B6-DF00519EA193}" type="parTrans" cxnId="{78C89917-3046-4455-BE79-CA240FC71B98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41DE1DEE-6047-4CC5-8082-F3ACB16ECCFA}" type="sibTrans" cxnId="{78C89917-3046-4455-BE79-CA240FC71B98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8C89917-3046-4455-BE79-CA240FC71B98}" srcId="{4B50DA42-48D6-4680-923E-42772E87D29C}" destId="{34A939AE-CE6F-49D8-BEE1-3A0338C155DD}" srcOrd="1" destOrd="0" parTransId="{FEDFA6D5-E1A0-4605-B1B6-DF00519EA193}" sibTransId="{41DE1DEE-6047-4CC5-8082-F3ACB16ECCFA}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94D6993A-ED91-485D-937D-8078A72BA2D4}" type="presOf" srcId="{34A939AE-CE6F-49D8-BEE1-3A0338C155DD}" destId="{6E9DA721-0A08-403B-ACAF-80B5C27B31C6}" srcOrd="0" destOrd="1" presId="urn:microsoft.com/office/officeart/2005/8/layout/list1"/>
    <dgm:cxn modelId="{A2A15E6D-3595-4739-814C-5E635B49483F}" type="presOf" srcId="{7D6E0E33-D6A4-4D19-B056-B160C8EB4ED1}" destId="{6E9DA721-0A08-403B-ACAF-80B5C27B31C6}" srcOrd="0" destOrd="0" presId="urn:microsoft.com/office/officeart/2005/8/layout/list1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178C3C80-5AE4-4B66-A956-21796420E085}" srcId="{4B50DA42-48D6-4680-923E-42772E87D29C}" destId="{7D6E0E33-D6A4-4D19-B056-B160C8EB4ED1}" srcOrd="0" destOrd="0" parTransId="{CC275366-0144-46A1-B89E-FE6011AE8D5A}" sibTransId="{BA05B2D7-E602-4911-915D-42CD72CA034F}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latin typeface="Barlow" panose="00000500000000000000" pitchFamily="2" charset="0"/>
            </a:rPr>
            <a:t>Basic </a:t>
          </a:r>
          <a:endParaRPr lang="es-CO" sz="2400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2400" b="0">
            <a:latin typeface="Barlow" panose="00000500000000000000" pitchFamily="2" charset="0"/>
          </a:endParaRPr>
        </a:p>
      </dgm:t>
    </dgm:pt>
    <dgm:pt modelId="{C5996775-F035-47B4-80F7-25702303015B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It seeks a standard methodology for project management, guaranteeing its </a:t>
          </a:r>
          <a:r>
            <a:rPr lang="en" dirty="0" err="1">
              <a:latin typeface="Barlow" panose="00000500000000000000" pitchFamily="2" charset="0"/>
            </a:rPr>
            <a:t>repeatability </a:t>
          </a:r>
          <a:r>
            <a:rPr lang="en" dirty="0">
              <a:latin typeface="Barlow" panose="00000500000000000000" pitchFamily="2" charset="0"/>
            </a:rPr>
            <a:t>and its application in all projects, regardless of their nature.</a:t>
          </a:r>
        </a:p>
      </dgm:t>
    </dgm:pt>
    <dgm:pt modelId="{687949A2-F722-4C57-94E6-DE8C07DD36C4}" type="parTrans" cxnId="{8348C52A-9AEB-4B1D-B72A-469508B494E4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6F40B8E2-F608-4D82-ABC8-7118F708FF39}" type="sibTrans" cxnId="{8348C52A-9AEB-4B1D-B72A-469508B494E4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60AABDD5-D436-4208-9FA3-7CACA81A2249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Introduces critical processes and project management practices:</a:t>
          </a:r>
        </a:p>
      </dgm:t>
    </dgm:pt>
    <dgm:pt modelId="{FAE04937-FA23-453B-BFF1-C3BE76FD8EF9}" type="parTrans" cxnId="{23C5B876-3912-4284-A071-3067C46BE89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3D0DF00-1E38-4912-A3D2-68E28728167D}" type="sibTrans" cxnId="{23C5B876-3912-4284-A071-3067C46BE89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BFAE34CC-550B-4B68-A939-7D26072299BC}">
      <dgm:prSet/>
      <dgm:spPr/>
      <dgm:t>
        <a:bodyPr/>
        <a:lstStyle/>
        <a:p>
          <a:r>
            <a:rPr lang="en" i="1" dirty="0">
              <a:latin typeface="Barlow" panose="00000500000000000000" pitchFamily="2" charset="0"/>
            </a:rPr>
            <a:t>Identifies and develops critical processes.</a:t>
          </a:r>
        </a:p>
      </dgm:t>
    </dgm:pt>
    <dgm:pt modelId="{04BF892B-6965-4D7D-BBBF-B3EBDDAA2F20}" type="parTrans" cxnId="{8CBF96DA-D1BB-4CF7-8145-2509333BFFE9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F3971DE-C45B-4F13-8939-B55CDAF6CFB0}" type="sibTrans" cxnId="{8CBF96DA-D1BB-4CF7-8145-2509333BFFE9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1D10626-414C-4469-8613-F7CD73F5A092}">
      <dgm:prSet/>
      <dgm:spPr/>
      <dgm:t>
        <a:bodyPr/>
        <a:lstStyle/>
        <a:p>
          <a:r>
            <a:rPr lang="en" i="1" dirty="0">
              <a:latin typeface="Barlow" panose="00000500000000000000" pitchFamily="2" charset="0"/>
            </a:rPr>
            <a:t>Manage the use of critical processes in interlocking projects.</a:t>
          </a:r>
        </a:p>
      </dgm:t>
    </dgm:pt>
    <dgm:pt modelId="{37377C91-A62C-4E89-A47D-FB8D2ACE26F8}" type="parTrans" cxnId="{60EDBD06-A39A-42A8-97C8-1932EB4ACB9F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150236E-AD24-4803-AABE-561979279965}" type="sibTrans" cxnId="{60EDBD06-A39A-42A8-97C8-1932EB4ACB9F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4967F0F-BCF6-4E60-B9E3-C96184635B85}">
      <dgm:prSet/>
      <dgm:spPr/>
      <dgm:t>
        <a:bodyPr/>
        <a:lstStyle/>
        <a:p>
          <a:r>
            <a:rPr lang="en" i="1" dirty="0">
              <a:latin typeface="Barlow" panose="00000500000000000000" pitchFamily="2" charset="0"/>
            </a:rPr>
            <a:t>Identify best practices.</a:t>
          </a:r>
        </a:p>
      </dgm:t>
    </dgm:pt>
    <dgm:pt modelId="{34ED2319-DC2B-4279-B3A5-3701984D42C0}" type="parTrans" cxnId="{D3A595CF-0960-442B-92F6-0E3B634EC9B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1AA9C229-C177-4D98-8A42-43CE921DDDB1}" type="sibTrans" cxnId="{D3A595CF-0960-442B-92F6-0E3B634EC9B5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EDBD06-A39A-42A8-97C8-1932EB4ACB9F}" srcId="{60AABDD5-D436-4208-9FA3-7CACA81A2249}" destId="{C1D10626-414C-4469-8613-F7CD73F5A092}" srcOrd="1" destOrd="0" parTransId="{37377C91-A62C-4E89-A47D-FB8D2ACE26F8}" sibTransId="{5150236E-AD24-4803-AABE-561979279965}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5B937021-F330-4336-A8D3-04A2D227FD4D}" type="presOf" srcId="{60AABDD5-D436-4208-9FA3-7CACA81A2249}" destId="{6E9DA721-0A08-403B-ACAF-80B5C27B31C6}" srcOrd="0" destOrd="1" presId="urn:microsoft.com/office/officeart/2005/8/layout/list1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8348C52A-9AEB-4B1D-B72A-469508B494E4}" srcId="{4B50DA42-48D6-4680-923E-42772E87D29C}" destId="{C5996775-F035-47B4-80F7-25702303015B}" srcOrd="0" destOrd="0" parTransId="{687949A2-F722-4C57-94E6-DE8C07DD36C4}" sibTransId="{6F40B8E2-F608-4D82-ABC8-7118F708FF39}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23C5B876-3912-4284-A071-3067C46BE895}" srcId="{4B50DA42-48D6-4680-923E-42772E87D29C}" destId="{60AABDD5-D436-4208-9FA3-7CACA81A2249}" srcOrd="1" destOrd="0" parTransId="{FAE04937-FA23-453B-BFF1-C3BE76FD8EF9}" sibTransId="{C3D0DF00-1E38-4912-A3D2-68E28728167D}"/>
    <dgm:cxn modelId="{E2F308A6-A371-486F-A91D-6F8FB0E50C37}" type="presOf" srcId="{C4967F0F-BCF6-4E60-B9E3-C96184635B85}" destId="{6E9DA721-0A08-403B-ACAF-80B5C27B31C6}" srcOrd="0" destOrd="4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46FC0EC8-C2AD-46DA-84D3-7DA50594A632}" type="presOf" srcId="{C5996775-F035-47B4-80F7-25702303015B}" destId="{6E9DA721-0A08-403B-ACAF-80B5C27B31C6}" srcOrd="0" destOrd="0" presId="urn:microsoft.com/office/officeart/2005/8/layout/list1"/>
    <dgm:cxn modelId="{D3A595CF-0960-442B-92F6-0E3B634EC9B5}" srcId="{60AABDD5-D436-4208-9FA3-7CACA81A2249}" destId="{C4967F0F-BCF6-4E60-B9E3-C96184635B85}" srcOrd="2" destOrd="0" parTransId="{34ED2319-DC2B-4279-B3A5-3701984D42C0}" sibTransId="{1AA9C229-C177-4D98-8A42-43CE921DDDB1}"/>
    <dgm:cxn modelId="{8CBF96DA-D1BB-4CF7-8145-2509333BFFE9}" srcId="{60AABDD5-D436-4208-9FA3-7CACA81A2249}" destId="{BFAE34CC-550B-4B68-A939-7D26072299BC}" srcOrd="0" destOrd="0" parTransId="{04BF892B-6965-4D7D-BBBF-B3EBDDAA2F20}" sibTransId="{9F3971DE-C45B-4F13-8939-B55CDAF6CFB0}"/>
    <dgm:cxn modelId="{CBB91EE0-137B-4489-9078-73610E0E84AF}" type="presOf" srcId="{BFAE34CC-550B-4B68-A939-7D26072299BC}" destId="{6E9DA721-0A08-403B-ACAF-80B5C27B31C6}" srcOrd="0" destOrd="2" presId="urn:microsoft.com/office/officeart/2005/8/layout/list1"/>
    <dgm:cxn modelId="{B10A4DFE-38ED-4F87-B1B3-9D73FFC646D3}" type="presOf" srcId="{C1D10626-414C-4469-8613-F7CD73F5A092}" destId="{6E9DA721-0A08-403B-ACAF-80B5C27B31C6}" srcOrd="0" destOrd="3" presId="urn:microsoft.com/office/officeart/2005/8/layout/list1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87126-1BDB-46D2-A3DB-E922AB83BA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25FF7DAC-7481-42DB-8032-CEC68365915B}">
      <dgm:prSet phldrT="[Texto]" custT="1"/>
      <dgm:spPr/>
      <dgm:t>
        <a:bodyPr/>
        <a:lstStyle/>
        <a:p>
          <a:r>
            <a:rPr lang="en" sz="2800" b="1" dirty="0">
              <a:latin typeface="Barlow" panose="00000500000000000000" pitchFamily="2" charset="0"/>
            </a:rPr>
            <a:t>Governance</a:t>
          </a:r>
        </a:p>
      </dgm:t>
    </dgm:pt>
    <dgm:pt modelId="{1AFDA05B-8FF8-4B89-B61A-12F20E600973}" type="parTrans" cxnId="{66424F7C-FA4C-4849-92E2-4228A46F4512}">
      <dgm:prSet/>
      <dgm:spPr/>
      <dgm:t>
        <a:bodyPr/>
        <a:lstStyle/>
        <a:p>
          <a:endParaRPr lang="es-CO" sz="2800">
            <a:latin typeface="Barlow" panose="00000500000000000000" pitchFamily="2" charset="0"/>
          </a:endParaRPr>
        </a:p>
      </dgm:t>
    </dgm:pt>
    <dgm:pt modelId="{5AE6C1FD-4D77-43B2-9688-4DA38FD0A486}" type="sibTrans" cxnId="{66424F7C-FA4C-4849-92E2-4228A46F4512}">
      <dgm:prSet/>
      <dgm:spPr/>
      <dgm:t>
        <a:bodyPr/>
        <a:lstStyle/>
        <a:p>
          <a:endParaRPr lang="es-CO" sz="2800">
            <a:latin typeface="Barlow" panose="00000500000000000000" pitchFamily="2" charset="0"/>
          </a:endParaRPr>
        </a:p>
      </dgm:t>
    </dgm:pt>
    <dgm:pt modelId="{C802EB29-4735-4FD6-9616-E064CD49DD78}">
      <dgm:prSet phldrT="[Texto]" custT="1"/>
      <dgm:spPr/>
      <dgm:t>
        <a:bodyPr/>
        <a:lstStyle/>
        <a:p>
          <a:r>
            <a:rPr lang="en" sz="1800" dirty="0">
              <a:latin typeface="Barlow" panose="00000500000000000000" pitchFamily="2" charset="0"/>
            </a:rPr>
            <a:t>It specifies the rules and procedures for decision-making in corporate matters.</a:t>
          </a:r>
        </a:p>
      </dgm:t>
    </dgm:pt>
    <dgm:pt modelId="{048B51EB-3C82-45CA-AB1D-950C582A2FDD}" type="parTrans" cxnId="{C4E65001-0247-4D15-8386-80619D53D75B}">
      <dgm:prSet custT="1"/>
      <dgm:spPr/>
      <dgm:t>
        <a:bodyPr/>
        <a:lstStyle/>
        <a:p>
          <a:endParaRPr lang="es-CO" sz="800">
            <a:latin typeface="Barlow" panose="00000500000000000000" pitchFamily="2" charset="0"/>
          </a:endParaRPr>
        </a:p>
      </dgm:t>
    </dgm:pt>
    <dgm:pt modelId="{DCE8E559-5562-4CFA-BDA3-7D5084823A1B}" type="sibTrans" cxnId="{C4E65001-0247-4D15-8386-80619D53D75B}">
      <dgm:prSet/>
      <dgm:spPr/>
      <dgm:t>
        <a:bodyPr/>
        <a:lstStyle/>
        <a:p>
          <a:endParaRPr lang="es-CO" sz="2800">
            <a:latin typeface="Barlow" panose="00000500000000000000" pitchFamily="2" charset="0"/>
          </a:endParaRPr>
        </a:p>
      </dgm:t>
    </dgm:pt>
    <dgm:pt modelId="{B21E7092-E934-4D2A-94F3-2BDE59AE3CAA}">
      <dgm:prSet phldrT="[Texto]" custT="1"/>
      <dgm:spPr/>
      <dgm:t>
        <a:bodyPr/>
        <a:lstStyle/>
        <a:p>
          <a:r>
            <a:rPr lang="en" sz="1800">
              <a:latin typeface="Barlow" panose="00000500000000000000" pitchFamily="2" charset="0"/>
            </a:rPr>
            <a:t>It provides the structure through which companies define and achieve their objectives, while reflecting the context of the social, regulatory and market environment.</a:t>
          </a:r>
          <a:endParaRPr lang="es-CO" sz="1800" dirty="0">
            <a:latin typeface="Barlow" panose="00000500000000000000" pitchFamily="2" charset="0"/>
          </a:endParaRPr>
        </a:p>
      </dgm:t>
    </dgm:pt>
    <dgm:pt modelId="{2A0C6DCB-B70C-4D26-9BAF-C9C613FD6318}" type="parTrans" cxnId="{082FDC0A-8216-4643-A6BA-74390A778B82}">
      <dgm:prSet custT="1"/>
      <dgm:spPr/>
      <dgm:t>
        <a:bodyPr/>
        <a:lstStyle/>
        <a:p>
          <a:endParaRPr lang="es-CO" sz="800">
            <a:latin typeface="Barlow" panose="00000500000000000000" pitchFamily="2" charset="0"/>
          </a:endParaRPr>
        </a:p>
      </dgm:t>
    </dgm:pt>
    <dgm:pt modelId="{07F2745F-DD82-48B4-BF64-2C2CC41D7109}" type="sibTrans" cxnId="{082FDC0A-8216-4643-A6BA-74390A778B82}">
      <dgm:prSet/>
      <dgm:spPr/>
      <dgm:t>
        <a:bodyPr/>
        <a:lstStyle/>
        <a:p>
          <a:endParaRPr lang="es-CO" sz="2800">
            <a:latin typeface="Barlow" panose="00000500000000000000" pitchFamily="2" charset="0"/>
          </a:endParaRPr>
        </a:p>
      </dgm:t>
    </dgm:pt>
    <dgm:pt modelId="{3A3A0351-AD06-4181-A5CA-AC5B603486BC}">
      <dgm:prSet custT="1"/>
      <dgm:spPr/>
      <dgm:t>
        <a:bodyPr/>
        <a:lstStyle/>
        <a:p>
          <a:r>
            <a:rPr lang="en" sz="1800">
              <a:latin typeface="Barlow" panose="00000500000000000000" pitchFamily="2" charset="0"/>
            </a:rPr>
            <a:t>It is a mechanism for monitoring the actions, policies and decisions of companies. Governance encompasses the alignment of interests among stakeholders.</a:t>
          </a:r>
          <a:endParaRPr lang="es-CO" sz="1800" dirty="0">
            <a:latin typeface="Barlow" panose="00000500000000000000" pitchFamily="2" charset="0"/>
          </a:endParaRPr>
        </a:p>
      </dgm:t>
    </dgm:pt>
    <dgm:pt modelId="{A0C19FCF-A3D9-403C-9547-EFFD2196AE31}" type="parTrans" cxnId="{24B1CB4B-0EAC-481F-A646-1750A923823F}">
      <dgm:prSet custT="1"/>
      <dgm:spPr/>
      <dgm:t>
        <a:bodyPr/>
        <a:lstStyle/>
        <a:p>
          <a:endParaRPr lang="es-CO" sz="800">
            <a:latin typeface="Barlow" panose="00000500000000000000" pitchFamily="2" charset="0"/>
          </a:endParaRPr>
        </a:p>
      </dgm:t>
    </dgm:pt>
    <dgm:pt modelId="{E5D706FD-6963-4E08-9C07-0597D7635CE3}" type="sibTrans" cxnId="{24B1CB4B-0EAC-481F-A646-1750A923823F}">
      <dgm:prSet/>
      <dgm:spPr/>
      <dgm:t>
        <a:bodyPr/>
        <a:lstStyle/>
        <a:p>
          <a:endParaRPr lang="es-CO" sz="2800">
            <a:latin typeface="Barlow" panose="00000500000000000000" pitchFamily="2" charset="0"/>
          </a:endParaRPr>
        </a:p>
      </dgm:t>
    </dgm:pt>
    <dgm:pt modelId="{A58C142C-DA27-4F3C-B627-F7BFF9E0EF67}" type="pres">
      <dgm:prSet presAssocID="{87087126-1BDB-46D2-A3DB-E922AB83BA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009EF4E-BE72-48E9-AE2B-DA97C5FD2082}" type="pres">
      <dgm:prSet presAssocID="{25FF7DAC-7481-42DB-8032-CEC68365915B}" presName="root1" presStyleCnt="0"/>
      <dgm:spPr/>
    </dgm:pt>
    <dgm:pt modelId="{5F603F8C-D4F7-4A59-813E-E5F8C39CC0E5}" type="pres">
      <dgm:prSet presAssocID="{25FF7DAC-7481-42DB-8032-CEC68365915B}" presName="LevelOneTextNode" presStyleLbl="node0" presStyleIdx="0" presStyleCnt="1">
        <dgm:presLayoutVars>
          <dgm:chPref val="3"/>
        </dgm:presLayoutVars>
      </dgm:prSet>
      <dgm:spPr/>
    </dgm:pt>
    <dgm:pt modelId="{718CD38B-55FE-44BA-A646-79BCC2B6D315}" type="pres">
      <dgm:prSet presAssocID="{25FF7DAC-7481-42DB-8032-CEC68365915B}" presName="level2hierChild" presStyleCnt="0"/>
      <dgm:spPr/>
    </dgm:pt>
    <dgm:pt modelId="{76DED079-1C0C-4133-8EA1-1A664ED96834}" type="pres">
      <dgm:prSet presAssocID="{048B51EB-3C82-45CA-AB1D-950C582A2FDD}" presName="conn2-1" presStyleLbl="parChTrans1D2" presStyleIdx="0" presStyleCnt="3"/>
      <dgm:spPr/>
    </dgm:pt>
    <dgm:pt modelId="{2D9B371B-DB2A-413A-B00C-E3A839DB6507}" type="pres">
      <dgm:prSet presAssocID="{048B51EB-3C82-45CA-AB1D-950C582A2FDD}" presName="connTx" presStyleLbl="parChTrans1D2" presStyleIdx="0" presStyleCnt="3"/>
      <dgm:spPr/>
    </dgm:pt>
    <dgm:pt modelId="{B06D4624-8976-4F68-985D-011F2D8BFB0F}" type="pres">
      <dgm:prSet presAssocID="{C802EB29-4735-4FD6-9616-E064CD49DD78}" presName="root2" presStyleCnt="0"/>
      <dgm:spPr/>
    </dgm:pt>
    <dgm:pt modelId="{CB72F730-2876-453B-8BF9-5817A247CBC7}" type="pres">
      <dgm:prSet presAssocID="{C802EB29-4735-4FD6-9616-E064CD49DD78}" presName="LevelTwoTextNode" presStyleLbl="node2" presStyleIdx="0" presStyleCnt="3" custScaleX="214424" custScaleY="132598">
        <dgm:presLayoutVars>
          <dgm:chPref val="3"/>
        </dgm:presLayoutVars>
      </dgm:prSet>
      <dgm:spPr/>
    </dgm:pt>
    <dgm:pt modelId="{E2784C4D-CFC2-479B-B625-5E7C4FE600E6}" type="pres">
      <dgm:prSet presAssocID="{C802EB29-4735-4FD6-9616-E064CD49DD78}" presName="level3hierChild" presStyleCnt="0"/>
      <dgm:spPr/>
    </dgm:pt>
    <dgm:pt modelId="{2DF7E81F-ACB5-4F55-B8E0-D23F0F76FAD5}" type="pres">
      <dgm:prSet presAssocID="{2A0C6DCB-B70C-4D26-9BAF-C9C613FD6318}" presName="conn2-1" presStyleLbl="parChTrans1D2" presStyleIdx="1" presStyleCnt="3"/>
      <dgm:spPr/>
    </dgm:pt>
    <dgm:pt modelId="{73893CD3-3BC0-4BF1-865C-A62CF8EC77B4}" type="pres">
      <dgm:prSet presAssocID="{2A0C6DCB-B70C-4D26-9BAF-C9C613FD6318}" presName="connTx" presStyleLbl="parChTrans1D2" presStyleIdx="1" presStyleCnt="3"/>
      <dgm:spPr/>
    </dgm:pt>
    <dgm:pt modelId="{A133BFA0-105F-43E8-8E10-F544DDCD0A0C}" type="pres">
      <dgm:prSet presAssocID="{B21E7092-E934-4D2A-94F3-2BDE59AE3CAA}" presName="root2" presStyleCnt="0"/>
      <dgm:spPr/>
    </dgm:pt>
    <dgm:pt modelId="{D0A07EEA-6A79-4A02-AC01-02AEDCA33075}" type="pres">
      <dgm:prSet presAssocID="{B21E7092-E934-4D2A-94F3-2BDE59AE3CAA}" presName="LevelTwoTextNode" presStyleLbl="node2" presStyleIdx="1" presStyleCnt="3" custScaleX="214424" custScaleY="132598">
        <dgm:presLayoutVars>
          <dgm:chPref val="3"/>
        </dgm:presLayoutVars>
      </dgm:prSet>
      <dgm:spPr/>
    </dgm:pt>
    <dgm:pt modelId="{E4393352-8779-433E-8AC8-DC701B1E57FC}" type="pres">
      <dgm:prSet presAssocID="{B21E7092-E934-4D2A-94F3-2BDE59AE3CAA}" presName="level3hierChild" presStyleCnt="0"/>
      <dgm:spPr/>
    </dgm:pt>
    <dgm:pt modelId="{643EEEF7-220F-48B5-8A5E-40E434D1DD08}" type="pres">
      <dgm:prSet presAssocID="{A0C19FCF-A3D9-403C-9547-EFFD2196AE31}" presName="conn2-1" presStyleLbl="parChTrans1D2" presStyleIdx="2" presStyleCnt="3"/>
      <dgm:spPr/>
    </dgm:pt>
    <dgm:pt modelId="{F7968FB2-B451-47D5-BB7F-14DA555E65AF}" type="pres">
      <dgm:prSet presAssocID="{A0C19FCF-A3D9-403C-9547-EFFD2196AE31}" presName="connTx" presStyleLbl="parChTrans1D2" presStyleIdx="2" presStyleCnt="3"/>
      <dgm:spPr/>
    </dgm:pt>
    <dgm:pt modelId="{A2BE3F4F-D097-4C31-AD5E-3FE0BB21F9F2}" type="pres">
      <dgm:prSet presAssocID="{3A3A0351-AD06-4181-A5CA-AC5B603486BC}" presName="root2" presStyleCnt="0"/>
      <dgm:spPr/>
    </dgm:pt>
    <dgm:pt modelId="{F0FDC1C2-73CD-4B7B-A3B8-0339EEC121CE}" type="pres">
      <dgm:prSet presAssocID="{3A3A0351-AD06-4181-A5CA-AC5B603486BC}" presName="LevelTwoTextNode" presStyleLbl="node2" presStyleIdx="2" presStyleCnt="3" custScaleX="214424" custScaleY="132598">
        <dgm:presLayoutVars>
          <dgm:chPref val="3"/>
        </dgm:presLayoutVars>
      </dgm:prSet>
      <dgm:spPr/>
    </dgm:pt>
    <dgm:pt modelId="{3E75E4B2-F535-4122-844D-675059B92A12}" type="pres">
      <dgm:prSet presAssocID="{3A3A0351-AD06-4181-A5CA-AC5B603486BC}" presName="level3hierChild" presStyleCnt="0"/>
      <dgm:spPr/>
    </dgm:pt>
  </dgm:ptLst>
  <dgm:cxnLst>
    <dgm:cxn modelId="{C4E65001-0247-4D15-8386-80619D53D75B}" srcId="{25FF7DAC-7481-42DB-8032-CEC68365915B}" destId="{C802EB29-4735-4FD6-9616-E064CD49DD78}" srcOrd="0" destOrd="0" parTransId="{048B51EB-3C82-45CA-AB1D-950C582A2FDD}" sibTransId="{DCE8E559-5562-4CFA-BDA3-7D5084823A1B}"/>
    <dgm:cxn modelId="{66C6DB05-B7B4-4A9A-BCDC-ECF3F8D6B30B}" type="presOf" srcId="{A0C19FCF-A3D9-403C-9547-EFFD2196AE31}" destId="{643EEEF7-220F-48B5-8A5E-40E434D1DD08}" srcOrd="0" destOrd="0" presId="urn:microsoft.com/office/officeart/2008/layout/HorizontalMultiLevelHierarchy"/>
    <dgm:cxn modelId="{082FDC0A-8216-4643-A6BA-74390A778B82}" srcId="{25FF7DAC-7481-42DB-8032-CEC68365915B}" destId="{B21E7092-E934-4D2A-94F3-2BDE59AE3CAA}" srcOrd="1" destOrd="0" parTransId="{2A0C6DCB-B70C-4D26-9BAF-C9C613FD6318}" sibTransId="{07F2745F-DD82-48B4-BF64-2C2CC41D7109}"/>
    <dgm:cxn modelId="{1B8E9319-6F5B-4302-81E1-8E21231105B2}" type="presOf" srcId="{2A0C6DCB-B70C-4D26-9BAF-C9C613FD6318}" destId="{73893CD3-3BC0-4BF1-865C-A62CF8EC77B4}" srcOrd="1" destOrd="0" presId="urn:microsoft.com/office/officeart/2008/layout/HorizontalMultiLevelHierarchy"/>
    <dgm:cxn modelId="{118DE427-C562-462E-8F13-F9ED184118B1}" type="presOf" srcId="{2A0C6DCB-B70C-4D26-9BAF-C9C613FD6318}" destId="{2DF7E81F-ACB5-4F55-B8E0-D23F0F76FAD5}" srcOrd="0" destOrd="0" presId="urn:microsoft.com/office/officeart/2008/layout/HorizontalMultiLevelHierarchy"/>
    <dgm:cxn modelId="{24B1CB4B-0EAC-481F-A646-1750A923823F}" srcId="{25FF7DAC-7481-42DB-8032-CEC68365915B}" destId="{3A3A0351-AD06-4181-A5CA-AC5B603486BC}" srcOrd="2" destOrd="0" parTransId="{A0C19FCF-A3D9-403C-9547-EFFD2196AE31}" sibTransId="{E5D706FD-6963-4E08-9C07-0597D7635CE3}"/>
    <dgm:cxn modelId="{5E99ED6E-F4CD-4683-B35C-64ECB8E262A5}" type="presOf" srcId="{3A3A0351-AD06-4181-A5CA-AC5B603486BC}" destId="{F0FDC1C2-73CD-4B7B-A3B8-0339EEC121CE}" srcOrd="0" destOrd="0" presId="urn:microsoft.com/office/officeart/2008/layout/HorizontalMultiLevelHierarchy"/>
    <dgm:cxn modelId="{C07F7976-7C20-4BB9-AF9B-72FF1BB629C3}" type="presOf" srcId="{048B51EB-3C82-45CA-AB1D-950C582A2FDD}" destId="{2D9B371B-DB2A-413A-B00C-E3A839DB6507}" srcOrd="1" destOrd="0" presId="urn:microsoft.com/office/officeart/2008/layout/HorizontalMultiLevelHierarchy"/>
    <dgm:cxn modelId="{66424F7C-FA4C-4849-92E2-4228A46F4512}" srcId="{87087126-1BDB-46D2-A3DB-E922AB83BA71}" destId="{25FF7DAC-7481-42DB-8032-CEC68365915B}" srcOrd="0" destOrd="0" parTransId="{1AFDA05B-8FF8-4B89-B61A-12F20E600973}" sibTransId="{5AE6C1FD-4D77-43B2-9688-4DA38FD0A486}"/>
    <dgm:cxn modelId="{02060F7E-167B-463C-9102-6139B3CED8E7}" type="presOf" srcId="{25FF7DAC-7481-42DB-8032-CEC68365915B}" destId="{5F603F8C-D4F7-4A59-813E-E5F8C39CC0E5}" srcOrd="0" destOrd="0" presId="urn:microsoft.com/office/officeart/2008/layout/HorizontalMultiLevelHierarchy"/>
    <dgm:cxn modelId="{AF73C381-3D6E-48F8-8F79-9005EF7A6179}" type="presOf" srcId="{048B51EB-3C82-45CA-AB1D-950C582A2FDD}" destId="{76DED079-1C0C-4133-8EA1-1A664ED96834}" srcOrd="0" destOrd="0" presId="urn:microsoft.com/office/officeart/2008/layout/HorizontalMultiLevelHierarchy"/>
    <dgm:cxn modelId="{2E788BB2-AE86-439A-BEB8-4A5577899F2C}" type="presOf" srcId="{87087126-1BDB-46D2-A3DB-E922AB83BA71}" destId="{A58C142C-DA27-4F3C-B627-F7BFF9E0EF67}" srcOrd="0" destOrd="0" presId="urn:microsoft.com/office/officeart/2008/layout/HorizontalMultiLevelHierarchy"/>
    <dgm:cxn modelId="{43086FB5-04C9-40E4-8D34-4B6A14866710}" type="presOf" srcId="{B21E7092-E934-4D2A-94F3-2BDE59AE3CAA}" destId="{D0A07EEA-6A79-4A02-AC01-02AEDCA33075}" srcOrd="0" destOrd="0" presId="urn:microsoft.com/office/officeart/2008/layout/HorizontalMultiLevelHierarchy"/>
    <dgm:cxn modelId="{036BF3C0-6FD7-4C98-8D6D-1C73F9793AF8}" type="presOf" srcId="{A0C19FCF-A3D9-403C-9547-EFFD2196AE31}" destId="{F7968FB2-B451-47D5-BB7F-14DA555E65AF}" srcOrd="1" destOrd="0" presId="urn:microsoft.com/office/officeart/2008/layout/HorizontalMultiLevelHierarchy"/>
    <dgm:cxn modelId="{8211D7F5-5062-4814-8D3D-33E9F148BA72}" type="presOf" srcId="{C802EB29-4735-4FD6-9616-E064CD49DD78}" destId="{CB72F730-2876-453B-8BF9-5817A247CBC7}" srcOrd="0" destOrd="0" presId="urn:microsoft.com/office/officeart/2008/layout/HorizontalMultiLevelHierarchy"/>
    <dgm:cxn modelId="{4EA082C6-D264-47F8-A4DD-D94ACCF5B4F6}" type="presParOf" srcId="{A58C142C-DA27-4F3C-B627-F7BFF9E0EF67}" destId="{9009EF4E-BE72-48E9-AE2B-DA97C5FD2082}" srcOrd="0" destOrd="0" presId="urn:microsoft.com/office/officeart/2008/layout/HorizontalMultiLevelHierarchy"/>
    <dgm:cxn modelId="{0F151880-3856-4F1A-ABB6-6FA56990DEEF}" type="presParOf" srcId="{9009EF4E-BE72-48E9-AE2B-DA97C5FD2082}" destId="{5F603F8C-D4F7-4A59-813E-E5F8C39CC0E5}" srcOrd="0" destOrd="0" presId="urn:microsoft.com/office/officeart/2008/layout/HorizontalMultiLevelHierarchy"/>
    <dgm:cxn modelId="{2478A187-114E-4E48-A32D-C0AB06BEACC7}" type="presParOf" srcId="{9009EF4E-BE72-48E9-AE2B-DA97C5FD2082}" destId="{718CD38B-55FE-44BA-A646-79BCC2B6D315}" srcOrd="1" destOrd="0" presId="urn:microsoft.com/office/officeart/2008/layout/HorizontalMultiLevelHierarchy"/>
    <dgm:cxn modelId="{9C68A88C-749E-491C-A430-F9391DB53525}" type="presParOf" srcId="{718CD38B-55FE-44BA-A646-79BCC2B6D315}" destId="{76DED079-1C0C-4133-8EA1-1A664ED96834}" srcOrd="0" destOrd="0" presId="urn:microsoft.com/office/officeart/2008/layout/HorizontalMultiLevelHierarchy"/>
    <dgm:cxn modelId="{555F548C-8DAA-4A8F-8AF7-93503DF19E6E}" type="presParOf" srcId="{76DED079-1C0C-4133-8EA1-1A664ED96834}" destId="{2D9B371B-DB2A-413A-B00C-E3A839DB6507}" srcOrd="0" destOrd="0" presId="urn:microsoft.com/office/officeart/2008/layout/HorizontalMultiLevelHierarchy"/>
    <dgm:cxn modelId="{CA48F817-78CE-4B74-8715-E94002C04E80}" type="presParOf" srcId="{718CD38B-55FE-44BA-A646-79BCC2B6D315}" destId="{B06D4624-8976-4F68-985D-011F2D8BFB0F}" srcOrd="1" destOrd="0" presId="urn:microsoft.com/office/officeart/2008/layout/HorizontalMultiLevelHierarchy"/>
    <dgm:cxn modelId="{C8A1481B-FE88-4A3F-8A7B-3811D58F6FBB}" type="presParOf" srcId="{B06D4624-8976-4F68-985D-011F2D8BFB0F}" destId="{CB72F730-2876-453B-8BF9-5817A247CBC7}" srcOrd="0" destOrd="0" presId="urn:microsoft.com/office/officeart/2008/layout/HorizontalMultiLevelHierarchy"/>
    <dgm:cxn modelId="{D268FF80-EB6E-4B71-B5C8-E807B8F7287A}" type="presParOf" srcId="{B06D4624-8976-4F68-985D-011F2D8BFB0F}" destId="{E2784C4D-CFC2-479B-B625-5E7C4FE600E6}" srcOrd="1" destOrd="0" presId="urn:microsoft.com/office/officeart/2008/layout/HorizontalMultiLevelHierarchy"/>
    <dgm:cxn modelId="{0496B3B8-99E3-473C-9966-15BB655810B0}" type="presParOf" srcId="{718CD38B-55FE-44BA-A646-79BCC2B6D315}" destId="{2DF7E81F-ACB5-4F55-B8E0-D23F0F76FAD5}" srcOrd="2" destOrd="0" presId="urn:microsoft.com/office/officeart/2008/layout/HorizontalMultiLevelHierarchy"/>
    <dgm:cxn modelId="{492096F2-C35D-4EB0-98AB-3ECE5745BE4D}" type="presParOf" srcId="{2DF7E81F-ACB5-4F55-B8E0-D23F0F76FAD5}" destId="{73893CD3-3BC0-4BF1-865C-A62CF8EC77B4}" srcOrd="0" destOrd="0" presId="urn:microsoft.com/office/officeart/2008/layout/HorizontalMultiLevelHierarchy"/>
    <dgm:cxn modelId="{2CE013A8-4651-4A57-9E87-4BCD882BD88D}" type="presParOf" srcId="{718CD38B-55FE-44BA-A646-79BCC2B6D315}" destId="{A133BFA0-105F-43E8-8E10-F544DDCD0A0C}" srcOrd="3" destOrd="0" presId="urn:microsoft.com/office/officeart/2008/layout/HorizontalMultiLevelHierarchy"/>
    <dgm:cxn modelId="{E327EB7F-C05C-4360-BCB3-D403E1B0E1B1}" type="presParOf" srcId="{A133BFA0-105F-43E8-8E10-F544DDCD0A0C}" destId="{D0A07EEA-6A79-4A02-AC01-02AEDCA33075}" srcOrd="0" destOrd="0" presId="urn:microsoft.com/office/officeart/2008/layout/HorizontalMultiLevelHierarchy"/>
    <dgm:cxn modelId="{D9A6E1CF-C441-40AB-820B-04156E865464}" type="presParOf" srcId="{A133BFA0-105F-43E8-8E10-F544DDCD0A0C}" destId="{E4393352-8779-433E-8AC8-DC701B1E57FC}" srcOrd="1" destOrd="0" presId="urn:microsoft.com/office/officeart/2008/layout/HorizontalMultiLevelHierarchy"/>
    <dgm:cxn modelId="{FF783987-4856-4550-BA06-072BF1F984FC}" type="presParOf" srcId="{718CD38B-55FE-44BA-A646-79BCC2B6D315}" destId="{643EEEF7-220F-48B5-8A5E-40E434D1DD08}" srcOrd="4" destOrd="0" presId="urn:microsoft.com/office/officeart/2008/layout/HorizontalMultiLevelHierarchy"/>
    <dgm:cxn modelId="{30EDC57A-ECAA-4F1A-AC13-736A51198A2B}" type="presParOf" srcId="{643EEEF7-220F-48B5-8A5E-40E434D1DD08}" destId="{F7968FB2-B451-47D5-BB7F-14DA555E65AF}" srcOrd="0" destOrd="0" presId="urn:microsoft.com/office/officeart/2008/layout/HorizontalMultiLevelHierarchy"/>
    <dgm:cxn modelId="{C82B3DEF-E2ED-420E-91F4-924BDE14A041}" type="presParOf" srcId="{718CD38B-55FE-44BA-A646-79BCC2B6D315}" destId="{A2BE3F4F-D097-4C31-AD5E-3FE0BB21F9F2}" srcOrd="5" destOrd="0" presId="urn:microsoft.com/office/officeart/2008/layout/HorizontalMultiLevelHierarchy"/>
    <dgm:cxn modelId="{9EC0B4FD-36FA-44E0-BD76-93E337AC157C}" type="presParOf" srcId="{A2BE3F4F-D097-4C31-AD5E-3FE0BB21F9F2}" destId="{F0FDC1C2-73CD-4B7B-A3B8-0339EEC121CE}" srcOrd="0" destOrd="0" presId="urn:microsoft.com/office/officeart/2008/layout/HorizontalMultiLevelHierarchy"/>
    <dgm:cxn modelId="{E6EE716B-CDDF-4D81-8167-D3F24E21DCCD}" type="presParOf" srcId="{A2BE3F4F-D097-4C31-AD5E-3FE0BB21F9F2}" destId="{3E75E4B2-F535-4122-844D-675059B92A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n" sz="2200" b="1" dirty="0">
              <a:solidFill>
                <a:schemeClr val="tx1"/>
              </a:solidFill>
              <a:latin typeface="Barlow" panose="00000500000000000000" pitchFamily="2" charset="0"/>
            </a:rPr>
            <a:t>Standard </a:t>
          </a:r>
          <a:endParaRPr lang="es-CO" sz="2200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DCAB1A44-BB9D-4652-B5D8-35F0DFF76A9E}">
      <dgm:prSet phldrT="[Texto]" custT="1"/>
      <dgm:spPr/>
      <dgm:t>
        <a:bodyPr/>
        <a:lstStyle/>
        <a:p>
          <a:r>
            <a:rPr lang="en" sz="2200" dirty="0">
              <a:latin typeface="Barlow" panose="00000500000000000000" pitchFamily="2" charset="0"/>
            </a:rPr>
            <a:t>It guarantees the development of capacities and infrastructure for good governance and support for projects, ensuring a stable climate for their management.</a:t>
          </a:r>
        </a:p>
      </dgm:t>
    </dgm:pt>
    <dgm:pt modelId="{A7D17C3D-5995-4B77-B010-4EEB5E9E1558}" type="parTrans" cxnId="{1DD0E988-4FFF-45E1-B7F3-CDCAA10CF5D6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9CC83BE3-8012-44AD-88F6-002F7575CAE6}" type="sibTrans" cxnId="{1DD0E988-4FFF-45E1-B7F3-CDCAA10CF5D6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A9169808-CC07-4BB8-91F3-1CEE0E876CE4}">
      <dgm:prSet phldrT="[Texto]" custT="1"/>
      <dgm:spPr/>
      <dgm:t>
        <a:bodyPr/>
        <a:lstStyle/>
        <a:p>
          <a:r>
            <a:rPr lang="en" sz="2200" dirty="0">
              <a:latin typeface="Barlow" panose="00000500000000000000" pitchFamily="2" charset="0"/>
            </a:rPr>
            <a:t>Establishes and monitors the use of a complete project management methodology:</a:t>
          </a:r>
        </a:p>
      </dgm:t>
    </dgm:pt>
    <dgm:pt modelId="{D77D2E92-CBFB-4067-90BF-1BD3B500AF9D}" type="parTrans" cxnId="{55940DE4-DA48-42B1-821D-2F7D480C6E43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8D84BA8B-6A05-4A8E-9123-435158B729EA}" type="sibTrans" cxnId="{55940DE4-DA48-42B1-821D-2F7D480C6E43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AF5A3056-2EC7-431E-8CA8-E9314B2D2BB8}">
      <dgm:prSet custT="1"/>
      <dgm:spPr/>
      <dgm:t>
        <a:bodyPr/>
        <a:lstStyle/>
        <a:p>
          <a:r>
            <a:rPr lang="en" sz="2200" i="1" dirty="0">
              <a:latin typeface="Barlow" panose="00000500000000000000" pitchFamily="2" charset="0"/>
            </a:rPr>
            <a:t>Provides complete coverage of the project life cycle.</a:t>
          </a:r>
        </a:p>
      </dgm:t>
    </dgm:pt>
    <dgm:pt modelId="{429DB411-C5D6-4DF6-A375-C5F4C3186940}" type="parTrans" cxnId="{227F884B-D5F2-4AAA-B281-DDD1201C3BB8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8CA5E0B8-0460-4A76-83FA-465BBFC83B1E}" type="sibTrans" cxnId="{227F884B-D5F2-4AAA-B281-DDD1201C3BB8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9AD35A57-29BC-4726-BACD-2740F36BA93B}">
      <dgm:prSet custT="1"/>
      <dgm:spPr/>
      <dgm:t>
        <a:bodyPr/>
        <a:lstStyle/>
        <a:p>
          <a:r>
            <a:rPr lang="en" sz="2200" i="1" dirty="0">
              <a:latin typeface="Barlow" panose="00000500000000000000" pitchFamily="2" charset="0"/>
            </a:rPr>
            <a:t>Integrates technical processes.</a:t>
          </a:r>
        </a:p>
      </dgm:t>
    </dgm:pt>
    <dgm:pt modelId="{CB513076-7CCF-4426-8324-215F24845C6C}" type="parTrans" cxnId="{9A297F8F-980F-46B9-A8F0-674413E1B664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7DF98F5C-2FF5-4ABF-B9E0-06FC970F4AEF}" type="sibTrans" cxnId="{9A297F8F-980F-46B9-A8F0-674413E1B664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28868E4F-924E-478C-9A45-BCC9E66B8414}">
      <dgm:prSet custT="1"/>
      <dgm:spPr/>
      <dgm:t>
        <a:bodyPr/>
        <a:lstStyle/>
        <a:p>
          <a:r>
            <a:rPr lang="en" sz="2200" i="1" dirty="0">
              <a:latin typeface="Barlow" panose="00000500000000000000" pitchFamily="2" charset="0"/>
            </a:rPr>
            <a:t>Develops the methodology for training project team members.</a:t>
          </a:r>
        </a:p>
      </dgm:t>
    </dgm:pt>
    <dgm:pt modelId="{2F98F8FF-5E87-4D6A-B27D-27350812F77C}" type="parTrans" cxnId="{6BD078B6-5DAF-484D-B4AC-2B2C13D64B32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6985DB55-7ACE-4607-BD1C-9F4C382AD417}" type="sibTrans" cxnId="{6BD078B6-5DAF-484D-B4AC-2B2C13D64B32}">
      <dgm:prSet/>
      <dgm:spPr/>
      <dgm:t>
        <a:bodyPr/>
        <a:lstStyle/>
        <a:p>
          <a:endParaRPr lang="es-CO" sz="2200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227F884B-D5F2-4AAA-B281-DDD1201C3BB8}" srcId="{A9169808-CC07-4BB8-91F3-1CEE0E876CE4}" destId="{AF5A3056-2EC7-431E-8CA8-E9314B2D2BB8}" srcOrd="0" destOrd="0" parTransId="{429DB411-C5D6-4DF6-A375-C5F4C3186940}" sibTransId="{8CA5E0B8-0460-4A76-83FA-465BBFC83B1E}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49B4437F-2684-4B41-B26A-35AFC5668DDE}" type="presOf" srcId="{A9169808-CC07-4BB8-91F3-1CEE0E876CE4}" destId="{6E9DA721-0A08-403B-ACAF-80B5C27B31C6}" srcOrd="0" destOrd="1" presId="urn:microsoft.com/office/officeart/2005/8/layout/list1"/>
    <dgm:cxn modelId="{7D069681-228A-4DBB-8383-498E353BE3E1}" type="presOf" srcId="{DCAB1A44-BB9D-4652-B5D8-35F0DFF76A9E}" destId="{6E9DA721-0A08-403B-ACAF-80B5C27B31C6}" srcOrd="0" destOrd="0" presId="urn:microsoft.com/office/officeart/2005/8/layout/list1"/>
    <dgm:cxn modelId="{1DD0E988-4FFF-45E1-B7F3-CDCAA10CF5D6}" srcId="{4B50DA42-48D6-4680-923E-42772E87D29C}" destId="{DCAB1A44-BB9D-4652-B5D8-35F0DFF76A9E}" srcOrd="0" destOrd="0" parTransId="{A7D17C3D-5995-4B77-B010-4EEB5E9E1558}" sibTransId="{9CC83BE3-8012-44AD-88F6-002F7575CAE6}"/>
    <dgm:cxn modelId="{9A297F8F-980F-46B9-A8F0-674413E1B664}" srcId="{A9169808-CC07-4BB8-91F3-1CEE0E876CE4}" destId="{9AD35A57-29BC-4726-BACD-2740F36BA93B}" srcOrd="1" destOrd="0" parTransId="{CB513076-7CCF-4426-8324-215F24845C6C}" sibTransId="{7DF98F5C-2FF5-4ABF-B9E0-06FC970F4AEF}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6BD078B6-5DAF-484D-B4AC-2B2C13D64B32}" srcId="{A9169808-CC07-4BB8-91F3-1CEE0E876CE4}" destId="{28868E4F-924E-478C-9A45-BCC9E66B8414}" srcOrd="2" destOrd="0" parTransId="{2F98F8FF-5E87-4D6A-B27D-27350812F77C}" sibTransId="{6985DB55-7ACE-4607-BD1C-9F4C382AD417}"/>
    <dgm:cxn modelId="{AC176AC7-4C6A-4B80-82BD-1FCFA7AD01C2}" type="presOf" srcId="{9AD35A57-29BC-4726-BACD-2740F36BA93B}" destId="{6E9DA721-0A08-403B-ACAF-80B5C27B31C6}" srcOrd="0" destOrd="3" presId="urn:microsoft.com/office/officeart/2005/8/layout/list1"/>
    <dgm:cxn modelId="{80D8E8CC-2D95-48A5-BBD5-80CC0D38DF3D}" type="presOf" srcId="{AF5A3056-2EC7-431E-8CA8-E9314B2D2BB8}" destId="{6E9DA721-0A08-403B-ACAF-80B5C27B31C6}" srcOrd="0" destOrd="2" presId="urn:microsoft.com/office/officeart/2005/8/layout/list1"/>
    <dgm:cxn modelId="{2650B6DD-422D-4C09-B698-21A4EF5F9796}" type="presOf" srcId="{28868E4F-924E-478C-9A45-BCC9E66B8414}" destId="{6E9DA721-0A08-403B-ACAF-80B5C27B31C6}" srcOrd="0" destOrd="4" presId="urn:microsoft.com/office/officeart/2005/8/layout/list1"/>
    <dgm:cxn modelId="{55940DE4-DA48-42B1-821D-2F7D480C6E43}" srcId="{4B50DA42-48D6-4680-923E-42772E87D29C}" destId="{A9169808-CC07-4BB8-91F3-1CEE0E876CE4}" srcOrd="1" destOrd="0" parTransId="{D77D2E92-CBFB-4067-90BF-1BD3B500AF9D}" sibTransId="{8D84BA8B-6A05-4A8E-9123-435158B729EA}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latin typeface="Barlow" panose="00000500000000000000" pitchFamily="2" charset="0"/>
            </a:rPr>
            <a:t>Advanced </a:t>
          </a:r>
          <a:endParaRPr lang="es-CO" sz="2400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48E126EA-6A66-4DE5-9FA0-CB82DA3DF4A2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Applies specialized skills and processes for project management, seeking to achieve project objectives.</a:t>
          </a:r>
        </a:p>
      </dgm:t>
    </dgm:pt>
    <dgm:pt modelId="{6EACD166-9D87-464C-ABF9-13FEAE6C3A19}" type="parTrans" cxnId="{3A95F88C-D048-41C8-B9B1-C5E076480AB0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8FE26333-BCC3-4D1C-B20F-40F2BB35AA10}" type="sibTrans" cxnId="{3A95F88C-D048-41C8-B9B1-C5E076480AB0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57484B5-D46B-4BAB-B880-0C43E2074A87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Improve the content of the comprehensive methodology and monitor its use:</a:t>
          </a:r>
        </a:p>
      </dgm:t>
    </dgm:pt>
    <dgm:pt modelId="{8F580B51-982C-4FBB-BA5C-060227041433}" type="parTrans" cxnId="{11734E1B-5567-4B22-A97B-BED7979B50F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8179B48-256E-4794-AC66-E0F39FEF1FD8}" type="sibTrans" cxnId="{11734E1B-5567-4B22-A97B-BED7979B50F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8076F866-BDEB-43FD-B3D6-7043D78C6F87}">
      <dgm:prSet/>
      <dgm:spPr/>
      <dgm:t>
        <a:bodyPr/>
        <a:lstStyle/>
        <a:p>
          <a:r>
            <a:rPr lang="en" i="1" dirty="0">
              <a:latin typeface="Barlow" panose="00000500000000000000" pitchFamily="2" charset="0"/>
            </a:rPr>
            <a:t>Integrates business processes</a:t>
          </a:r>
        </a:p>
      </dgm:t>
    </dgm:pt>
    <dgm:pt modelId="{DFC689A4-BFC8-49B7-BB1F-42C4CF9BD967}" type="parTrans" cxnId="{81D6C2C7-7E51-4FD7-9C38-071F4EA23B5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4EF2C731-32CC-4EF2-818E-E46F1F778AB6}" type="sibTrans" cxnId="{81D6C2C7-7E51-4FD7-9C38-071F4EA23B5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F8D7C98F-532C-48EE-932F-FF7194803A6C}">
      <dgm:prSet/>
      <dgm:spPr/>
      <dgm:t>
        <a:bodyPr/>
        <a:lstStyle/>
        <a:p>
          <a:r>
            <a:rPr lang="en" i="1" dirty="0">
              <a:latin typeface="Barlow" panose="00000500000000000000" pitchFamily="2" charset="0"/>
            </a:rPr>
            <a:t>Optimizes automated tool alignment</a:t>
          </a:r>
        </a:p>
      </dgm:t>
    </dgm:pt>
    <dgm:pt modelId="{13F285D9-CCEC-479E-BF9F-DF3792DB13B8}" type="parTrans" cxnId="{73CEF417-6F61-4882-B29C-D4403746D65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1CE0B68-D5C9-4716-8F77-C4CE17927BC7}" type="sibTrans" cxnId="{73CEF417-6F61-4882-B29C-D4403746D651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05B5E610-A834-4ED3-96D0-56DB3CE10213}">
      <dgm:prSet/>
      <dgm:spPr/>
      <dgm:t>
        <a:bodyPr/>
        <a:lstStyle/>
        <a:p>
          <a:r>
            <a:rPr lang="en" i="1" dirty="0">
              <a:latin typeface="Barlow" panose="00000500000000000000" pitchFamily="2" charset="0"/>
            </a:rPr>
            <a:t>Facilitates the use of the methodology in high-value business units.</a:t>
          </a:r>
        </a:p>
      </dgm:t>
    </dgm:pt>
    <dgm:pt modelId="{8E356EDF-961F-499C-8D4B-915565A381DD}" type="parTrans" cxnId="{41C14566-13CC-4A3F-975F-A9850323D124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CDD07E4-7D1A-4938-BBF4-A5D02F22F90C}" type="sibTrans" cxnId="{41C14566-13CC-4A3F-975F-A9850323D124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3CEF417-6F61-4882-B29C-D4403746D651}" srcId="{C57484B5-D46B-4BAB-B880-0C43E2074A87}" destId="{F8D7C98F-532C-48EE-932F-FF7194803A6C}" srcOrd="1" destOrd="0" parTransId="{13F285D9-CCEC-479E-BF9F-DF3792DB13B8}" sibTransId="{D1CE0B68-D5C9-4716-8F77-C4CE17927BC7}"/>
    <dgm:cxn modelId="{11734E1B-5567-4B22-A97B-BED7979B50F8}" srcId="{4B50DA42-48D6-4680-923E-42772E87D29C}" destId="{C57484B5-D46B-4BAB-B880-0C43E2074A87}" srcOrd="1" destOrd="0" parTransId="{8F580B51-982C-4FBB-BA5C-060227041433}" sibTransId="{D8179B48-256E-4794-AC66-E0F39FEF1FD8}"/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41C14566-13CC-4A3F-975F-A9850323D124}" srcId="{C57484B5-D46B-4BAB-B880-0C43E2074A87}" destId="{05B5E610-A834-4ED3-96D0-56DB3CE10213}" srcOrd="2" destOrd="0" parTransId="{8E356EDF-961F-499C-8D4B-915565A381DD}" sibTransId="{CCDD07E4-7D1A-4938-BBF4-A5D02F22F90C}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D27BB675-85AD-4D47-9354-6A7083B86F59}" type="presOf" srcId="{F8D7C98F-532C-48EE-932F-FF7194803A6C}" destId="{6E9DA721-0A08-403B-ACAF-80B5C27B31C6}" srcOrd="0" destOrd="3" presId="urn:microsoft.com/office/officeart/2005/8/layout/list1"/>
    <dgm:cxn modelId="{3A95F88C-D048-41C8-B9B1-C5E076480AB0}" srcId="{4B50DA42-48D6-4680-923E-42772E87D29C}" destId="{48E126EA-6A66-4DE5-9FA0-CB82DA3DF4A2}" srcOrd="0" destOrd="0" parTransId="{6EACD166-9D87-464C-ABF9-13FEAE6C3A19}" sibTransId="{8FE26333-BCC3-4D1C-B20F-40F2BB35AA10}"/>
    <dgm:cxn modelId="{7FBBE59F-FAE0-46A9-AAFA-2EE71F757646}" type="presOf" srcId="{05B5E610-A834-4ED3-96D0-56DB3CE10213}" destId="{6E9DA721-0A08-403B-ACAF-80B5C27B31C6}" srcOrd="0" destOrd="4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03BB9BAF-7D14-42A1-B756-75F4623877CA}" type="presOf" srcId="{48E126EA-6A66-4DE5-9FA0-CB82DA3DF4A2}" destId="{6E9DA721-0A08-403B-ACAF-80B5C27B31C6}" srcOrd="0" destOrd="0" presId="urn:microsoft.com/office/officeart/2005/8/layout/list1"/>
    <dgm:cxn modelId="{81D6C2C7-7E51-4FD7-9C38-071F4EA23B52}" srcId="{C57484B5-D46B-4BAB-B880-0C43E2074A87}" destId="{8076F866-BDEB-43FD-B3D6-7043D78C6F87}" srcOrd="0" destOrd="0" parTransId="{DFC689A4-BFC8-49B7-BB1F-42C4CF9BD967}" sibTransId="{4EF2C731-32CC-4EF2-818E-E46F1F778AB6}"/>
    <dgm:cxn modelId="{0FD232D3-E906-4F7C-A4FF-BE39999C3013}" type="presOf" srcId="{8076F866-BDEB-43FD-B3D6-7043D78C6F87}" destId="{6E9DA721-0A08-403B-ACAF-80B5C27B31C6}" srcOrd="0" destOrd="2" presId="urn:microsoft.com/office/officeart/2005/8/layout/list1"/>
    <dgm:cxn modelId="{CDEFC9E7-B07F-4294-A4D9-EB82F05202F5}" type="presOf" srcId="{C57484B5-D46B-4BAB-B880-0C43E2074A87}" destId="{6E9DA721-0A08-403B-ACAF-80B5C27B31C6}" srcOrd="0" destOrd="1" presId="urn:microsoft.com/office/officeart/2005/8/layout/list1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latin typeface="Barlow" panose="00000500000000000000" pitchFamily="2" charset="0"/>
            </a:rPr>
            <a:t>Center of Excellence</a:t>
          </a:r>
          <a:endParaRPr lang="es-CO" sz="2400" b="1" dirty="0">
            <a:latin typeface="Barlow" panose="00000500000000000000" pitchFamily="2" charset="0"/>
          </a:endParaRP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2200" b="0">
            <a:latin typeface="Barlow" panose="00000500000000000000" pitchFamily="2" charset="0"/>
          </a:endParaRPr>
        </a:p>
      </dgm:t>
    </dgm:pt>
    <dgm:pt modelId="{9F6BD76C-A00A-404B-A627-D77C749642F1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Ensures a culture of continuous improvement regarding project management practices, and coordinates interactions with functional areas of the company to achieve strategic business objectives.</a:t>
          </a:r>
        </a:p>
      </dgm:t>
    </dgm:pt>
    <dgm:pt modelId="{005A2D36-A13F-44B2-AFFA-FAC9493276FC}" type="parTrans" cxnId="{5D461D21-D7F9-477D-A402-94D4A1A7C1C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978D2921-C7A8-48BC-B454-13148E9F6A42}" type="sibTrans" cxnId="{5D461D21-D7F9-477D-A402-94D4A1A7C1C2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2B3B91C4-62B3-45C2-9834-AD15F35D9B23}">
      <dgm:prSet phldrT="[Texto]"/>
      <dgm:spPr/>
      <dgm:t>
        <a:bodyPr/>
        <a:lstStyle/>
        <a:p>
          <a:r>
            <a:rPr lang="en" dirty="0">
              <a:latin typeface="Barlow" panose="00000500000000000000" pitchFamily="2" charset="0"/>
            </a:rPr>
            <a:t>Carry out continuous analysis of the project management methodology:</a:t>
          </a:r>
        </a:p>
      </dgm:t>
    </dgm:pt>
    <dgm:pt modelId="{DAB09839-0294-4DE4-9E34-CD59B228DAA5}" type="parTrans" cxnId="{3CFC2878-5FCB-4A55-A48D-0A3E1F86CA80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FF594A0D-3D20-4814-8FBD-655782CE5C7B}" type="sibTrans" cxnId="{3CFC2878-5FCB-4A55-A48D-0A3E1F86CA80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619F97C2-ABDF-422F-A2A9-FE6F07B1EDB3}">
      <dgm:prSet/>
      <dgm:spPr/>
      <dgm:t>
        <a:bodyPr/>
        <a:lstStyle/>
        <a:p>
          <a:r>
            <a:rPr lang="en" i="1" dirty="0">
              <a:latin typeface="Barlow" panose="00000500000000000000" pitchFamily="2" charset="0"/>
            </a:rPr>
            <a:t>Examines variations of project management processes across business units</a:t>
          </a:r>
        </a:p>
      </dgm:t>
    </dgm:pt>
    <dgm:pt modelId="{31BBC734-6999-497A-B7AA-083668C10B4C}" type="parTrans" cxnId="{6023CAB6-2B66-47A2-9776-D8990D7258AA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C5ACD883-3F81-454F-9A8C-E33253AF871F}" type="sibTrans" cxnId="{6023CAB6-2B66-47A2-9776-D8990D7258AA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DF789F8A-303C-41EC-80AA-579CAAA2AC1D}">
      <dgm:prSet/>
      <dgm:spPr/>
      <dgm:t>
        <a:bodyPr/>
        <a:lstStyle/>
        <a:p>
          <a:r>
            <a:rPr lang="en" i="1" dirty="0">
              <a:latin typeface="Barlow" panose="00000500000000000000" pitchFamily="2" charset="0"/>
            </a:rPr>
            <a:t>Evaluates the use of the methodology, guaranteeing the continuous improvement of the process.</a:t>
          </a:r>
        </a:p>
      </dgm:t>
    </dgm:pt>
    <dgm:pt modelId="{DC64A9A2-03E0-4779-AA36-DA537CE8704E}" type="parTrans" cxnId="{EC3CF776-87E8-4D3C-B741-779287110F0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7C501016-4EC2-4460-86C8-908EA0FB747B}" type="sibTrans" cxnId="{EC3CF776-87E8-4D3C-B741-779287110F08}">
      <dgm:prSet/>
      <dgm:spPr/>
      <dgm:t>
        <a:bodyPr/>
        <a:lstStyle/>
        <a:p>
          <a:endParaRPr lang="es-CO"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5D461D21-D7F9-477D-A402-94D4A1A7C1C2}" srcId="{4B50DA42-48D6-4680-923E-42772E87D29C}" destId="{9F6BD76C-A00A-404B-A627-D77C749642F1}" srcOrd="0" destOrd="0" parTransId="{005A2D36-A13F-44B2-AFFA-FAC9493276FC}" sibTransId="{978D2921-C7A8-48BC-B454-13148E9F6A42}"/>
    <dgm:cxn modelId="{D2E5F924-D07F-4A55-B927-54C09F4AE05E}" type="presOf" srcId="{4B50DA42-48D6-4680-923E-42772E87D29C}" destId="{188FEAFD-BA0A-4698-B7DB-FD7F2271CC9C}" srcOrd="0" destOrd="0" presId="urn:microsoft.com/office/officeart/2005/8/layout/list1"/>
    <dgm:cxn modelId="{A3AB894D-D0A5-4384-B3D7-DCC1834C90B5}" type="presOf" srcId="{015B6372-BFD8-4CB8-865F-2777B3858CFD}" destId="{5E7FC3AC-BC61-403C-A97B-E4F0013B213B}" srcOrd="0" destOrd="0" presId="urn:microsoft.com/office/officeart/2005/8/layout/list1"/>
    <dgm:cxn modelId="{EC3CF776-87E8-4D3C-B741-779287110F08}" srcId="{2B3B91C4-62B3-45C2-9834-AD15F35D9B23}" destId="{DF789F8A-303C-41EC-80AA-579CAAA2AC1D}" srcOrd="1" destOrd="0" parTransId="{DC64A9A2-03E0-4779-AA36-DA537CE8704E}" sibTransId="{7C501016-4EC2-4460-86C8-908EA0FB747B}"/>
    <dgm:cxn modelId="{3CFC2878-5FCB-4A55-A48D-0A3E1F86CA80}" srcId="{4B50DA42-48D6-4680-923E-42772E87D29C}" destId="{2B3B91C4-62B3-45C2-9834-AD15F35D9B23}" srcOrd="1" destOrd="0" parTransId="{DAB09839-0294-4DE4-9E34-CD59B228DAA5}" sibTransId="{FF594A0D-3D20-4814-8FBD-655782CE5C7B}"/>
    <dgm:cxn modelId="{6AFEAC8D-007B-40B9-9762-A06463168AE4}" type="presOf" srcId="{9F6BD76C-A00A-404B-A627-D77C749642F1}" destId="{6E9DA721-0A08-403B-ACAF-80B5C27B31C6}" srcOrd="0" destOrd="0" presId="urn:microsoft.com/office/officeart/2005/8/layout/list1"/>
    <dgm:cxn modelId="{B14C2EA8-BA21-4736-9032-14F6DDDF7D4F}" type="presOf" srcId="{DF789F8A-303C-41EC-80AA-579CAAA2AC1D}" destId="{6E9DA721-0A08-403B-ACAF-80B5C27B31C6}" srcOrd="0" destOrd="3" presId="urn:microsoft.com/office/officeart/2005/8/layout/list1"/>
    <dgm:cxn modelId="{D640C0AC-31CC-44ED-BD10-DF36319AE4F5}" type="presOf" srcId="{4B50DA42-48D6-4680-923E-42772E87D29C}" destId="{4986BF05-95EF-45E5-B712-23F37A360ACC}" srcOrd="1" destOrd="0" presId="urn:microsoft.com/office/officeart/2005/8/layout/list1"/>
    <dgm:cxn modelId="{6023CAB6-2B66-47A2-9776-D8990D7258AA}" srcId="{2B3B91C4-62B3-45C2-9834-AD15F35D9B23}" destId="{619F97C2-ABDF-422F-A2A9-FE6F07B1EDB3}" srcOrd="0" destOrd="0" parTransId="{31BBC734-6999-497A-B7AA-083668C10B4C}" sibTransId="{C5ACD883-3F81-454F-9A8C-E33253AF871F}"/>
    <dgm:cxn modelId="{0847FEC2-E3D9-4606-9593-B2B4FEA16C20}" type="presOf" srcId="{2B3B91C4-62B3-45C2-9834-AD15F35D9B23}" destId="{6E9DA721-0A08-403B-ACAF-80B5C27B31C6}" srcOrd="0" destOrd="1" presId="urn:microsoft.com/office/officeart/2005/8/layout/list1"/>
    <dgm:cxn modelId="{D65A99DE-9A9E-4662-9E11-688E738C6D8A}" type="presOf" srcId="{619F97C2-ABDF-422F-A2A9-FE6F07B1EDB3}" destId="{6E9DA721-0A08-403B-ACAF-80B5C27B31C6}" srcOrd="0" destOrd="2" presId="urn:microsoft.com/office/officeart/2005/8/layout/list1"/>
    <dgm:cxn modelId="{D626C914-FB52-4C1A-9192-0D1894769E47}" type="presParOf" srcId="{5E7FC3AC-BC61-403C-A97B-E4F0013B213B}" destId="{5AF7FCDC-D8E7-411C-9F0A-650B3FBEBB74}" srcOrd="0" destOrd="0" presId="urn:microsoft.com/office/officeart/2005/8/layout/list1"/>
    <dgm:cxn modelId="{C7144CCD-E5B6-45D5-AF2B-2F0CD309F453}" type="presParOf" srcId="{5AF7FCDC-D8E7-411C-9F0A-650B3FBEBB74}" destId="{188FEAFD-BA0A-4698-B7DB-FD7F2271CC9C}" srcOrd="0" destOrd="0" presId="urn:microsoft.com/office/officeart/2005/8/layout/list1"/>
    <dgm:cxn modelId="{6535BB49-88CD-483A-A899-D972F6ADBC2B}" type="presParOf" srcId="{5AF7FCDC-D8E7-411C-9F0A-650B3FBEBB74}" destId="{4986BF05-95EF-45E5-B712-23F37A360ACC}" srcOrd="1" destOrd="0" presId="urn:microsoft.com/office/officeart/2005/8/layout/list1"/>
    <dgm:cxn modelId="{7DCA3AFB-38EE-474F-AA0C-265331013842}" type="presParOf" srcId="{5E7FC3AC-BC61-403C-A97B-E4F0013B213B}" destId="{6D399554-D353-4045-ABDF-193727BB7DFE}" srcOrd="1" destOrd="0" presId="urn:microsoft.com/office/officeart/2005/8/layout/list1"/>
    <dgm:cxn modelId="{33DA3AD0-51DE-4066-A6A3-590807690CE0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1E23C0-01B7-493C-9317-2164F15750DB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9D12CBC-6CCB-4F44-92CA-62CB161A7BE2}">
      <dgm:prSet phldrT="[Texto]" custT="1"/>
      <dgm:spPr/>
      <dgm:t>
        <a:bodyPr/>
        <a:lstStyle/>
        <a:p>
          <a:r>
            <a:rPr lang="en" sz="2000" b="0" dirty="0">
              <a:latin typeface="Barlow" panose="00000500000000000000" pitchFamily="2" charset="0"/>
              <a:cs typeface="Arial" panose="020B0604020202020204" pitchFamily="34" charset="0"/>
            </a:rPr>
            <a:t>Definition of the management structure</a:t>
          </a:r>
        </a:p>
      </dgm:t>
    </dgm:pt>
    <dgm:pt modelId="{560D5E63-361B-4EFF-B880-6EB41FFF740C}" type="parTrans" cxnId="{3CF98333-9838-443F-AF93-135B03E8682C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137C103D-2939-438C-A312-FD53B0DD0232}" type="sibTrans" cxnId="{3CF98333-9838-443F-AF93-135B03E8682C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9CE53797-80AB-4FFE-B0EB-4FB3F0B36AEE}">
      <dgm:prSet phldrT="[Texto]" custT="1"/>
      <dgm:spPr/>
      <dgm:t>
        <a:bodyPr/>
        <a:lstStyle/>
        <a:p>
          <a:r>
            <a:rPr lang="en" sz="2000" b="0" dirty="0">
              <a:latin typeface="Barlow" panose="00000500000000000000" pitchFamily="2" charset="0"/>
              <a:cs typeface="Arial" panose="020B0604020202020204" pitchFamily="34" charset="0"/>
            </a:rPr>
            <a:t>Policies, processes and methodologies</a:t>
          </a:r>
        </a:p>
      </dgm:t>
    </dgm:pt>
    <dgm:pt modelId="{B2BDA2F8-EB3B-407A-9A83-0D3D3EA8F6D9}" type="parTrans" cxnId="{12062C42-CB6C-4CB6-9E60-E730A0B6FD80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9F8228C4-59F4-4859-9D53-99488220F358}" type="sibTrans" cxnId="{12062C42-CB6C-4CB6-9E60-E730A0B6FD80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5DB19866-8877-44F3-8B23-CD68CF247E74}">
      <dgm:prSet phldrT="[Texto]" custT="1"/>
      <dgm:spPr/>
      <dgm:t>
        <a:bodyPr/>
        <a:lstStyle/>
        <a:p>
          <a:r>
            <a:rPr lang="en" sz="2000" b="0" dirty="0">
              <a:latin typeface="Barlow" panose="00000500000000000000" pitchFamily="2" charset="0"/>
              <a:cs typeface="Arial" panose="020B0604020202020204" pitchFamily="34" charset="0"/>
            </a:rPr>
            <a:t>Limits of authority for decision making</a:t>
          </a:r>
        </a:p>
      </dgm:t>
    </dgm:pt>
    <dgm:pt modelId="{F843B18E-7C9C-4DAA-A376-283E5FE86D74}" type="parTrans" cxnId="{5390B116-0C44-4F19-85CA-8851411C658A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BEF16CDD-D445-438C-BE1B-7D799141A39C}" type="sibTrans" cxnId="{5390B116-0C44-4F19-85CA-8851411C658A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BE006C92-FA1D-4402-8649-C0C58ED76E4C}">
      <dgm:prSet phldrT="[Texto]" custT="1"/>
      <dgm:spPr/>
      <dgm:t>
        <a:bodyPr/>
        <a:lstStyle/>
        <a:p>
          <a:r>
            <a:rPr lang="en" sz="2000" b="0" dirty="0">
              <a:latin typeface="Barlow" panose="00000500000000000000" pitchFamily="2" charset="0"/>
              <a:cs typeface="Arial" panose="020B0604020202020204" pitchFamily="34" charset="0"/>
            </a:rPr>
            <a:t>Responsibility and accountability</a:t>
          </a:r>
        </a:p>
      </dgm:t>
    </dgm:pt>
    <dgm:pt modelId="{6B0CD9E1-ECBF-4604-9C8D-5A3F5D6D3CDA}" type="parTrans" cxnId="{F6B9495C-97F6-4974-80A7-3F043D59F4FB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C29D4BA3-2838-4A2E-8990-856C28C07DEC}" type="sibTrans" cxnId="{F6B9495C-97F6-4974-80A7-3F043D59F4FB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87422095-8A16-4E35-976F-EB4597C1F26C}">
      <dgm:prSet phldrT="[Texto]" custT="1"/>
      <dgm:spPr/>
      <dgm:t>
        <a:bodyPr/>
        <a:lstStyle/>
        <a:p>
          <a:r>
            <a:rPr lang="en" sz="2000" b="0" dirty="0">
              <a:latin typeface="Barlow" panose="00000500000000000000" pitchFamily="2" charset="0"/>
              <a:cs typeface="Arial" panose="020B0604020202020204" pitchFamily="34" charset="0"/>
            </a:rPr>
            <a:t>information interactions</a:t>
          </a:r>
        </a:p>
      </dgm:t>
    </dgm:pt>
    <dgm:pt modelId="{1A354EDD-1E42-4E32-BE42-D0959C904D59}" type="parTrans" cxnId="{DD7B51A5-D05B-4B9C-BFEF-40D609808E24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D9D186D0-3F24-4F6A-8417-3D540D1D1271}" type="sibTrans" cxnId="{DD7B51A5-D05B-4B9C-BFEF-40D609808E24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EDD5572F-9FF9-4F05-AD82-3F08E9B3629E}">
      <dgm:prSet phldrT="[Texto]" custT="1"/>
      <dgm:spPr/>
      <dgm:t>
        <a:bodyPr/>
        <a:lstStyle/>
        <a:p>
          <a:r>
            <a:rPr lang="en" sz="2000" b="0" dirty="0">
              <a:latin typeface="Barlow" panose="00000500000000000000" pitchFamily="2" charset="0"/>
              <a:cs typeface="Arial" panose="020B0604020202020204" pitchFamily="34" charset="0"/>
            </a:rPr>
            <a:t>Elevation of critical issues or risks</a:t>
          </a:r>
        </a:p>
      </dgm:t>
    </dgm:pt>
    <dgm:pt modelId="{BD0D932E-3DF9-4080-B665-C35E7F00BBB2}" type="parTrans" cxnId="{6873BE5A-0A0B-4258-B84A-7DF4B32DF5C4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50B3BECB-AC52-4A1F-823A-802BB0306EC5}" type="sibTrans" cxnId="{6873BE5A-0A0B-4258-B84A-7DF4B32DF5C4}">
      <dgm:prSet/>
      <dgm:spPr/>
      <dgm:t>
        <a:bodyPr/>
        <a:lstStyle/>
        <a:p>
          <a:endParaRPr lang="es-CO" sz="2000" b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9EFD7A8E-1B16-46F7-BEEB-587DCB5ECA0F}" type="pres">
      <dgm:prSet presAssocID="{3C1E23C0-01B7-493C-9317-2164F15750DB}" presName="linear" presStyleCnt="0">
        <dgm:presLayoutVars>
          <dgm:dir/>
          <dgm:animLvl val="lvl"/>
          <dgm:resizeHandles val="exact"/>
        </dgm:presLayoutVars>
      </dgm:prSet>
      <dgm:spPr/>
    </dgm:pt>
    <dgm:pt modelId="{61A0F349-937F-4D0B-BBE5-F71792A8938C}" type="pres">
      <dgm:prSet presAssocID="{29D12CBC-6CCB-4F44-92CA-62CB161A7BE2}" presName="parentLin" presStyleCnt="0"/>
      <dgm:spPr/>
    </dgm:pt>
    <dgm:pt modelId="{4B227261-CDE2-4615-86D7-74B12BEB4654}" type="pres">
      <dgm:prSet presAssocID="{29D12CBC-6CCB-4F44-92CA-62CB161A7BE2}" presName="parentLeftMargin" presStyleLbl="node1" presStyleIdx="0" presStyleCnt="6"/>
      <dgm:spPr/>
    </dgm:pt>
    <dgm:pt modelId="{BCCE8217-E6CD-4137-8A3F-85498A7EC563}" type="pres">
      <dgm:prSet presAssocID="{29D12CBC-6CCB-4F44-92CA-62CB161A7BE2}" presName="parentText" presStyleLbl="node1" presStyleIdx="0" presStyleCnt="6" custScaleX="134323" custScaleY="148972">
        <dgm:presLayoutVars>
          <dgm:chMax val="0"/>
          <dgm:bulletEnabled val="1"/>
        </dgm:presLayoutVars>
      </dgm:prSet>
      <dgm:spPr/>
    </dgm:pt>
    <dgm:pt modelId="{C116287E-34D8-404E-BC1B-03C6EC149684}" type="pres">
      <dgm:prSet presAssocID="{29D12CBC-6CCB-4F44-92CA-62CB161A7BE2}" presName="negativeSpace" presStyleCnt="0"/>
      <dgm:spPr/>
    </dgm:pt>
    <dgm:pt modelId="{283DCC2D-E862-4168-B22F-576F77C84814}" type="pres">
      <dgm:prSet presAssocID="{29D12CBC-6CCB-4F44-92CA-62CB161A7BE2}" presName="childText" presStyleLbl="conFgAcc1" presStyleIdx="0" presStyleCnt="6">
        <dgm:presLayoutVars>
          <dgm:bulletEnabled val="1"/>
        </dgm:presLayoutVars>
      </dgm:prSet>
      <dgm:spPr/>
    </dgm:pt>
    <dgm:pt modelId="{63BB067A-24B7-4479-8128-8D4B017F34F7}" type="pres">
      <dgm:prSet presAssocID="{137C103D-2939-438C-A312-FD53B0DD0232}" presName="spaceBetweenRectangles" presStyleCnt="0"/>
      <dgm:spPr/>
    </dgm:pt>
    <dgm:pt modelId="{147D1806-996A-4CBA-9956-6AADA42976DB}" type="pres">
      <dgm:prSet presAssocID="{9CE53797-80AB-4FFE-B0EB-4FB3F0B36AEE}" presName="parentLin" presStyleCnt="0"/>
      <dgm:spPr/>
    </dgm:pt>
    <dgm:pt modelId="{720863AB-DB37-45A3-8218-101823635FD1}" type="pres">
      <dgm:prSet presAssocID="{9CE53797-80AB-4FFE-B0EB-4FB3F0B36AEE}" presName="parentLeftMargin" presStyleLbl="node1" presStyleIdx="0" presStyleCnt="6"/>
      <dgm:spPr/>
    </dgm:pt>
    <dgm:pt modelId="{CD83FDC1-953A-42C6-9192-FD9DF6FE96CB}" type="pres">
      <dgm:prSet presAssocID="{9CE53797-80AB-4FFE-B0EB-4FB3F0B36AEE}" presName="parentText" presStyleLbl="node1" presStyleIdx="1" presStyleCnt="6" custScaleX="134323" custScaleY="148972">
        <dgm:presLayoutVars>
          <dgm:chMax val="0"/>
          <dgm:bulletEnabled val="1"/>
        </dgm:presLayoutVars>
      </dgm:prSet>
      <dgm:spPr/>
    </dgm:pt>
    <dgm:pt modelId="{CC4C0169-37B8-46BD-9B1B-6CCB05FDADAF}" type="pres">
      <dgm:prSet presAssocID="{9CE53797-80AB-4FFE-B0EB-4FB3F0B36AEE}" presName="negativeSpace" presStyleCnt="0"/>
      <dgm:spPr/>
    </dgm:pt>
    <dgm:pt modelId="{2BA747A2-F823-4AA8-B134-3309E23C17A7}" type="pres">
      <dgm:prSet presAssocID="{9CE53797-80AB-4FFE-B0EB-4FB3F0B36AEE}" presName="childText" presStyleLbl="conFgAcc1" presStyleIdx="1" presStyleCnt="6">
        <dgm:presLayoutVars>
          <dgm:bulletEnabled val="1"/>
        </dgm:presLayoutVars>
      </dgm:prSet>
      <dgm:spPr/>
    </dgm:pt>
    <dgm:pt modelId="{5F3ED2F8-A53E-4586-8EB9-AFD410BE3C81}" type="pres">
      <dgm:prSet presAssocID="{9F8228C4-59F4-4859-9D53-99488220F358}" presName="spaceBetweenRectangles" presStyleCnt="0"/>
      <dgm:spPr/>
    </dgm:pt>
    <dgm:pt modelId="{F214DF0F-78AD-421A-8842-8AE8A277EFFA}" type="pres">
      <dgm:prSet presAssocID="{5DB19866-8877-44F3-8B23-CD68CF247E74}" presName="parentLin" presStyleCnt="0"/>
      <dgm:spPr/>
    </dgm:pt>
    <dgm:pt modelId="{B703A4E1-466A-44B7-A68C-17A1989B9EB2}" type="pres">
      <dgm:prSet presAssocID="{5DB19866-8877-44F3-8B23-CD68CF247E74}" presName="parentLeftMargin" presStyleLbl="node1" presStyleIdx="1" presStyleCnt="6"/>
      <dgm:spPr/>
    </dgm:pt>
    <dgm:pt modelId="{6A24D1A2-8B40-4E8B-B3D2-48DFB19B9399}" type="pres">
      <dgm:prSet presAssocID="{5DB19866-8877-44F3-8B23-CD68CF247E74}" presName="parentText" presStyleLbl="node1" presStyleIdx="2" presStyleCnt="6" custScaleX="134323" custScaleY="148972">
        <dgm:presLayoutVars>
          <dgm:chMax val="0"/>
          <dgm:bulletEnabled val="1"/>
        </dgm:presLayoutVars>
      </dgm:prSet>
      <dgm:spPr/>
    </dgm:pt>
    <dgm:pt modelId="{E2B414A8-9039-4D32-84D3-0139B896C5BD}" type="pres">
      <dgm:prSet presAssocID="{5DB19866-8877-44F3-8B23-CD68CF247E74}" presName="negativeSpace" presStyleCnt="0"/>
      <dgm:spPr/>
    </dgm:pt>
    <dgm:pt modelId="{FFB3FF5E-249B-4577-ABDB-2DB6007583D5}" type="pres">
      <dgm:prSet presAssocID="{5DB19866-8877-44F3-8B23-CD68CF247E74}" presName="childText" presStyleLbl="conFgAcc1" presStyleIdx="2" presStyleCnt="6">
        <dgm:presLayoutVars>
          <dgm:bulletEnabled val="1"/>
        </dgm:presLayoutVars>
      </dgm:prSet>
      <dgm:spPr/>
    </dgm:pt>
    <dgm:pt modelId="{100CE48B-73BF-42EF-A523-A83EE206C1F3}" type="pres">
      <dgm:prSet presAssocID="{BEF16CDD-D445-438C-BE1B-7D799141A39C}" presName="spaceBetweenRectangles" presStyleCnt="0"/>
      <dgm:spPr/>
    </dgm:pt>
    <dgm:pt modelId="{D0488882-B941-47F6-8C97-A70FA6237D81}" type="pres">
      <dgm:prSet presAssocID="{BE006C92-FA1D-4402-8649-C0C58ED76E4C}" presName="parentLin" presStyleCnt="0"/>
      <dgm:spPr/>
    </dgm:pt>
    <dgm:pt modelId="{F7B16F79-5632-46B5-9D3C-B65EE9B41A4A}" type="pres">
      <dgm:prSet presAssocID="{BE006C92-FA1D-4402-8649-C0C58ED76E4C}" presName="parentLeftMargin" presStyleLbl="node1" presStyleIdx="2" presStyleCnt="6"/>
      <dgm:spPr/>
    </dgm:pt>
    <dgm:pt modelId="{28E5632E-DA4E-4552-97FB-24C109618E4A}" type="pres">
      <dgm:prSet presAssocID="{BE006C92-FA1D-4402-8649-C0C58ED76E4C}" presName="parentText" presStyleLbl="node1" presStyleIdx="3" presStyleCnt="6" custScaleX="134323" custScaleY="148972">
        <dgm:presLayoutVars>
          <dgm:chMax val="0"/>
          <dgm:bulletEnabled val="1"/>
        </dgm:presLayoutVars>
      </dgm:prSet>
      <dgm:spPr/>
    </dgm:pt>
    <dgm:pt modelId="{2722635B-0C88-439B-9E32-F0C1C6FEC4BA}" type="pres">
      <dgm:prSet presAssocID="{BE006C92-FA1D-4402-8649-C0C58ED76E4C}" presName="negativeSpace" presStyleCnt="0"/>
      <dgm:spPr/>
    </dgm:pt>
    <dgm:pt modelId="{B8FDC512-2C96-415F-A38B-21E1BC9AEA99}" type="pres">
      <dgm:prSet presAssocID="{BE006C92-FA1D-4402-8649-C0C58ED76E4C}" presName="childText" presStyleLbl="conFgAcc1" presStyleIdx="3" presStyleCnt="6">
        <dgm:presLayoutVars>
          <dgm:bulletEnabled val="1"/>
        </dgm:presLayoutVars>
      </dgm:prSet>
      <dgm:spPr/>
    </dgm:pt>
    <dgm:pt modelId="{5C678DEB-41C2-4028-8E82-4947464D08CD}" type="pres">
      <dgm:prSet presAssocID="{C29D4BA3-2838-4A2E-8990-856C28C07DEC}" presName="spaceBetweenRectangles" presStyleCnt="0"/>
      <dgm:spPr/>
    </dgm:pt>
    <dgm:pt modelId="{41DE4596-7146-41DE-B60A-327525557E85}" type="pres">
      <dgm:prSet presAssocID="{87422095-8A16-4E35-976F-EB4597C1F26C}" presName="parentLin" presStyleCnt="0"/>
      <dgm:spPr/>
    </dgm:pt>
    <dgm:pt modelId="{F7237F88-7BB0-42AA-A836-4266FE4C8C53}" type="pres">
      <dgm:prSet presAssocID="{87422095-8A16-4E35-976F-EB4597C1F26C}" presName="parentLeftMargin" presStyleLbl="node1" presStyleIdx="3" presStyleCnt="6"/>
      <dgm:spPr/>
    </dgm:pt>
    <dgm:pt modelId="{AC2F6EAA-AC59-4CB4-83FC-4E07B5058139}" type="pres">
      <dgm:prSet presAssocID="{87422095-8A16-4E35-976F-EB4597C1F26C}" presName="parentText" presStyleLbl="node1" presStyleIdx="4" presStyleCnt="6" custScaleX="134323" custScaleY="148972">
        <dgm:presLayoutVars>
          <dgm:chMax val="0"/>
          <dgm:bulletEnabled val="1"/>
        </dgm:presLayoutVars>
      </dgm:prSet>
      <dgm:spPr/>
    </dgm:pt>
    <dgm:pt modelId="{E4E52531-00B9-4EED-87BC-191A90529836}" type="pres">
      <dgm:prSet presAssocID="{87422095-8A16-4E35-976F-EB4597C1F26C}" presName="negativeSpace" presStyleCnt="0"/>
      <dgm:spPr/>
    </dgm:pt>
    <dgm:pt modelId="{03D1C627-E5B3-4C22-97A9-B2E4F05CE29C}" type="pres">
      <dgm:prSet presAssocID="{87422095-8A16-4E35-976F-EB4597C1F26C}" presName="childText" presStyleLbl="conFgAcc1" presStyleIdx="4" presStyleCnt="6">
        <dgm:presLayoutVars>
          <dgm:bulletEnabled val="1"/>
        </dgm:presLayoutVars>
      </dgm:prSet>
      <dgm:spPr/>
    </dgm:pt>
    <dgm:pt modelId="{CDE36BC5-B09A-486F-816E-3734CD05150B}" type="pres">
      <dgm:prSet presAssocID="{D9D186D0-3F24-4F6A-8417-3D540D1D1271}" presName="spaceBetweenRectangles" presStyleCnt="0"/>
      <dgm:spPr/>
    </dgm:pt>
    <dgm:pt modelId="{4E5AC3FB-4D23-457D-AD0F-211A1175373D}" type="pres">
      <dgm:prSet presAssocID="{EDD5572F-9FF9-4F05-AD82-3F08E9B3629E}" presName="parentLin" presStyleCnt="0"/>
      <dgm:spPr/>
    </dgm:pt>
    <dgm:pt modelId="{9DF9BC48-B985-4418-A2A1-6CC4E0C98F99}" type="pres">
      <dgm:prSet presAssocID="{EDD5572F-9FF9-4F05-AD82-3F08E9B3629E}" presName="parentLeftMargin" presStyleLbl="node1" presStyleIdx="4" presStyleCnt="6"/>
      <dgm:spPr/>
    </dgm:pt>
    <dgm:pt modelId="{3D08D3BC-B644-4540-A283-62F1DFAF60F9}" type="pres">
      <dgm:prSet presAssocID="{EDD5572F-9FF9-4F05-AD82-3F08E9B3629E}" presName="parentText" presStyleLbl="node1" presStyleIdx="5" presStyleCnt="6" custScaleX="134323" custScaleY="148972">
        <dgm:presLayoutVars>
          <dgm:chMax val="0"/>
          <dgm:bulletEnabled val="1"/>
        </dgm:presLayoutVars>
      </dgm:prSet>
      <dgm:spPr/>
    </dgm:pt>
    <dgm:pt modelId="{5E527C04-471D-4DB0-B145-F9AFEDD10FA1}" type="pres">
      <dgm:prSet presAssocID="{EDD5572F-9FF9-4F05-AD82-3F08E9B3629E}" presName="negativeSpace" presStyleCnt="0"/>
      <dgm:spPr/>
    </dgm:pt>
    <dgm:pt modelId="{3045EC93-8AF6-4A51-AD9F-06899DDA6AF3}" type="pres">
      <dgm:prSet presAssocID="{EDD5572F-9FF9-4F05-AD82-3F08E9B3629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EBA4E12-4A19-4C46-AD24-853AAD4779C7}" type="presOf" srcId="{87422095-8A16-4E35-976F-EB4597C1F26C}" destId="{AC2F6EAA-AC59-4CB4-83FC-4E07B5058139}" srcOrd="1" destOrd="0" presId="urn:microsoft.com/office/officeart/2005/8/layout/list1"/>
    <dgm:cxn modelId="{5390B116-0C44-4F19-85CA-8851411C658A}" srcId="{3C1E23C0-01B7-493C-9317-2164F15750DB}" destId="{5DB19866-8877-44F3-8B23-CD68CF247E74}" srcOrd="2" destOrd="0" parTransId="{F843B18E-7C9C-4DAA-A376-283E5FE86D74}" sibTransId="{BEF16CDD-D445-438C-BE1B-7D799141A39C}"/>
    <dgm:cxn modelId="{98207622-3566-4350-866A-55F9D6697056}" type="presOf" srcId="{BE006C92-FA1D-4402-8649-C0C58ED76E4C}" destId="{F7B16F79-5632-46B5-9D3C-B65EE9B41A4A}" srcOrd="0" destOrd="0" presId="urn:microsoft.com/office/officeart/2005/8/layout/list1"/>
    <dgm:cxn modelId="{9C8D5828-40A2-44AB-AA37-B338EBF266B2}" type="presOf" srcId="{9CE53797-80AB-4FFE-B0EB-4FB3F0B36AEE}" destId="{720863AB-DB37-45A3-8218-101823635FD1}" srcOrd="0" destOrd="0" presId="urn:microsoft.com/office/officeart/2005/8/layout/list1"/>
    <dgm:cxn modelId="{CC377A33-C2AD-4E35-A0E0-755FAA856F9D}" type="presOf" srcId="{BE006C92-FA1D-4402-8649-C0C58ED76E4C}" destId="{28E5632E-DA4E-4552-97FB-24C109618E4A}" srcOrd="1" destOrd="0" presId="urn:microsoft.com/office/officeart/2005/8/layout/list1"/>
    <dgm:cxn modelId="{3CF98333-9838-443F-AF93-135B03E8682C}" srcId="{3C1E23C0-01B7-493C-9317-2164F15750DB}" destId="{29D12CBC-6CCB-4F44-92CA-62CB161A7BE2}" srcOrd="0" destOrd="0" parTransId="{560D5E63-361B-4EFF-B880-6EB41FFF740C}" sibTransId="{137C103D-2939-438C-A312-FD53B0DD0232}"/>
    <dgm:cxn modelId="{E702843B-74D2-446D-B5C7-CA00CAE4DCC9}" type="presOf" srcId="{EDD5572F-9FF9-4F05-AD82-3F08E9B3629E}" destId="{9DF9BC48-B985-4418-A2A1-6CC4E0C98F99}" srcOrd="0" destOrd="0" presId="urn:microsoft.com/office/officeart/2005/8/layout/list1"/>
    <dgm:cxn modelId="{F6B9495C-97F6-4974-80A7-3F043D59F4FB}" srcId="{3C1E23C0-01B7-493C-9317-2164F15750DB}" destId="{BE006C92-FA1D-4402-8649-C0C58ED76E4C}" srcOrd="3" destOrd="0" parTransId="{6B0CD9E1-ECBF-4604-9C8D-5A3F5D6D3CDA}" sibTransId="{C29D4BA3-2838-4A2E-8990-856C28C07DEC}"/>
    <dgm:cxn modelId="{12062C42-CB6C-4CB6-9E60-E730A0B6FD80}" srcId="{3C1E23C0-01B7-493C-9317-2164F15750DB}" destId="{9CE53797-80AB-4FFE-B0EB-4FB3F0B36AEE}" srcOrd="1" destOrd="0" parTransId="{B2BDA2F8-EB3B-407A-9A83-0D3D3EA8F6D9}" sibTransId="{9F8228C4-59F4-4859-9D53-99488220F358}"/>
    <dgm:cxn modelId="{0A185468-6142-497F-96EA-AFC28D19675A}" type="presOf" srcId="{29D12CBC-6CCB-4F44-92CA-62CB161A7BE2}" destId="{BCCE8217-E6CD-4137-8A3F-85498A7EC563}" srcOrd="1" destOrd="0" presId="urn:microsoft.com/office/officeart/2005/8/layout/list1"/>
    <dgm:cxn modelId="{6873BE5A-0A0B-4258-B84A-7DF4B32DF5C4}" srcId="{3C1E23C0-01B7-493C-9317-2164F15750DB}" destId="{EDD5572F-9FF9-4F05-AD82-3F08E9B3629E}" srcOrd="5" destOrd="0" parTransId="{BD0D932E-3DF9-4080-B665-C35E7F00BBB2}" sibTransId="{50B3BECB-AC52-4A1F-823A-802BB0306EC5}"/>
    <dgm:cxn modelId="{6BB4547C-741F-432E-9B22-87EED35934CD}" type="presOf" srcId="{EDD5572F-9FF9-4F05-AD82-3F08E9B3629E}" destId="{3D08D3BC-B644-4540-A283-62F1DFAF60F9}" srcOrd="1" destOrd="0" presId="urn:microsoft.com/office/officeart/2005/8/layout/list1"/>
    <dgm:cxn modelId="{DD7B51A5-D05B-4B9C-BFEF-40D609808E24}" srcId="{3C1E23C0-01B7-493C-9317-2164F15750DB}" destId="{87422095-8A16-4E35-976F-EB4597C1F26C}" srcOrd="4" destOrd="0" parTransId="{1A354EDD-1E42-4E32-BE42-D0959C904D59}" sibTransId="{D9D186D0-3F24-4F6A-8417-3D540D1D1271}"/>
    <dgm:cxn modelId="{917A5FB9-3768-4135-A827-ABABA2E34EC1}" type="presOf" srcId="{29D12CBC-6CCB-4F44-92CA-62CB161A7BE2}" destId="{4B227261-CDE2-4615-86D7-74B12BEB4654}" srcOrd="0" destOrd="0" presId="urn:microsoft.com/office/officeart/2005/8/layout/list1"/>
    <dgm:cxn modelId="{DD907AD3-96C6-441A-80CE-F95900E566DD}" type="presOf" srcId="{5DB19866-8877-44F3-8B23-CD68CF247E74}" destId="{B703A4E1-466A-44B7-A68C-17A1989B9EB2}" srcOrd="0" destOrd="0" presId="urn:microsoft.com/office/officeart/2005/8/layout/list1"/>
    <dgm:cxn modelId="{B61751D8-945A-4A59-84A6-AE4AA6FAAA1D}" type="presOf" srcId="{87422095-8A16-4E35-976F-EB4597C1F26C}" destId="{F7237F88-7BB0-42AA-A836-4266FE4C8C53}" srcOrd="0" destOrd="0" presId="urn:microsoft.com/office/officeart/2005/8/layout/list1"/>
    <dgm:cxn modelId="{2DAA51DB-3D51-47B7-9A32-4F3012013C32}" type="presOf" srcId="{9CE53797-80AB-4FFE-B0EB-4FB3F0B36AEE}" destId="{CD83FDC1-953A-42C6-9192-FD9DF6FE96CB}" srcOrd="1" destOrd="0" presId="urn:microsoft.com/office/officeart/2005/8/layout/list1"/>
    <dgm:cxn modelId="{07886CFB-5755-4365-B4D3-C2D3010069DA}" type="presOf" srcId="{5DB19866-8877-44F3-8B23-CD68CF247E74}" destId="{6A24D1A2-8B40-4E8B-B3D2-48DFB19B9399}" srcOrd="1" destOrd="0" presId="urn:microsoft.com/office/officeart/2005/8/layout/list1"/>
    <dgm:cxn modelId="{EECF85FD-9AFC-4800-B56A-016CD64EEDE6}" type="presOf" srcId="{3C1E23C0-01B7-493C-9317-2164F15750DB}" destId="{9EFD7A8E-1B16-46F7-BEEB-587DCB5ECA0F}" srcOrd="0" destOrd="0" presId="urn:microsoft.com/office/officeart/2005/8/layout/list1"/>
    <dgm:cxn modelId="{CF993C1C-3B30-4F8D-9D80-DE3A574FEA19}" type="presParOf" srcId="{9EFD7A8E-1B16-46F7-BEEB-587DCB5ECA0F}" destId="{61A0F349-937F-4D0B-BBE5-F71792A8938C}" srcOrd="0" destOrd="0" presId="urn:microsoft.com/office/officeart/2005/8/layout/list1"/>
    <dgm:cxn modelId="{1D6988E9-537A-4487-89B2-AC96A6735BD9}" type="presParOf" srcId="{61A0F349-937F-4D0B-BBE5-F71792A8938C}" destId="{4B227261-CDE2-4615-86D7-74B12BEB4654}" srcOrd="0" destOrd="0" presId="urn:microsoft.com/office/officeart/2005/8/layout/list1"/>
    <dgm:cxn modelId="{37FBA058-7A9A-42F2-A58F-CFB174535155}" type="presParOf" srcId="{61A0F349-937F-4D0B-BBE5-F71792A8938C}" destId="{BCCE8217-E6CD-4137-8A3F-85498A7EC563}" srcOrd="1" destOrd="0" presId="urn:microsoft.com/office/officeart/2005/8/layout/list1"/>
    <dgm:cxn modelId="{AAA8FAF3-EF17-49AF-9BC8-E36E9A00C5E6}" type="presParOf" srcId="{9EFD7A8E-1B16-46F7-BEEB-587DCB5ECA0F}" destId="{C116287E-34D8-404E-BC1B-03C6EC149684}" srcOrd="1" destOrd="0" presId="urn:microsoft.com/office/officeart/2005/8/layout/list1"/>
    <dgm:cxn modelId="{83C0CB02-493F-4F73-AF84-ED10E2ED4C4E}" type="presParOf" srcId="{9EFD7A8E-1B16-46F7-BEEB-587DCB5ECA0F}" destId="{283DCC2D-E862-4168-B22F-576F77C84814}" srcOrd="2" destOrd="0" presId="urn:microsoft.com/office/officeart/2005/8/layout/list1"/>
    <dgm:cxn modelId="{53928E40-C6AB-4E30-B492-8A40DE577A0F}" type="presParOf" srcId="{9EFD7A8E-1B16-46F7-BEEB-587DCB5ECA0F}" destId="{63BB067A-24B7-4479-8128-8D4B017F34F7}" srcOrd="3" destOrd="0" presId="urn:microsoft.com/office/officeart/2005/8/layout/list1"/>
    <dgm:cxn modelId="{204B338D-B624-4C7D-88E7-F3C659D24983}" type="presParOf" srcId="{9EFD7A8E-1B16-46F7-BEEB-587DCB5ECA0F}" destId="{147D1806-996A-4CBA-9956-6AADA42976DB}" srcOrd="4" destOrd="0" presId="urn:microsoft.com/office/officeart/2005/8/layout/list1"/>
    <dgm:cxn modelId="{739E5455-E1A3-4FDE-88B4-5224B9B1E4B5}" type="presParOf" srcId="{147D1806-996A-4CBA-9956-6AADA42976DB}" destId="{720863AB-DB37-45A3-8218-101823635FD1}" srcOrd="0" destOrd="0" presId="urn:microsoft.com/office/officeart/2005/8/layout/list1"/>
    <dgm:cxn modelId="{72B4DA4D-A532-42D8-A05A-071DC52CE427}" type="presParOf" srcId="{147D1806-996A-4CBA-9956-6AADA42976DB}" destId="{CD83FDC1-953A-42C6-9192-FD9DF6FE96CB}" srcOrd="1" destOrd="0" presId="urn:microsoft.com/office/officeart/2005/8/layout/list1"/>
    <dgm:cxn modelId="{1336AF43-7839-4C07-8FF6-66AE7C92389A}" type="presParOf" srcId="{9EFD7A8E-1B16-46F7-BEEB-587DCB5ECA0F}" destId="{CC4C0169-37B8-46BD-9B1B-6CCB05FDADAF}" srcOrd="5" destOrd="0" presId="urn:microsoft.com/office/officeart/2005/8/layout/list1"/>
    <dgm:cxn modelId="{97CDE22E-0E62-4F3E-AE81-20C826A000B8}" type="presParOf" srcId="{9EFD7A8E-1B16-46F7-BEEB-587DCB5ECA0F}" destId="{2BA747A2-F823-4AA8-B134-3309E23C17A7}" srcOrd="6" destOrd="0" presId="urn:microsoft.com/office/officeart/2005/8/layout/list1"/>
    <dgm:cxn modelId="{676D0C4C-B493-4A80-8E18-A85ED3BF46A1}" type="presParOf" srcId="{9EFD7A8E-1B16-46F7-BEEB-587DCB5ECA0F}" destId="{5F3ED2F8-A53E-4586-8EB9-AFD410BE3C81}" srcOrd="7" destOrd="0" presId="urn:microsoft.com/office/officeart/2005/8/layout/list1"/>
    <dgm:cxn modelId="{F30B3115-D853-437D-9AAF-870656C599A4}" type="presParOf" srcId="{9EFD7A8E-1B16-46F7-BEEB-587DCB5ECA0F}" destId="{F214DF0F-78AD-421A-8842-8AE8A277EFFA}" srcOrd="8" destOrd="0" presId="urn:microsoft.com/office/officeart/2005/8/layout/list1"/>
    <dgm:cxn modelId="{F7F67B09-16E1-4950-A729-38027808AE4C}" type="presParOf" srcId="{F214DF0F-78AD-421A-8842-8AE8A277EFFA}" destId="{B703A4E1-466A-44B7-A68C-17A1989B9EB2}" srcOrd="0" destOrd="0" presId="urn:microsoft.com/office/officeart/2005/8/layout/list1"/>
    <dgm:cxn modelId="{05F96A15-35D8-49ED-888D-8CB2EE7C68C3}" type="presParOf" srcId="{F214DF0F-78AD-421A-8842-8AE8A277EFFA}" destId="{6A24D1A2-8B40-4E8B-B3D2-48DFB19B9399}" srcOrd="1" destOrd="0" presId="urn:microsoft.com/office/officeart/2005/8/layout/list1"/>
    <dgm:cxn modelId="{F8B37D5D-AF1C-4132-A021-1E0259C8D56B}" type="presParOf" srcId="{9EFD7A8E-1B16-46F7-BEEB-587DCB5ECA0F}" destId="{E2B414A8-9039-4D32-84D3-0139B896C5BD}" srcOrd="9" destOrd="0" presId="urn:microsoft.com/office/officeart/2005/8/layout/list1"/>
    <dgm:cxn modelId="{1C1A25AB-EB83-4971-A8ED-A7C9452B202F}" type="presParOf" srcId="{9EFD7A8E-1B16-46F7-BEEB-587DCB5ECA0F}" destId="{FFB3FF5E-249B-4577-ABDB-2DB6007583D5}" srcOrd="10" destOrd="0" presId="urn:microsoft.com/office/officeart/2005/8/layout/list1"/>
    <dgm:cxn modelId="{ABB63389-29D4-4A4C-ADBB-E85DBE9734EE}" type="presParOf" srcId="{9EFD7A8E-1B16-46F7-BEEB-587DCB5ECA0F}" destId="{100CE48B-73BF-42EF-A523-A83EE206C1F3}" srcOrd="11" destOrd="0" presId="urn:microsoft.com/office/officeart/2005/8/layout/list1"/>
    <dgm:cxn modelId="{730427CE-275B-40FB-B05F-1A14B3D7965D}" type="presParOf" srcId="{9EFD7A8E-1B16-46F7-BEEB-587DCB5ECA0F}" destId="{D0488882-B941-47F6-8C97-A70FA6237D81}" srcOrd="12" destOrd="0" presId="urn:microsoft.com/office/officeart/2005/8/layout/list1"/>
    <dgm:cxn modelId="{8E603ED3-63DC-465B-B6E4-87B15AF3C9E0}" type="presParOf" srcId="{D0488882-B941-47F6-8C97-A70FA6237D81}" destId="{F7B16F79-5632-46B5-9D3C-B65EE9B41A4A}" srcOrd="0" destOrd="0" presId="urn:microsoft.com/office/officeart/2005/8/layout/list1"/>
    <dgm:cxn modelId="{377BBE09-D675-4339-A3C9-48012B2E63D7}" type="presParOf" srcId="{D0488882-B941-47F6-8C97-A70FA6237D81}" destId="{28E5632E-DA4E-4552-97FB-24C109618E4A}" srcOrd="1" destOrd="0" presId="urn:microsoft.com/office/officeart/2005/8/layout/list1"/>
    <dgm:cxn modelId="{9E48FD8F-212F-4CD9-ACA5-DCFA6D91F43E}" type="presParOf" srcId="{9EFD7A8E-1B16-46F7-BEEB-587DCB5ECA0F}" destId="{2722635B-0C88-439B-9E32-F0C1C6FEC4BA}" srcOrd="13" destOrd="0" presId="urn:microsoft.com/office/officeart/2005/8/layout/list1"/>
    <dgm:cxn modelId="{FDF9D2B4-3587-4573-A093-D61E655E60CD}" type="presParOf" srcId="{9EFD7A8E-1B16-46F7-BEEB-587DCB5ECA0F}" destId="{B8FDC512-2C96-415F-A38B-21E1BC9AEA99}" srcOrd="14" destOrd="0" presId="urn:microsoft.com/office/officeart/2005/8/layout/list1"/>
    <dgm:cxn modelId="{046628DA-F348-48CC-8CB3-77C89E9E1BC3}" type="presParOf" srcId="{9EFD7A8E-1B16-46F7-BEEB-587DCB5ECA0F}" destId="{5C678DEB-41C2-4028-8E82-4947464D08CD}" srcOrd="15" destOrd="0" presId="urn:microsoft.com/office/officeart/2005/8/layout/list1"/>
    <dgm:cxn modelId="{2E922A0B-95F1-47C0-A70D-E9C02130505B}" type="presParOf" srcId="{9EFD7A8E-1B16-46F7-BEEB-587DCB5ECA0F}" destId="{41DE4596-7146-41DE-B60A-327525557E85}" srcOrd="16" destOrd="0" presId="urn:microsoft.com/office/officeart/2005/8/layout/list1"/>
    <dgm:cxn modelId="{AC39320B-8C82-4CED-9D2A-C45EE3C38946}" type="presParOf" srcId="{41DE4596-7146-41DE-B60A-327525557E85}" destId="{F7237F88-7BB0-42AA-A836-4266FE4C8C53}" srcOrd="0" destOrd="0" presId="urn:microsoft.com/office/officeart/2005/8/layout/list1"/>
    <dgm:cxn modelId="{5DCECD14-0E7C-41F0-8273-CCE550CC5879}" type="presParOf" srcId="{41DE4596-7146-41DE-B60A-327525557E85}" destId="{AC2F6EAA-AC59-4CB4-83FC-4E07B5058139}" srcOrd="1" destOrd="0" presId="urn:microsoft.com/office/officeart/2005/8/layout/list1"/>
    <dgm:cxn modelId="{820DAA57-48DE-4F07-90C0-8AA0B0B2C142}" type="presParOf" srcId="{9EFD7A8E-1B16-46F7-BEEB-587DCB5ECA0F}" destId="{E4E52531-00B9-4EED-87BC-191A90529836}" srcOrd="17" destOrd="0" presId="urn:microsoft.com/office/officeart/2005/8/layout/list1"/>
    <dgm:cxn modelId="{F81EEE23-663D-481C-9A71-29BBC1E2C24C}" type="presParOf" srcId="{9EFD7A8E-1B16-46F7-BEEB-587DCB5ECA0F}" destId="{03D1C627-E5B3-4C22-97A9-B2E4F05CE29C}" srcOrd="18" destOrd="0" presId="urn:microsoft.com/office/officeart/2005/8/layout/list1"/>
    <dgm:cxn modelId="{9B7E743D-C632-4AA4-9A24-958CCF1338C2}" type="presParOf" srcId="{9EFD7A8E-1B16-46F7-BEEB-587DCB5ECA0F}" destId="{CDE36BC5-B09A-486F-816E-3734CD05150B}" srcOrd="19" destOrd="0" presId="urn:microsoft.com/office/officeart/2005/8/layout/list1"/>
    <dgm:cxn modelId="{2F7D4359-F547-4C24-B4CD-ABD38C664FB1}" type="presParOf" srcId="{9EFD7A8E-1B16-46F7-BEEB-587DCB5ECA0F}" destId="{4E5AC3FB-4D23-457D-AD0F-211A1175373D}" srcOrd="20" destOrd="0" presId="urn:microsoft.com/office/officeart/2005/8/layout/list1"/>
    <dgm:cxn modelId="{A15B5279-EDE6-4BB4-A034-FCDDFC8BA853}" type="presParOf" srcId="{4E5AC3FB-4D23-457D-AD0F-211A1175373D}" destId="{9DF9BC48-B985-4418-A2A1-6CC4E0C98F99}" srcOrd="0" destOrd="0" presId="urn:microsoft.com/office/officeart/2005/8/layout/list1"/>
    <dgm:cxn modelId="{10DD6BFD-A2B1-4388-8B3F-FB9CB7927414}" type="presParOf" srcId="{4E5AC3FB-4D23-457D-AD0F-211A1175373D}" destId="{3D08D3BC-B644-4540-A283-62F1DFAF60F9}" srcOrd="1" destOrd="0" presId="urn:microsoft.com/office/officeart/2005/8/layout/list1"/>
    <dgm:cxn modelId="{418AD746-D5EE-460B-A9C2-319D6F90AB9E}" type="presParOf" srcId="{9EFD7A8E-1B16-46F7-BEEB-587DCB5ECA0F}" destId="{5E527C04-471D-4DB0-B145-F9AFEDD10FA1}" srcOrd="21" destOrd="0" presId="urn:microsoft.com/office/officeart/2005/8/layout/list1"/>
    <dgm:cxn modelId="{368FEE1B-8217-4728-B2AA-534C59E98472}" type="presParOf" srcId="{9EFD7A8E-1B16-46F7-BEEB-587DCB5ECA0F}" destId="{3045EC93-8AF6-4A51-AD9F-06899DDA6A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5B6372-BFD8-4CB8-865F-2777B3858CF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4B50DA42-48D6-4680-923E-42772E87D29C}">
      <dgm:prSet phldrT="[Texto]" custT="1"/>
      <dgm:spPr/>
      <dgm:t>
        <a:bodyPr/>
        <a:lstStyle/>
        <a:p>
          <a:r>
            <a:rPr lang="e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Governance of Project Management ( </a:t>
          </a:r>
          <a:r>
            <a:rPr lang="en" sz="3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GoGP </a:t>
          </a:r>
          <a:r>
            <a:rPr lang="e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)</a:t>
          </a:r>
        </a:p>
      </dgm:t>
    </dgm:pt>
    <dgm:pt modelId="{A37B2072-44F4-4AD2-A297-20A8CBB50D99}" type="parTrans" cxnId="{1E1B1220-FFAA-4FAA-9BF7-C140FF1089B1}">
      <dgm:prSet/>
      <dgm:spPr/>
      <dgm:t>
        <a:bodyPr/>
        <a:lstStyle/>
        <a:p>
          <a:endParaRPr lang="es-CO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rlow" panose="00000500000000000000" pitchFamily="2" charset="0"/>
          </a:endParaRPr>
        </a:p>
      </dgm:t>
    </dgm:pt>
    <dgm:pt modelId="{B0159429-24DE-4047-8A89-9AD16836A2F5}" type="sibTrans" cxnId="{1E1B1220-FFAA-4FAA-9BF7-C140FF1089B1}">
      <dgm:prSet/>
      <dgm:spPr/>
      <dgm:t>
        <a:bodyPr/>
        <a:lstStyle/>
        <a:p>
          <a:endParaRPr lang="es-CO" sz="3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rlow" panose="00000500000000000000" pitchFamily="2" charset="0"/>
          </a:endParaRPr>
        </a:p>
      </dgm:t>
    </dgm:pt>
    <dgm:pt modelId="{5E7FC3AC-BC61-403C-A97B-E4F0013B213B}" type="pres">
      <dgm:prSet presAssocID="{015B6372-BFD8-4CB8-865F-2777B3858CFD}" presName="linear" presStyleCnt="0">
        <dgm:presLayoutVars>
          <dgm:dir/>
          <dgm:animLvl val="lvl"/>
          <dgm:resizeHandles val="exact"/>
        </dgm:presLayoutVars>
      </dgm:prSet>
      <dgm:spPr/>
    </dgm:pt>
    <dgm:pt modelId="{5AF7FCDC-D8E7-411C-9F0A-650B3FBEBB74}" type="pres">
      <dgm:prSet presAssocID="{4B50DA42-48D6-4680-923E-42772E87D29C}" presName="parentLin" presStyleCnt="0"/>
      <dgm:spPr/>
    </dgm:pt>
    <dgm:pt modelId="{188FEAFD-BA0A-4698-B7DB-FD7F2271CC9C}" type="pres">
      <dgm:prSet presAssocID="{4B50DA42-48D6-4680-923E-42772E87D29C}" presName="parentLeftMargin" presStyleLbl="node1" presStyleIdx="0" presStyleCnt="1"/>
      <dgm:spPr/>
    </dgm:pt>
    <dgm:pt modelId="{4986BF05-95EF-45E5-B712-23F37A360ACC}" type="pres">
      <dgm:prSet presAssocID="{4B50DA42-48D6-4680-923E-42772E87D29C}" presName="parentText" presStyleLbl="node1" presStyleIdx="0" presStyleCnt="1" custScaleX="127432">
        <dgm:presLayoutVars>
          <dgm:chMax val="0"/>
          <dgm:bulletEnabled val="1"/>
        </dgm:presLayoutVars>
      </dgm:prSet>
      <dgm:spPr/>
    </dgm:pt>
    <dgm:pt modelId="{6D399554-D353-4045-ABDF-193727BB7DFE}" type="pres">
      <dgm:prSet presAssocID="{4B50DA42-48D6-4680-923E-42772E87D29C}" presName="negativeSpace" presStyleCnt="0"/>
      <dgm:spPr/>
    </dgm:pt>
    <dgm:pt modelId="{6E9DA721-0A08-403B-ACAF-80B5C27B31C6}" type="pres">
      <dgm:prSet presAssocID="{4B50DA42-48D6-4680-923E-42772E87D2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E1B1220-FFAA-4FAA-9BF7-C140FF1089B1}" srcId="{015B6372-BFD8-4CB8-865F-2777B3858CFD}" destId="{4B50DA42-48D6-4680-923E-42772E87D29C}" srcOrd="0" destOrd="0" parTransId="{A37B2072-44F4-4AD2-A297-20A8CBB50D99}" sibTransId="{B0159429-24DE-4047-8A89-9AD16836A2F5}"/>
    <dgm:cxn modelId="{D799F167-41FB-4741-ACF7-C4755585DD68}" type="presOf" srcId="{4B50DA42-48D6-4680-923E-42772E87D29C}" destId="{188FEAFD-BA0A-4698-B7DB-FD7F2271CC9C}" srcOrd="0" destOrd="0" presId="urn:microsoft.com/office/officeart/2005/8/layout/list1"/>
    <dgm:cxn modelId="{F75B03DC-01E9-45C3-8C42-13B5BC564D5C}" type="presOf" srcId="{015B6372-BFD8-4CB8-865F-2777B3858CFD}" destId="{5E7FC3AC-BC61-403C-A97B-E4F0013B213B}" srcOrd="0" destOrd="0" presId="urn:microsoft.com/office/officeart/2005/8/layout/list1"/>
    <dgm:cxn modelId="{EC71E5FA-20E6-435C-913B-2F7AA1E3708F}" type="presOf" srcId="{4B50DA42-48D6-4680-923E-42772E87D29C}" destId="{4986BF05-95EF-45E5-B712-23F37A360ACC}" srcOrd="1" destOrd="0" presId="urn:microsoft.com/office/officeart/2005/8/layout/list1"/>
    <dgm:cxn modelId="{6E78E87B-004B-44D1-BA3F-31F07C693F5C}" type="presParOf" srcId="{5E7FC3AC-BC61-403C-A97B-E4F0013B213B}" destId="{5AF7FCDC-D8E7-411C-9F0A-650B3FBEBB74}" srcOrd="0" destOrd="0" presId="urn:microsoft.com/office/officeart/2005/8/layout/list1"/>
    <dgm:cxn modelId="{8BA89BDE-E2F9-4B90-A41E-1915AE27C4AB}" type="presParOf" srcId="{5AF7FCDC-D8E7-411C-9F0A-650B3FBEBB74}" destId="{188FEAFD-BA0A-4698-B7DB-FD7F2271CC9C}" srcOrd="0" destOrd="0" presId="urn:microsoft.com/office/officeart/2005/8/layout/list1"/>
    <dgm:cxn modelId="{7A218274-666C-488C-9334-4B8682D42DFB}" type="presParOf" srcId="{5AF7FCDC-D8E7-411C-9F0A-650B3FBEBB74}" destId="{4986BF05-95EF-45E5-B712-23F37A360ACC}" srcOrd="1" destOrd="0" presId="urn:microsoft.com/office/officeart/2005/8/layout/list1"/>
    <dgm:cxn modelId="{E73D4B06-C587-4D03-8F4F-40B803710A36}" type="presParOf" srcId="{5E7FC3AC-BC61-403C-A97B-E4F0013B213B}" destId="{6D399554-D353-4045-ABDF-193727BB7DFE}" srcOrd="1" destOrd="0" presId="urn:microsoft.com/office/officeart/2005/8/layout/list1"/>
    <dgm:cxn modelId="{8E4E4C73-2089-4CB9-ADAC-AF28EF8AE793}" type="presParOf" srcId="{5E7FC3AC-BC61-403C-A97B-E4F0013B213B}" destId="{6E9DA721-0A08-403B-ACAF-80B5C27B31C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DDC9-C5F0-4A77-B608-3BA0B18A4C59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CD5A0B2-7346-4CF3-B649-FBBACCB90944}">
      <dgm:prSet phldrT="[Texto]" custT="1"/>
      <dgm:spPr/>
      <dgm:t>
        <a:bodyPr/>
        <a:lstStyle/>
        <a:p>
          <a:r>
            <a:rPr lang="en" sz="2400" b="1" dirty="0">
              <a:effectLst/>
              <a:latin typeface="Barlow SemiBold" panose="00000700000000000000" pitchFamily="2" charset="0"/>
              <a:cs typeface="Arial" panose="020B0604020202020204" pitchFamily="34" charset="0"/>
            </a:rPr>
            <a:t>Means</a:t>
          </a:r>
        </a:p>
      </dgm:t>
    </dgm:pt>
    <dgm:pt modelId="{EEFE28C2-7905-46C1-B6F0-16C6B2C1025F}" type="parTrans" cxnId="{8E1AAF11-2792-48F3-A12E-044370769AC3}">
      <dgm:prSet/>
      <dgm:spPr/>
      <dgm:t>
        <a:bodyPr/>
        <a:lstStyle/>
        <a:p>
          <a:endParaRPr lang="es-CO" sz="2400" b="1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gm:t>
    </dgm:pt>
    <dgm:pt modelId="{5B316FEE-CB5D-428F-8DB0-485D00CDBFED}" type="sibTrans" cxnId="{8E1AAF11-2792-48F3-A12E-044370769AC3}">
      <dgm:prSet/>
      <dgm:spPr/>
      <dgm:t>
        <a:bodyPr/>
        <a:lstStyle/>
        <a:p>
          <a:endParaRPr lang="es-CO" sz="2400" b="1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gm:t>
    </dgm:pt>
    <dgm:pt modelId="{205D957B-E867-40B7-A4B3-6EAB65AC46C7}">
      <dgm:prSet phldrT="[Texto]" custT="1"/>
      <dgm:spPr/>
      <dgm:t>
        <a:bodyPr/>
        <a:lstStyle/>
        <a:p>
          <a:r>
            <a:rPr lang="en" sz="2400" b="1">
              <a:effectLst/>
              <a:latin typeface="Barlow SemiBold" panose="00000700000000000000" pitchFamily="2" charset="0"/>
              <a:cs typeface="Arial" panose="020B0604020202020204" pitchFamily="34" charset="0"/>
            </a:rPr>
            <a:t>Methodologies</a:t>
          </a:r>
          <a:endParaRPr lang="es-CO" sz="2400" b="1" dirty="0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gm:t>
    </dgm:pt>
    <dgm:pt modelId="{7993F67F-5F49-4D89-A235-7609C283BA99}" type="parTrans" cxnId="{781604D0-D0E4-4C62-8CFD-A84FB66D90FD}">
      <dgm:prSet/>
      <dgm:spPr/>
      <dgm:t>
        <a:bodyPr/>
        <a:lstStyle/>
        <a:p>
          <a:endParaRPr lang="es-CO" sz="2400" b="1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gm:t>
    </dgm:pt>
    <dgm:pt modelId="{A34A1F07-081F-4DB1-9610-9FB349C7D6CE}" type="sibTrans" cxnId="{781604D0-D0E4-4C62-8CFD-A84FB66D90FD}">
      <dgm:prSet/>
      <dgm:spPr/>
      <dgm:t>
        <a:bodyPr/>
        <a:lstStyle/>
        <a:p>
          <a:endParaRPr lang="es-CO" sz="2400" b="1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gm:t>
    </dgm:pt>
    <dgm:pt modelId="{CCA30DC2-8CCA-408C-8EAE-0570A137AE04}" type="pres">
      <dgm:prSet presAssocID="{7331DDC9-C5F0-4A77-B608-3BA0B18A4C59}" presName="linear" presStyleCnt="0">
        <dgm:presLayoutVars>
          <dgm:animLvl val="lvl"/>
          <dgm:resizeHandles val="exact"/>
        </dgm:presLayoutVars>
      </dgm:prSet>
      <dgm:spPr/>
    </dgm:pt>
    <dgm:pt modelId="{F9E0A952-059C-48B4-98C4-92CFF91CFB27}" type="pres">
      <dgm:prSet presAssocID="{1CD5A0B2-7346-4CF3-B649-FBBACCB90944}" presName="parentText" presStyleLbl="node1" presStyleIdx="0" presStyleCnt="2" custLinFactY="-115121" custLinFactNeighborX="77428" custLinFactNeighborY="-200000">
        <dgm:presLayoutVars>
          <dgm:chMax val="0"/>
          <dgm:bulletEnabled val="1"/>
        </dgm:presLayoutVars>
      </dgm:prSet>
      <dgm:spPr/>
    </dgm:pt>
    <dgm:pt modelId="{09F9842D-E770-4229-8982-4F66270B8E7E}" type="pres">
      <dgm:prSet presAssocID="{5B316FEE-CB5D-428F-8DB0-485D00CDBFED}" presName="spacer" presStyleCnt="0"/>
      <dgm:spPr/>
    </dgm:pt>
    <dgm:pt modelId="{133D4ADA-F880-4003-A5A6-419EEF5EDC74}" type="pres">
      <dgm:prSet presAssocID="{205D957B-E867-40B7-A4B3-6EAB65AC46C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E1AAF11-2792-48F3-A12E-044370769AC3}" srcId="{7331DDC9-C5F0-4A77-B608-3BA0B18A4C59}" destId="{1CD5A0B2-7346-4CF3-B649-FBBACCB90944}" srcOrd="0" destOrd="0" parTransId="{EEFE28C2-7905-46C1-B6F0-16C6B2C1025F}" sibTransId="{5B316FEE-CB5D-428F-8DB0-485D00CDBFED}"/>
    <dgm:cxn modelId="{0449AC3C-5492-4D2E-9C10-C27B94DF455C}" type="presOf" srcId="{7331DDC9-C5F0-4A77-B608-3BA0B18A4C59}" destId="{CCA30DC2-8CCA-408C-8EAE-0570A137AE04}" srcOrd="0" destOrd="0" presId="urn:microsoft.com/office/officeart/2005/8/layout/vList2"/>
    <dgm:cxn modelId="{89584580-8477-4982-9685-B8473CF9CC0F}" type="presOf" srcId="{1CD5A0B2-7346-4CF3-B649-FBBACCB90944}" destId="{F9E0A952-059C-48B4-98C4-92CFF91CFB27}" srcOrd="0" destOrd="0" presId="urn:microsoft.com/office/officeart/2005/8/layout/vList2"/>
    <dgm:cxn modelId="{781604D0-D0E4-4C62-8CFD-A84FB66D90FD}" srcId="{7331DDC9-C5F0-4A77-B608-3BA0B18A4C59}" destId="{205D957B-E867-40B7-A4B3-6EAB65AC46C7}" srcOrd="1" destOrd="0" parTransId="{7993F67F-5F49-4D89-A235-7609C283BA99}" sibTransId="{A34A1F07-081F-4DB1-9610-9FB349C7D6CE}"/>
    <dgm:cxn modelId="{878A05E6-6FF8-4297-A70B-881EA67A27FE}" type="presOf" srcId="{205D957B-E867-40B7-A4B3-6EAB65AC46C7}" destId="{133D4ADA-F880-4003-A5A6-419EEF5EDC74}" srcOrd="0" destOrd="0" presId="urn:microsoft.com/office/officeart/2005/8/layout/vList2"/>
    <dgm:cxn modelId="{FFB5C9C0-318F-4F77-AB0A-AC134D21F992}" type="presParOf" srcId="{CCA30DC2-8CCA-408C-8EAE-0570A137AE04}" destId="{F9E0A952-059C-48B4-98C4-92CFF91CFB27}" srcOrd="0" destOrd="0" presId="urn:microsoft.com/office/officeart/2005/8/layout/vList2"/>
    <dgm:cxn modelId="{A1CFC72D-D81D-4CF4-8680-2230BE358CF3}" type="presParOf" srcId="{CCA30DC2-8CCA-408C-8EAE-0570A137AE04}" destId="{09F9842D-E770-4229-8982-4F66270B8E7E}" srcOrd="1" destOrd="0" presId="urn:microsoft.com/office/officeart/2005/8/layout/vList2"/>
    <dgm:cxn modelId="{BF7FD78E-01BD-4F01-B97F-C6CFA33E4A8C}" type="presParOf" srcId="{CCA30DC2-8CCA-408C-8EAE-0570A137AE04}" destId="{133D4ADA-F880-4003-A5A6-419EEF5EDC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31DDC9-C5F0-4A77-B608-3BA0B18A4C5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22FF944-79EA-4CDB-A520-7D9FBB7E66C8}">
      <dgm:prSet phldrT="[Texto]" custT="1"/>
      <dgm:spPr/>
      <dgm:t>
        <a:bodyPr/>
        <a:lstStyle/>
        <a:p>
          <a:r>
            <a:rPr lang="en" sz="2400" b="1" dirty="0">
              <a:effectLst/>
              <a:latin typeface="Barlow" panose="00000500000000000000" pitchFamily="2" charset="0"/>
              <a:cs typeface="Arial" panose="020B0604020202020204" pitchFamily="34" charset="0"/>
            </a:rPr>
            <a:t>Tools</a:t>
          </a:r>
        </a:p>
      </dgm:t>
    </dgm:pt>
    <dgm:pt modelId="{70BDBF7C-4FEE-4104-91DD-AF0325509685}" type="parTrans" cxnId="{D20F82A8-E3C1-407E-BA79-F210F71395CE}">
      <dgm:prSet/>
      <dgm:spPr/>
      <dgm:t>
        <a:bodyPr/>
        <a:lstStyle/>
        <a:p>
          <a:endParaRPr lang="es-CO" sz="2400" b="1">
            <a:effectLst/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8A84E2CD-4197-4612-98D0-E8E71DDFC475}" type="sibTrans" cxnId="{D20F82A8-E3C1-407E-BA79-F210F71395CE}">
      <dgm:prSet/>
      <dgm:spPr/>
      <dgm:t>
        <a:bodyPr/>
        <a:lstStyle/>
        <a:p>
          <a:endParaRPr lang="es-CO" sz="2400" b="1">
            <a:effectLst/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A9BB477A-83F8-40C6-8649-4145FCEE2A07}">
      <dgm:prSet phldrT="[Texto]" custT="1"/>
      <dgm:spPr/>
      <dgm:t>
        <a:bodyPr/>
        <a:lstStyle/>
        <a:p>
          <a:r>
            <a:rPr lang="en" sz="2400" b="1" dirty="0">
              <a:effectLst/>
              <a:latin typeface="Barlow" panose="00000500000000000000" pitchFamily="2" charset="0"/>
              <a:cs typeface="Arial" panose="020B0604020202020204" pitchFamily="34" charset="0"/>
            </a:rPr>
            <a:t>Techniques</a:t>
          </a:r>
        </a:p>
      </dgm:t>
    </dgm:pt>
    <dgm:pt modelId="{363AA736-3527-48FC-84D5-BD82E79A920C}" type="parTrans" cxnId="{FB092BF9-39CE-41C5-AE35-4D5287AFDAAA}">
      <dgm:prSet/>
      <dgm:spPr/>
      <dgm:t>
        <a:bodyPr/>
        <a:lstStyle/>
        <a:p>
          <a:endParaRPr lang="es-CO" sz="2400" b="1">
            <a:effectLst/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1D9BDD96-ED8F-4335-A6EF-AA2390E4748E}" type="sibTrans" cxnId="{FB092BF9-39CE-41C5-AE35-4D5287AFDAAA}">
      <dgm:prSet/>
      <dgm:spPr/>
      <dgm:t>
        <a:bodyPr/>
        <a:lstStyle/>
        <a:p>
          <a:endParaRPr lang="es-CO" sz="2400" b="1">
            <a:effectLst/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CCA30DC2-8CCA-408C-8EAE-0570A137AE04}" type="pres">
      <dgm:prSet presAssocID="{7331DDC9-C5F0-4A77-B608-3BA0B18A4C59}" presName="linear" presStyleCnt="0">
        <dgm:presLayoutVars>
          <dgm:animLvl val="lvl"/>
          <dgm:resizeHandles val="exact"/>
        </dgm:presLayoutVars>
      </dgm:prSet>
      <dgm:spPr/>
    </dgm:pt>
    <dgm:pt modelId="{EC80FE11-97D6-4080-90ED-CC7A5F71D82C}" type="pres">
      <dgm:prSet presAssocID="{F22FF944-79EA-4CDB-A520-7D9FBB7E66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E179B3-B2BD-47EC-A0FE-7A52FC3299BE}" type="pres">
      <dgm:prSet presAssocID="{8A84E2CD-4197-4612-98D0-E8E71DDFC475}" presName="spacer" presStyleCnt="0"/>
      <dgm:spPr/>
    </dgm:pt>
    <dgm:pt modelId="{C73F978B-927A-4CAB-B56D-4DE040E0C2B9}" type="pres">
      <dgm:prSet presAssocID="{A9BB477A-83F8-40C6-8649-4145FCEE2A0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B46083F-AC85-4440-B14D-3FEA8A903A8B}" type="presOf" srcId="{A9BB477A-83F8-40C6-8649-4145FCEE2A07}" destId="{C73F978B-927A-4CAB-B56D-4DE040E0C2B9}" srcOrd="0" destOrd="0" presId="urn:microsoft.com/office/officeart/2005/8/layout/vList2"/>
    <dgm:cxn modelId="{D20F82A8-E3C1-407E-BA79-F210F71395CE}" srcId="{7331DDC9-C5F0-4A77-B608-3BA0B18A4C59}" destId="{F22FF944-79EA-4CDB-A520-7D9FBB7E66C8}" srcOrd="0" destOrd="0" parTransId="{70BDBF7C-4FEE-4104-91DD-AF0325509685}" sibTransId="{8A84E2CD-4197-4612-98D0-E8E71DDFC475}"/>
    <dgm:cxn modelId="{9614D4C8-1A6E-49BE-A404-A1DC87D7E10B}" type="presOf" srcId="{F22FF944-79EA-4CDB-A520-7D9FBB7E66C8}" destId="{EC80FE11-97D6-4080-90ED-CC7A5F71D82C}" srcOrd="0" destOrd="0" presId="urn:microsoft.com/office/officeart/2005/8/layout/vList2"/>
    <dgm:cxn modelId="{D15AF1CF-5B58-45B2-8078-3A141D495702}" type="presOf" srcId="{7331DDC9-C5F0-4A77-B608-3BA0B18A4C59}" destId="{CCA30DC2-8CCA-408C-8EAE-0570A137AE04}" srcOrd="0" destOrd="0" presId="urn:microsoft.com/office/officeart/2005/8/layout/vList2"/>
    <dgm:cxn modelId="{FB092BF9-39CE-41C5-AE35-4D5287AFDAAA}" srcId="{7331DDC9-C5F0-4A77-B608-3BA0B18A4C59}" destId="{A9BB477A-83F8-40C6-8649-4145FCEE2A07}" srcOrd="1" destOrd="0" parTransId="{363AA736-3527-48FC-84D5-BD82E79A920C}" sibTransId="{1D9BDD96-ED8F-4335-A6EF-AA2390E4748E}"/>
    <dgm:cxn modelId="{B913C5D5-1576-40DD-8F64-349A22E2484A}" type="presParOf" srcId="{CCA30DC2-8CCA-408C-8EAE-0570A137AE04}" destId="{EC80FE11-97D6-4080-90ED-CC7A5F71D82C}" srcOrd="0" destOrd="0" presId="urn:microsoft.com/office/officeart/2005/8/layout/vList2"/>
    <dgm:cxn modelId="{EC08BF5D-4826-4942-A741-6687B20A6DCF}" type="presParOf" srcId="{CCA30DC2-8CCA-408C-8EAE-0570A137AE04}" destId="{FBE179B3-B2BD-47EC-A0FE-7A52FC3299BE}" srcOrd="1" destOrd="0" presId="urn:microsoft.com/office/officeart/2005/8/layout/vList2"/>
    <dgm:cxn modelId="{7B53A018-BB7E-4744-8D51-985B371421F9}" type="presParOf" srcId="{CCA30DC2-8CCA-408C-8EAE-0570A137AE04}" destId="{C73F978B-927A-4CAB-B56D-4DE040E0C2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846026-7B59-4D8F-877E-2A5B94C6594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803231B-2F2C-47B7-AEB0-50C13130D13B}">
      <dgm:prSet phldrT="[Texto]" custT="1"/>
      <dgm:spPr/>
      <dgm:t>
        <a:bodyPr/>
        <a:lstStyle/>
        <a:p>
          <a:r>
            <a:rPr lang="en" sz="1800" dirty="0">
              <a:latin typeface="Barlow" panose="00000500000000000000" pitchFamily="2" charset="0"/>
            </a:rPr>
            <a:t>Identify gaps in the achievement of strategic objectives</a:t>
          </a:r>
        </a:p>
      </dgm:t>
    </dgm:pt>
    <dgm:pt modelId="{C2FD1050-3D4F-41D9-BB1E-EF9B53867AEA}" type="parTrans" cxnId="{0E13156F-CF1F-45A0-A290-92DA4EF9BD01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5911D4D5-1BD5-4183-B52F-677BD2B7FA10}" type="sibTrans" cxnId="{0E13156F-CF1F-45A0-A290-92DA4EF9BD01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59DB267A-F6A0-4D03-8AB3-F8357FDE58C2}">
      <dgm:prSet custT="1"/>
      <dgm:spPr/>
      <dgm:t>
        <a:bodyPr/>
        <a:lstStyle/>
        <a:p>
          <a:r>
            <a:rPr lang="en" sz="1800">
              <a:latin typeface="Barlow" panose="00000500000000000000" pitchFamily="2" charset="0"/>
            </a:rPr>
            <a:t>Escalate current risks and identify potential risks early</a:t>
          </a:r>
          <a:endParaRPr lang="es-CO" sz="1800" dirty="0">
            <a:latin typeface="Barlow" panose="00000500000000000000" pitchFamily="2" charset="0"/>
          </a:endParaRPr>
        </a:p>
      </dgm:t>
    </dgm:pt>
    <dgm:pt modelId="{1C26AC5C-406D-4CC4-A2F7-0938C50080EB}" type="parTrans" cxnId="{ACF47E0E-499C-4B85-AD4F-CE935B9932C8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7E7D022D-72BA-4CEC-B9BB-2B97912FCA38}" type="sibTrans" cxnId="{ACF47E0E-499C-4B85-AD4F-CE935B9932C8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9988F75C-0F89-43F3-A0BE-E4CA046353B9}">
      <dgm:prSet custT="1"/>
      <dgm:spPr/>
      <dgm:t>
        <a:bodyPr/>
        <a:lstStyle/>
        <a:p>
          <a:r>
            <a:rPr lang="en" sz="1800">
              <a:latin typeface="Barlow" panose="00000500000000000000" pitchFamily="2" charset="0"/>
            </a:rPr>
            <a:t>Ensure adequate communications to relevant stakeholders</a:t>
          </a:r>
        </a:p>
      </dgm:t>
    </dgm:pt>
    <dgm:pt modelId="{2812789F-D40C-4E9F-911A-F53520DB84CC}" type="parTrans" cxnId="{752DE53B-3B2C-495E-92F6-60CFD54C2A96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5FDE079A-5743-4138-AE65-095ADD08D8F0}" type="sibTrans" cxnId="{752DE53B-3B2C-495E-92F6-60CFD54C2A96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ECB37EAB-9D61-48DD-B5FE-405F7B7EB4EF}">
      <dgm:prSet custT="1"/>
      <dgm:spPr/>
      <dgm:t>
        <a:bodyPr/>
        <a:lstStyle/>
        <a:p>
          <a:r>
            <a:rPr lang="en" sz="1800">
              <a:latin typeface="Barlow" panose="00000500000000000000" pitchFamily="2" charset="0"/>
            </a:rPr>
            <a:t>Improve monitoring and control of projects</a:t>
          </a:r>
          <a:endParaRPr lang="es-CO" sz="1800" dirty="0">
            <a:latin typeface="Barlow" panose="00000500000000000000" pitchFamily="2" charset="0"/>
          </a:endParaRPr>
        </a:p>
      </dgm:t>
    </dgm:pt>
    <dgm:pt modelId="{F757FC26-8CA2-4F15-8851-7C5FDB1B0D44}" type="parTrans" cxnId="{30F49E95-E443-4682-90DA-B371D829F4CD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07981F99-896A-418E-B4A1-AC7F66E9B8D0}" type="sibTrans" cxnId="{30F49E95-E443-4682-90DA-B371D829F4CD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78CA8D43-28BA-4132-BFD1-73CF56672B8B}">
      <dgm:prSet custT="1"/>
      <dgm:spPr/>
      <dgm:t>
        <a:bodyPr/>
        <a:lstStyle/>
        <a:p>
          <a:r>
            <a:rPr lang="en" sz="1800">
              <a:latin typeface="Barlow" panose="00000500000000000000" pitchFamily="2" charset="0"/>
            </a:rPr>
            <a:t>Mediate problem solving</a:t>
          </a:r>
        </a:p>
      </dgm:t>
    </dgm:pt>
    <dgm:pt modelId="{6F15F9F4-61FD-4A24-9747-87EC91F2FF40}" type="parTrans" cxnId="{CC76037E-4091-475C-8C39-30F47FE06AD7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0A98BAD9-A778-4CE1-AD7B-453A3A84C8DB}" type="sibTrans" cxnId="{CC76037E-4091-475C-8C39-30F47FE06AD7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9EE214B5-3220-482E-8085-4E641F0153F2}">
      <dgm:prSet custT="1"/>
      <dgm:spPr/>
      <dgm:t>
        <a:bodyPr/>
        <a:lstStyle/>
        <a:p>
          <a:r>
            <a:rPr lang="en" sz="1800">
              <a:latin typeface="Barlow" panose="00000500000000000000" pitchFamily="2" charset="0"/>
            </a:rPr>
            <a:t>Increase the efficiency of project monitoring</a:t>
          </a:r>
        </a:p>
      </dgm:t>
    </dgm:pt>
    <dgm:pt modelId="{0719BA53-2D07-47F1-819E-C2975F4073DD}" type="parTrans" cxnId="{57C943A8-76CB-4758-A583-CF6C60C2E2E1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82F83807-503F-49A3-A333-6E36B6B4772C}" type="sibTrans" cxnId="{57C943A8-76CB-4758-A583-CF6C60C2E2E1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E3C9DF43-7C42-437D-8996-5322D2D4DEBC}">
      <dgm:prSet/>
      <dgm:spPr/>
    </dgm:pt>
    <dgm:pt modelId="{393AE0DF-CCC6-45A3-B8E9-E0052AFEA52E}" type="parTrans" cxnId="{6ECA070C-91DB-4839-A2A5-8D0114EDB112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C278838B-834B-457A-A174-C68CDDA0AC52}" type="sibTrans" cxnId="{6ECA070C-91DB-4839-A2A5-8D0114EDB112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6680A041-2FC5-47EE-851A-AA557C87B084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849D4440-47FB-4907-A157-E437C123DEC1}" type="parTrans" cxnId="{4495E24B-C5E6-4309-B476-A80263CF92FB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2E603283-3470-4335-BA1D-90268492A3EA}" type="sibTrans" cxnId="{4495E24B-C5E6-4309-B476-A80263CF92FB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ED0D776E-B5E5-4907-ADAE-50E86C4F4482}">
      <dgm:prSet phldrT="[Texto]" custT="1"/>
      <dgm:spPr/>
      <dgm:t>
        <a:bodyPr/>
        <a:lstStyle/>
        <a:p>
          <a:r>
            <a:rPr lang="en" sz="1800" dirty="0">
              <a:latin typeface="Barlow" panose="00000500000000000000" pitchFamily="2" charset="0"/>
            </a:rPr>
            <a:t>It provides objective criteria in the evaluation of projects, programs and in the formation of the strategy.</a:t>
          </a:r>
          <a:endParaRPr lang="es-CO" sz="1800" dirty="0">
            <a:latin typeface="Barlow" panose="00000500000000000000" pitchFamily="2" charset="0"/>
          </a:endParaRPr>
        </a:p>
      </dgm:t>
    </dgm:pt>
    <dgm:pt modelId="{5604E75E-93EB-464C-8801-332646018C55}" type="parTrans" cxnId="{7681051B-09A5-4CAE-B79E-5941BE13D957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1AC88BD1-8DAB-485E-902C-B1792D6E3568}" type="sibTrans" cxnId="{7681051B-09A5-4CAE-B79E-5941BE13D957}">
      <dgm:prSet/>
      <dgm:spPr/>
      <dgm:t>
        <a:bodyPr/>
        <a:lstStyle/>
        <a:p>
          <a:endParaRPr lang="es-CO" sz="1800">
            <a:latin typeface="Barlow" panose="00000500000000000000" pitchFamily="2" charset="0"/>
          </a:endParaRPr>
        </a:p>
      </dgm:t>
    </dgm:pt>
    <dgm:pt modelId="{08F0A9F9-0016-4199-9624-63B995F1A0B9}" type="pres">
      <dgm:prSet presAssocID="{AD846026-7B59-4D8F-877E-2A5B94C65949}" presName="Name0" presStyleCnt="0">
        <dgm:presLayoutVars>
          <dgm:chMax val="7"/>
          <dgm:chPref val="7"/>
          <dgm:dir/>
        </dgm:presLayoutVars>
      </dgm:prSet>
      <dgm:spPr/>
    </dgm:pt>
    <dgm:pt modelId="{006E46A2-BBA1-47C2-B39C-CF557692AB76}" type="pres">
      <dgm:prSet presAssocID="{AD846026-7B59-4D8F-877E-2A5B94C65949}" presName="Name1" presStyleCnt="0"/>
      <dgm:spPr/>
    </dgm:pt>
    <dgm:pt modelId="{BF69E055-2927-486D-8ED8-DB0653E988AC}" type="pres">
      <dgm:prSet presAssocID="{AD846026-7B59-4D8F-877E-2A5B94C65949}" presName="cycle" presStyleCnt="0"/>
      <dgm:spPr/>
    </dgm:pt>
    <dgm:pt modelId="{EF7AC34B-2A82-4CC7-B03E-D9AAB0F9C17C}" type="pres">
      <dgm:prSet presAssocID="{AD846026-7B59-4D8F-877E-2A5B94C65949}" presName="srcNode" presStyleLbl="node1" presStyleIdx="0" presStyleCnt="7"/>
      <dgm:spPr/>
    </dgm:pt>
    <dgm:pt modelId="{EBC095AC-BEE0-4AB2-9459-417E081F5BB8}" type="pres">
      <dgm:prSet presAssocID="{AD846026-7B59-4D8F-877E-2A5B94C65949}" presName="conn" presStyleLbl="parChTrans1D2" presStyleIdx="0" presStyleCnt="1"/>
      <dgm:spPr/>
    </dgm:pt>
    <dgm:pt modelId="{2E182DF8-C315-4BB2-A862-F2D2D6DAA4A6}" type="pres">
      <dgm:prSet presAssocID="{AD846026-7B59-4D8F-877E-2A5B94C65949}" presName="extraNode" presStyleLbl="node1" presStyleIdx="0" presStyleCnt="7"/>
      <dgm:spPr/>
    </dgm:pt>
    <dgm:pt modelId="{7BD24C0E-71A7-4E98-B851-E2BF7DE39790}" type="pres">
      <dgm:prSet presAssocID="{AD846026-7B59-4D8F-877E-2A5B94C65949}" presName="dstNode" presStyleLbl="node1" presStyleIdx="0" presStyleCnt="7"/>
      <dgm:spPr/>
    </dgm:pt>
    <dgm:pt modelId="{37BE2E6F-C544-44C9-B7EF-8C92247ACA49}" type="pres">
      <dgm:prSet presAssocID="{1803231B-2F2C-47B7-AEB0-50C13130D13B}" presName="text_1" presStyleLbl="node1" presStyleIdx="0" presStyleCnt="7">
        <dgm:presLayoutVars>
          <dgm:bulletEnabled val="1"/>
        </dgm:presLayoutVars>
      </dgm:prSet>
      <dgm:spPr/>
    </dgm:pt>
    <dgm:pt modelId="{D81F76CC-F04F-4C83-AB84-4916972ABE37}" type="pres">
      <dgm:prSet presAssocID="{1803231B-2F2C-47B7-AEB0-50C13130D13B}" presName="accent_1" presStyleCnt="0"/>
      <dgm:spPr/>
    </dgm:pt>
    <dgm:pt modelId="{E25D036F-8889-4CD7-B0E1-A06C31DC1615}" type="pres">
      <dgm:prSet presAssocID="{1803231B-2F2C-47B7-AEB0-50C13130D13B}" presName="accentRepeatNode" presStyleLbl="solidFgAcc1" presStyleIdx="0" presStyleCnt="7"/>
      <dgm:spPr/>
    </dgm:pt>
    <dgm:pt modelId="{0CB80BC0-4219-4591-A46B-9DFB0C5C84C4}" type="pres">
      <dgm:prSet presAssocID="{ED0D776E-B5E5-4907-ADAE-50E86C4F4482}" presName="text_2" presStyleLbl="node1" presStyleIdx="1" presStyleCnt="7">
        <dgm:presLayoutVars>
          <dgm:bulletEnabled val="1"/>
        </dgm:presLayoutVars>
      </dgm:prSet>
      <dgm:spPr/>
    </dgm:pt>
    <dgm:pt modelId="{0DADBBFB-41B6-4775-B9EC-800ADEB8B864}" type="pres">
      <dgm:prSet presAssocID="{ED0D776E-B5E5-4907-ADAE-50E86C4F4482}" presName="accent_2" presStyleCnt="0"/>
      <dgm:spPr/>
    </dgm:pt>
    <dgm:pt modelId="{1BD2943D-F7E7-468B-9658-80988AFDB581}" type="pres">
      <dgm:prSet presAssocID="{ED0D776E-B5E5-4907-ADAE-50E86C4F4482}" presName="accentRepeatNode" presStyleLbl="solidFgAcc1" presStyleIdx="1" presStyleCnt="7"/>
      <dgm:spPr/>
    </dgm:pt>
    <dgm:pt modelId="{367FD8B1-9154-42A5-A770-5233E0452A50}" type="pres">
      <dgm:prSet presAssocID="{59DB267A-F6A0-4D03-8AB3-F8357FDE58C2}" presName="text_3" presStyleLbl="node1" presStyleIdx="2" presStyleCnt="7">
        <dgm:presLayoutVars>
          <dgm:bulletEnabled val="1"/>
        </dgm:presLayoutVars>
      </dgm:prSet>
      <dgm:spPr/>
    </dgm:pt>
    <dgm:pt modelId="{D1970CA0-CCAA-4965-9B81-C30926DD647D}" type="pres">
      <dgm:prSet presAssocID="{59DB267A-F6A0-4D03-8AB3-F8357FDE58C2}" presName="accent_3" presStyleCnt="0"/>
      <dgm:spPr/>
    </dgm:pt>
    <dgm:pt modelId="{EB11084C-0E23-4495-B3AE-4DB5D8688983}" type="pres">
      <dgm:prSet presAssocID="{59DB267A-F6A0-4D03-8AB3-F8357FDE58C2}" presName="accentRepeatNode" presStyleLbl="solidFgAcc1" presStyleIdx="2" presStyleCnt="7"/>
      <dgm:spPr/>
    </dgm:pt>
    <dgm:pt modelId="{EB7AF3BC-4363-4E6C-B7BA-8FF373B9B21E}" type="pres">
      <dgm:prSet presAssocID="{9988F75C-0F89-43F3-A0BE-E4CA046353B9}" presName="text_4" presStyleLbl="node1" presStyleIdx="3" presStyleCnt="7">
        <dgm:presLayoutVars>
          <dgm:bulletEnabled val="1"/>
        </dgm:presLayoutVars>
      </dgm:prSet>
      <dgm:spPr/>
    </dgm:pt>
    <dgm:pt modelId="{82134A27-F581-4D53-94D3-9D3FF3B5E877}" type="pres">
      <dgm:prSet presAssocID="{9988F75C-0F89-43F3-A0BE-E4CA046353B9}" presName="accent_4" presStyleCnt="0"/>
      <dgm:spPr/>
    </dgm:pt>
    <dgm:pt modelId="{DDB448D2-E03A-4DFE-A538-AE656FC678BD}" type="pres">
      <dgm:prSet presAssocID="{9988F75C-0F89-43F3-A0BE-E4CA046353B9}" presName="accentRepeatNode" presStyleLbl="solidFgAcc1" presStyleIdx="3" presStyleCnt="7"/>
      <dgm:spPr/>
    </dgm:pt>
    <dgm:pt modelId="{18B0E6A9-BBCA-4F7F-9883-0B9359C47691}" type="pres">
      <dgm:prSet presAssocID="{ECB37EAB-9D61-48DD-B5FE-405F7B7EB4EF}" presName="text_5" presStyleLbl="node1" presStyleIdx="4" presStyleCnt="7">
        <dgm:presLayoutVars>
          <dgm:bulletEnabled val="1"/>
        </dgm:presLayoutVars>
      </dgm:prSet>
      <dgm:spPr/>
    </dgm:pt>
    <dgm:pt modelId="{37F38BA4-3B9A-415E-B28A-0AC0BB04F425}" type="pres">
      <dgm:prSet presAssocID="{ECB37EAB-9D61-48DD-B5FE-405F7B7EB4EF}" presName="accent_5" presStyleCnt="0"/>
      <dgm:spPr/>
    </dgm:pt>
    <dgm:pt modelId="{0A5DB19F-21F9-4C61-BF10-F3D2F44149A5}" type="pres">
      <dgm:prSet presAssocID="{ECB37EAB-9D61-48DD-B5FE-405F7B7EB4EF}" presName="accentRepeatNode" presStyleLbl="solidFgAcc1" presStyleIdx="4" presStyleCnt="7"/>
      <dgm:spPr/>
    </dgm:pt>
    <dgm:pt modelId="{05613FBA-6182-4D8E-AA55-29A085BB0B67}" type="pres">
      <dgm:prSet presAssocID="{78CA8D43-28BA-4132-BFD1-73CF56672B8B}" presName="text_6" presStyleLbl="node1" presStyleIdx="5" presStyleCnt="7">
        <dgm:presLayoutVars>
          <dgm:bulletEnabled val="1"/>
        </dgm:presLayoutVars>
      </dgm:prSet>
      <dgm:spPr/>
    </dgm:pt>
    <dgm:pt modelId="{FBA9D433-96B9-422F-A846-75D0524E9E36}" type="pres">
      <dgm:prSet presAssocID="{78CA8D43-28BA-4132-BFD1-73CF56672B8B}" presName="accent_6" presStyleCnt="0"/>
      <dgm:spPr/>
    </dgm:pt>
    <dgm:pt modelId="{FD6E5902-F448-4B82-8157-EBF4506349E2}" type="pres">
      <dgm:prSet presAssocID="{78CA8D43-28BA-4132-BFD1-73CF56672B8B}" presName="accentRepeatNode" presStyleLbl="solidFgAcc1" presStyleIdx="5" presStyleCnt="7"/>
      <dgm:spPr/>
    </dgm:pt>
    <dgm:pt modelId="{89E5D1DD-B56D-4E32-A119-C4F3D2FCB577}" type="pres">
      <dgm:prSet presAssocID="{9EE214B5-3220-482E-8085-4E641F0153F2}" presName="text_7" presStyleLbl="node1" presStyleIdx="6" presStyleCnt="7">
        <dgm:presLayoutVars>
          <dgm:bulletEnabled val="1"/>
        </dgm:presLayoutVars>
      </dgm:prSet>
      <dgm:spPr/>
    </dgm:pt>
    <dgm:pt modelId="{7ACEFF57-B7FA-4900-AB8B-F37102B18059}" type="pres">
      <dgm:prSet presAssocID="{9EE214B5-3220-482E-8085-4E641F0153F2}" presName="accent_7" presStyleCnt="0"/>
      <dgm:spPr/>
    </dgm:pt>
    <dgm:pt modelId="{07872CE9-DFF7-450B-BE9C-0557908DABF9}" type="pres">
      <dgm:prSet presAssocID="{9EE214B5-3220-482E-8085-4E641F0153F2}" presName="accentRepeatNode" presStyleLbl="solidFgAcc1" presStyleIdx="6" presStyleCnt="7"/>
      <dgm:spPr/>
    </dgm:pt>
  </dgm:ptLst>
  <dgm:cxnLst>
    <dgm:cxn modelId="{6ECA070C-91DB-4839-A2A5-8D0114EDB112}" srcId="{AD846026-7B59-4D8F-877E-2A5B94C65949}" destId="{E3C9DF43-7C42-437D-8996-5322D2D4DEBC}" srcOrd="7" destOrd="0" parTransId="{393AE0DF-CCC6-45A3-B8E9-E0052AFEA52E}" sibTransId="{C278838B-834B-457A-A174-C68CDDA0AC52}"/>
    <dgm:cxn modelId="{ACF47E0E-499C-4B85-AD4F-CE935B9932C8}" srcId="{AD846026-7B59-4D8F-877E-2A5B94C65949}" destId="{59DB267A-F6A0-4D03-8AB3-F8357FDE58C2}" srcOrd="2" destOrd="0" parTransId="{1C26AC5C-406D-4CC4-A2F7-0938C50080EB}" sibTransId="{7E7D022D-72BA-4CEC-B9BB-2B97912FCA38}"/>
    <dgm:cxn modelId="{7681051B-09A5-4CAE-B79E-5941BE13D957}" srcId="{AD846026-7B59-4D8F-877E-2A5B94C65949}" destId="{ED0D776E-B5E5-4907-ADAE-50E86C4F4482}" srcOrd="1" destOrd="0" parTransId="{5604E75E-93EB-464C-8801-332646018C55}" sibTransId="{1AC88BD1-8DAB-485E-902C-B1792D6E3568}"/>
    <dgm:cxn modelId="{A4E7DA24-AFB2-4ECD-B2EB-BD51F0C0A71D}" type="presOf" srcId="{78CA8D43-28BA-4132-BFD1-73CF56672B8B}" destId="{05613FBA-6182-4D8E-AA55-29A085BB0B67}" srcOrd="0" destOrd="0" presId="urn:microsoft.com/office/officeart/2008/layout/VerticalCurvedList"/>
    <dgm:cxn modelId="{752DE53B-3B2C-495E-92F6-60CFD54C2A96}" srcId="{AD846026-7B59-4D8F-877E-2A5B94C65949}" destId="{9988F75C-0F89-43F3-A0BE-E4CA046353B9}" srcOrd="3" destOrd="0" parTransId="{2812789F-D40C-4E9F-911A-F53520DB84CC}" sibTransId="{5FDE079A-5743-4138-AE65-095ADD08D8F0}"/>
    <dgm:cxn modelId="{A031B65C-14A5-4E2E-94DF-BB87164E3C75}" type="presOf" srcId="{5911D4D5-1BD5-4183-B52F-677BD2B7FA10}" destId="{EBC095AC-BEE0-4AB2-9459-417E081F5BB8}" srcOrd="0" destOrd="0" presId="urn:microsoft.com/office/officeart/2008/layout/VerticalCurvedList"/>
    <dgm:cxn modelId="{7C1FA35D-DCB7-43A7-ADD3-586EC36C22AA}" type="presOf" srcId="{ECB37EAB-9D61-48DD-B5FE-405F7B7EB4EF}" destId="{18B0E6A9-BBCA-4F7F-9883-0B9359C47691}" srcOrd="0" destOrd="0" presId="urn:microsoft.com/office/officeart/2008/layout/VerticalCurvedList"/>
    <dgm:cxn modelId="{4495E24B-C5E6-4309-B476-A80263CF92FB}" srcId="{AD846026-7B59-4D8F-877E-2A5B94C65949}" destId="{6680A041-2FC5-47EE-851A-AA557C87B084}" srcOrd="8" destOrd="0" parTransId="{849D4440-47FB-4907-A157-E437C123DEC1}" sibTransId="{2E603283-3470-4335-BA1D-90268492A3EA}"/>
    <dgm:cxn modelId="{0E13156F-CF1F-45A0-A290-92DA4EF9BD01}" srcId="{AD846026-7B59-4D8F-877E-2A5B94C65949}" destId="{1803231B-2F2C-47B7-AEB0-50C13130D13B}" srcOrd="0" destOrd="0" parTransId="{C2FD1050-3D4F-41D9-BB1E-EF9B53867AEA}" sibTransId="{5911D4D5-1BD5-4183-B52F-677BD2B7FA10}"/>
    <dgm:cxn modelId="{CC76037E-4091-475C-8C39-30F47FE06AD7}" srcId="{AD846026-7B59-4D8F-877E-2A5B94C65949}" destId="{78CA8D43-28BA-4132-BFD1-73CF56672B8B}" srcOrd="5" destOrd="0" parTransId="{6F15F9F4-61FD-4A24-9747-87EC91F2FF40}" sibTransId="{0A98BAD9-A778-4CE1-AD7B-453A3A84C8DB}"/>
    <dgm:cxn modelId="{30F49E95-E443-4682-90DA-B371D829F4CD}" srcId="{AD846026-7B59-4D8F-877E-2A5B94C65949}" destId="{ECB37EAB-9D61-48DD-B5FE-405F7B7EB4EF}" srcOrd="4" destOrd="0" parTransId="{F757FC26-8CA2-4F15-8851-7C5FDB1B0D44}" sibTransId="{07981F99-896A-418E-B4A1-AC7F66E9B8D0}"/>
    <dgm:cxn modelId="{D5BF819E-6ED1-4072-82C6-E6DF1F02A182}" type="presOf" srcId="{59DB267A-F6A0-4D03-8AB3-F8357FDE58C2}" destId="{367FD8B1-9154-42A5-A770-5233E0452A50}" srcOrd="0" destOrd="0" presId="urn:microsoft.com/office/officeart/2008/layout/VerticalCurvedList"/>
    <dgm:cxn modelId="{ABB7939F-802B-4A94-BBE0-118C5A358C8E}" type="presOf" srcId="{9EE214B5-3220-482E-8085-4E641F0153F2}" destId="{89E5D1DD-B56D-4E32-A119-C4F3D2FCB577}" srcOrd="0" destOrd="0" presId="urn:microsoft.com/office/officeart/2008/layout/VerticalCurvedList"/>
    <dgm:cxn modelId="{57C943A8-76CB-4758-A583-CF6C60C2E2E1}" srcId="{AD846026-7B59-4D8F-877E-2A5B94C65949}" destId="{9EE214B5-3220-482E-8085-4E641F0153F2}" srcOrd="6" destOrd="0" parTransId="{0719BA53-2D07-47F1-819E-C2975F4073DD}" sibTransId="{82F83807-503F-49A3-A333-6E36B6B4772C}"/>
    <dgm:cxn modelId="{A8EBA2CE-5CF7-4E8D-8807-49B296398AE8}" type="presOf" srcId="{ED0D776E-B5E5-4907-ADAE-50E86C4F4482}" destId="{0CB80BC0-4219-4591-A46B-9DFB0C5C84C4}" srcOrd="0" destOrd="0" presId="urn:microsoft.com/office/officeart/2008/layout/VerticalCurvedList"/>
    <dgm:cxn modelId="{B36420EB-7234-45A2-A29B-198AC15932A5}" type="presOf" srcId="{9988F75C-0F89-43F3-A0BE-E4CA046353B9}" destId="{EB7AF3BC-4363-4E6C-B7BA-8FF373B9B21E}" srcOrd="0" destOrd="0" presId="urn:microsoft.com/office/officeart/2008/layout/VerticalCurvedList"/>
    <dgm:cxn modelId="{10F4D8F9-9149-4BBB-9579-50038D4005B3}" type="presOf" srcId="{1803231B-2F2C-47B7-AEB0-50C13130D13B}" destId="{37BE2E6F-C544-44C9-B7EF-8C92247ACA49}" srcOrd="0" destOrd="0" presId="urn:microsoft.com/office/officeart/2008/layout/VerticalCurvedList"/>
    <dgm:cxn modelId="{CBEA21FF-58EE-4D40-8BCB-161AD353A975}" type="presOf" srcId="{AD846026-7B59-4D8F-877E-2A5B94C65949}" destId="{08F0A9F9-0016-4199-9624-63B995F1A0B9}" srcOrd="0" destOrd="0" presId="urn:microsoft.com/office/officeart/2008/layout/VerticalCurvedList"/>
    <dgm:cxn modelId="{627D955C-FE42-4BDF-BEBB-ABDF98FB7619}" type="presParOf" srcId="{08F0A9F9-0016-4199-9624-63B995F1A0B9}" destId="{006E46A2-BBA1-47C2-B39C-CF557692AB76}" srcOrd="0" destOrd="0" presId="urn:microsoft.com/office/officeart/2008/layout/VerticalCurvedList"/>
    <dgm:cxn modelId="{C589CAC0-4F49-4C7C-96C2-912A11B773D3}" type="presParOf" srcId="{006E46A2-BBA1-47C2-B39C-CF557692AB76}" destId="{BF69E055-2927-486D-8ED8-DB0653E988AC}" srcOrd="0" destOrd="0" presId="urn:microsoft.com/office/officeart/2008/layout/VerticalCurvedList"/>
    <dgm:cxn modelId="{C7E5F11D-291C-447B-A4AB-6E608B913350}" type="presParOf" srcId="{BF69E055-2927-486D-8ED8-DB0653E988AC}" destId="{EF7AC34B-2A82-4CC7-B03E-D9AAB0F9C17C}" srcOrd="0" destOrd="0" presId="urn:microsoft.com/office/officeart/2008/layout/VerticalCurvedList"/>
    <dgm:cxn modelId="{6E539883-95A9-4A5D-9D6D-CC55CB5C7E41}" type="presParOf" srcId="{BF69E055-2927-486D-8ED8-DB0653E988AC}" destId="{EBC095AC-BEE0-4AB2-9459-417E081F5BB8}" srcOrd="1" destOrd="0" presId="urn:microsoft.com/office/officeart/2008/layout/VerticalCurvedList"/>
    <dgm:cxn modelId="{F55C391C-7E74-4738-892A-E4463B4690D1}" type="presParOf" srcId="{BF69E055-2927-486D-8ED8-DB0653E988AC}" destId="{2E182DF8-C315-4BB2-A862-F2D2D6DAA4A6}" srcOrd="2" destOrd="0" presId="urn:microsoft.com/office/officeart/2008/layout/VerticalCurvedList"/>
    <dgm:cxn modelId="{73204BB7-4F42-4211-B508-86F8AE80BFC2}" type="presParOf" srcId="{BF69E055-2927-486D-8ED8-DB0653E988AC}" destId="{7BD24C0E-71A7-4E98-B851-E2BF7DE39790}" srcOrd="3" destOrd="0" presId="urn:microsoft.com/office/officeart/2008/layout/VerticalCurvedList"/>
    <dgm:cxn modelId="{7654AA33-9B1D-46DD-A349-665E60FE7270}" type="presParOf" srcId="{006E46A2-BBA1-47C2-B39C-CF557692AB76}" destId="{37BE2E6F-C544-44C9-B7EF-8C92247ACA49}" srcOrd="1" destOrd="0" presId="urn:microsoft.com/office/officeart/2008/layout/VerticalCurvedList"/>
    <dgm:cxn modelId="{07E7F8E1-4515-414E-AD25-64DE27A5850B}" type="presParOf" srcId="{006E46A2-BBA1-47C2-B39C-CF557692AB76}" destId="{D81F76CC-F04F-4C83-AB84-4916972ABE37}" srcOrd="2" destOrd="0" presId="urn:microsoft.com/office/officeart/2008/layout/VerticalCurvedList"/>
    <dgm:cxn modelId="{BD7B5260-8940-4A10-8E0D-15D85EF0D231}" type="presParOf" srcId="{D81F76CC-F04F-4C83-AB84-4916972ABE37}" destId="{E25D036F-8889-4CD7-B0E1-A06C31DC1615}" srcOrd="0" destOrd="0" presId="urn:microsoft.com/office/officeart/2008/layout/VerticalCurvedList"/>
    <dgm:cxn modelId="{82CF4C9A-ECE7-48F9-846D-1A61D95A34F4}" type="presParOf" srcId="{006E46A2-BBA1-47C2-B39C-CF557692AB76}" destId="{0CB80BC0-4219-4591-A46B-9DFB0C5C84C4}" srcOrd="3" destOrd="0" presId="urn:microsoft.com/office/officeart/2008/layout/VerticalCurvedList"/>
    <dgm:cxn modelId="{4FD7BA31-5C99-4752-B33A-C8C1B64F038E}" type="presParOf" srcId="{006E46A2-BBA1-47C2-B39C-CF557692AB76}" destId="{0DADBBFB-41B6-4775-B9EC-800ADEB8B864}" srcOrd="4" destOrd="0" presId="urn:microsoft.com/office/officeart/2008/layout/VerticalCurvedList"/>
    <dgm:cxn modelId="{043F80CF-D7EB-4175-8156-138041616B11}" type="presParOf" srcId="{0DADBBFB-41B6-4775-B9EC-800ADEB8B864}" destId="{1BD2943D-F7E7-468B-9658-80988AFDB581}" srcOrd="0" destOrd="0" presId="urn:microsoft.com/office/officeart/2008/layout/VerticalCurvedList"/>
    <dgm:cxn modelId="{85FB22A2-4656-48A2-9DFA-151D27FB4852}" type="presParOf" srcId="{006E46A2-BBA1-47C2-B39C-CF557692AB76}" destId="{367FD8B1-9154-42A5-A770-5233E0452A50}" srcOrd="5" destOrd="0" presId="urn:microsoft.com/office/officeart/2008/layout/VerticalCurvedList"/>
    <dgm:cxn modelId="{361F1E2E-9AE9-4EAF-B723-3A58423620DF}" type="presParOf" srcId="{006E46A2-BBA1-47C2-B39C-CF557692AB76}" destId="{D1970CA0-CCAA-4965-9B81-C30926DD647D}" srcOrd="6" destOrd="0" presId="urn:microsoft.com/office/officeart/2008/layout/VerticalCurvedList"/>
    <dgm:cxn modelId="{0CB6247B-92FE-4EAD-9E73-3285C99FB825}" type="presParOf" srcId="{D1970CA0-CCAA-4965-9B81-C30926DD647D}" destId="{EB11084C-0E23-4495-B3AE-4DB5D8688983}" srcOrd="0" destOrd="0" presId="urn:microsoft.com/office/officeart/2008/layout/VerticalCurvedList"/>
    <dgm:cxn modelId="{EC2E2B4D-7F6F-43DC-9840-1A50687A57C2}" type="presParOf" srcId="{006E46A2-BBA1-47C2-B39C-CF557692AB76}" destId="{EB7AF3BC-4363-4E6C-B7BA-8FF373B9B21E}" srcOrd="7" destOrd="0" presId="urn:microsoft.com/office/officeart/2008/layout/VerticalCurvedList"/>
    <dgm:cxn modelId="{BE3BD85B-E60F-4348-81FB-F51C359328C8}" type="presParOf" srcId="{006E46A2-BBA1-47C2-B39C-CF557692AB76}" destId="{82134A27-F581-4D53-94D3-9D3FF3B5E877}" srcOrd="8" destOrd="0" presId="urn:microsoft.com/office/officeart/2008/layout/VerticalCurvedList"/>
    <dgm:cxn modelId="{97745D7A-6057-4311-B38D-F204C3DB0346}" type="presParOf" srcId="{82134A27-F581-4D53-94D3-9D3FF3B5E877}" destId="{DDB448D2-E03A-4DFE-A538-AE656FC678BD}" srcOrd="0" destOrd="0" presId="urn:microsoft.com/office/officeart/2008/layout/VerticalCurvedList"/>
    <dgm:cxn modelId="{65030941-5FE1-41DE-A0E4-4D4B346C8092}" type="presParOf" srcId="{006E46A2-BBA1-47C2-B39C-CF557692AB76}" destId="{18B0E6A9-BBCA-4F7F-9883-0B9359C47691}" srcOrd="9" destOrd="0" presId="urn:microsoft.com/office/officeart/2008/layout/VerticalCurvedList"/>
    <dgm:cxn modelId="{619A71A3-AFE0-4EF8-B895-FC099125C74B}" type="presParOf" srcId="{006E46A2-BBA1-47C2-B39C-CF557692AB76}" destId="{37F38BA4-3B9A-415E-B28A-0AC0BB04F425}" srcOrd="10" destOrd="0" presId="urn:microsoft.com/office/officeart/2008/layout/VerticalCurvedList"/>
    <dgm:cxn modelId="{9F03D635-2523-4221-A8CC-8F360FCD83A6}" type="presParOf" srcId="{37F38BA4-3B9A-415E-B28A-0AC0BB04F425}" destId="{0A5DB19F-21F9-4C61-BF10-F3D2F44149A5}" srcOrd="0" destOrd="0" presId="urn:microsoft.com/office/officeart/2008/layout/VerticalCurvedList"/>
    <dgm:cxn modelId="{39B98892-7AD1-42AA-8664-A00E81B4E8E7}" type="presParOf" srcId="{006E46A2-BBA1-47C2-B39C-CF557692AB76}" destId="{05613FBA-6182-4D8E-AA55-29A085BB0B67}" srcOrd="11" destOrd="0" presId="urn:microsoft.com/office/officeart/2008/layout/VerticalCurvedList"/>
    <dgm:cxn modelId="{A1D52AFB-B2EB-4076-ACB6-9882BD720224}" type="presParOf" srcId="{006E46A2-BBA1-47C2-B39C-CF557692AB76}" destId="{FBA9D433-96B9-422F-A846-75D0524E9E36}" srcOrd="12" destOrd="0" presId="urn:microsoft.com/office/officeart/2008/layout/VerticalCurvedList"/>
    <dgm:cxn modelId="{B8B33B73-6FAD-410B-9208-0B980B735DBC}" type="presParOf" srcId="{FBA9D433-96B9-422F-A846-75D0524E9E36}" destId="{FD6E5902-F448-4B82-8157-EBF4506349E2}" srcOrd="0" destOrd="0" presId="urn:microsoft.com/office/officeart/2008/layout/VerticalCurvedList"/>
    <dgm:cxn modelId="{F95274FB-EEA8-4AC7-BE5A-0C09242C1F97}" type="presParOf" srcId="{006E46A2-BBA1-47C2-B39C-CF557692AB76}" destId="{89E5D1DD-B56D-4E32-A119-C4F3D2FCB577}" srcOrd="13" destOrd="0" presId="urn:microsoft.com/office/officeart/2008/layout/VerticalCurvedList"/>
    <dgm:cxn modelId="{CCA4F7B8-8B09-4C85-B92D-9D50A94FB1BC}" type="presParOf" srcId="{006E46A2-BBA1-47C2-B39C-CF557692AB76}" destId="{7ACEFF57-B7FA-4900-AB8B-F37102B18059}" srcOrd="14" destOrd="0" presId="urn:microsoft.com/office/officeart/2008/layout/VerticalCurvedList"/>
    <dgm:cxn modelId="{74BC6B99-D544-44EE-AD83-BA1E527A3901}" type="presParOf" srcId="{7ACEFF57-B7FA-4900-AB8B-F37102B18059}" destId="{07872CE9-DFF7-450B-BE9C-0557908DAB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846026-7B59-4D8F-877E-2A5B94C65949}" type="doc">
      <dgm:prSet loTypeId="urn:microsoft.com/office/officeart/2005/8/layout/vList3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1803231B-2F2C-47B7-AEB0-50C13130D13B}">
      <dgm:prSet phldrT="[Texto]" custT="1"/>
      <dgm:spPr/>
      <dgm:t>
        <a:bodyPr/>
        <a:lstStyle/>
        <a:p>
          <a:pPr algn="l"/>
          <a:r>
            <a:rPr lang="en" sz="2200" dirty="0">
              <a:latin typeface="Barlow" panose="00000500000000000000" pitchFamily="2" charset="0"/>
            </a:rPr>
            <a:t>It is basically the standard bearer of the project management culture in an organization.</a:t>
          </a:r>
          <a:endParaRPr lang="es-CO" sz="2200" dirty="0">
            <a:latin typeface="Barlow" panose="00000500000000000000" pitchFamily="2" charset="0"/>
          </a:endParaRPr>
        </a:p>
      </dgm:t>
    </dgm:pt>
    <dgm:pt modelId="{C2FD1050-3D4F-41D9-BB1E-EF9B53867AEA}" type="parTrans" cxnId="{0E13156F-CF1F-45A0-A290-92DA4EF9BD01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5911D4D5-1BD5-4183-B52F-677BD2B7FA10}" type="sibTrans" cxnId="{0E13156F-CF1F-45A0-A290-92DA4EF9BD01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BBD63C68-841F-4E9F-B19A-42279796AF32}">
      <dgm:prSet custT="1"/>
      <dgm:spPr/>
      <dgm:t>
        <a:bodyPr/>
        <a:lstStyle/>
        <a:p>
          <a:pPr algn="l"/>
          <a:r>
            <a:rPr lang="en" sz="2200" dirty="0">
              <a:latin typeface="Barlow" panose="00000500000000000000" pitchFamily="2" charset="0"/>
            </a:rPr>
            <a:t>Centralizes the information of the organization's projects and reports it in a consolidated manner</a:t>
          </a:r>
        </a:p>
      </dgm:t>
    </dgm:pt>
    <dgm:pt modelId="{6E3B1F92-5631-4DE3-BC1C-6DA22F3A7C15}" type="parTrans" cxnId="{A2570FBA-9541-492B-85E1-EF8CC2D5C3CC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6F7D3827-AFD8-4C58-868A-06885E199FD3}" type="sibTrans" cxnId="{A2570FBA-9541-492B-85E1-EF8CC2D5C3CC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B9E773F0-3138-49A6-B612-64C299F3189D}">
      <dgm:prSet custT="1"/>
      <dgm:spPr/>
      <dgm:t>
        <a:bodyPr/>
        <a:lstStyle/>
        <a:p>
          <a:pPr algn="l"/>
          <a:r>
            <a:rPr lang="en" sz="2200" dirty="0">
              <a:latin typeface="Barlow" panose="00000500000000000000" pitchFamily="2" charset="0"/>
            </a:rPr>
            <a:t>“Coordinate” the projects in different ways</a:t>
          </a:r>
        </a:p>
      </dgm:t>
    </dgm:pt>
    <dgm:pt modelId="{EFFE04C5-FC85-4EC5-9CAA-89378B1C9A99}" type="parTrans" cxnId="{8BD6FD56-AD35-41AA-9814-823A7667221B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3F4E9504-A269-4422-A823-B6B95AA6ED43}" type="sibTrans" cxnId="{8BD6FD56-AD35-41AA-9814-823A7667221B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6763A400-3CEC-4A81-8969-F6B1C96917C7}">
      <dgm:prSet custT="1"/>
      <dgm:spPr/>
      <dgm:t>
        <a:bodyPr/>
        <a:lstStyle/>
        <a:p>
          <a:pPr algn="l"/>
          <a:r>
            <a:rPr lang="en" sz="2200" dirty="0">
              <a:latin typeface="Barlow" panose="00000500000000000000" pitchFamily="2" charset="0"/>
            </a:rPr>
            <a:t>Serves as custodian of project management organizational knowledge</a:t>
          </a:r>
        </a:p>
      </dgm:t>
    </dgm:pt>
    <dgm:pt modelId="{EA7C6422-4C4A-46A4-8C8B-33A22D5D9F30}" type="parTrans" cxnId="{35B62E96-3267-4979-8111-C70069082E90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64717407-A235-4D4C-B5F9-755328DB2691}" type="sibTrans" cxnId="{35B62E96-3267-4979-8111-C70069082E90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F67A8868-8DDD-4719-952A-3BDE7663933A}">
      <dgm:prSet custT="1"/>
      <dgm:spPr/>
      <dgm:t>
        <a:bodyPr/>
        <a:lstStyle/>
        <a:p>
          <a:pPr algn="l"/>
          <a:r>
            <a:rPr lang="en" sz="2200" dirty="0">
              <a:latin typeface="Barlow" panose="00000500000000000000" pitchFamily="2" charset="0"/>
            </a:rPr>
            <a:t>Serves as a bridge between strategic planning and strategy implementation</a:t>
          </a:r>
        </a:p>
      </dgm:t>
    </dgm:pt>
    <dgm:pt modelId="{9384F863-6DE8-4DFA-9E3F-F6B185FEAE73}" type="parTrans" cxnId="{CC8CDED0-1F5B-4002-9612-22D1AF57A5C7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243E6AC8-FDD5-49E9-A20E-9D0DF65AD570}" type="sibTrans" cxnId="{CC8CDED0-1F5B-4002-9612-22D1AF57A5C7}">
      <dgm:prSet/>
      <dgm:spPr/>
      <dgm:t>
        <a:bodyPr/>
        <a:lstStyle/>
        <a:p>
          <a:pPr algn="l"/>
          <a:endParaRPr lang="es-CO" sz="2200">
            <a:latin typeface="Barlow" panose="00000500000000000000" pitchFamily="2" charset="0"/>
          </a:endParaRPr>
        </a:p>
      </dgm:t>
    </dgm:pt>
    <dgm:pt modelId="{946004E6-73DF-4464-B440-B750612F0271}" type="pres">
      <dgm:prSet presAssocID="{AD846026-7B59-4D8F-877E-2A5B94C65949}" presName="linearFlow" presStyleCnt="0">
        <dgm:presLayoutVars>
          <dgm:dir/>
          <dgm:resizeHandles val="exact"/>
        </dgm:presLayoutVars>
      </dgm:prSet>
      <dgm:spPr/>
    </dgm:pt>
    <dgm:pt modelId="{DF3A77E6-A73B-4B83-889D-EBC5DA25C863}" type="pres">
      <dgm:prSet presAssocID="{1803231B-2F2C-47B7-AEB0-50C13130D13B}" presName="composite" presStyleCnt="0"/>
      <dgm:spPr/>
    </dgm:pt>
    <dgm:pt modelId="{9703D04F-9420-4599-9D4F-4FA59A512E24}" type="pres">
      <dgm:prSet presAssocID="{1803231B-2F2C-47B7-AEB0-50C13130D13B}" presName="imgShp" presStyleLbl="fgImgPlace1" presStyleIdx="0" presStyleCnt="5"/>
      <dgm:spPr/>
    </dgm:pt>
    <dgm:pt modelId="{9BC0CCFD-972E-47A7-9CA4-8CCA11C55B8E}" type="pres">
      <dgm:prSet presAssocID="{1803231B-2F2C-47B7-AEB0-50C13130D13B}" presName="txShp" presStyleLbl="node1" presStyleIdx="0" presStyleCnt="5">
        <dgm:presLayoutVars>
          <dgm:bulletEnabled val="1"/>
        </dgm:presLayoutVars>
      </dgm:prSet>
      <dgm:spPr/>
    </dgm:pt>
    <dgm:pt modelId="{8CBBBD7D-5D82-4DAF-A85E-9BC16A37BFC9}" type="pres">
      <dgm:prSet presAssocID="{5911D4D5-1BD5-4183-B52F-677BD2B7FA10}" presName="spacing" presStyleCnt="0"/>
      <dgm:spPr/>
    </dgm:pt>
    <dgm:pt modelId="{67DDB401-558E-4AFD-A4E0-51C5E539C936}" type="pres">
      <dgm:prSet presAssocID="{BBD63C68-841F-4E9F-B19A-42279796AF32}" presName="composite" presStyleCnt="0"/>
      <dgm:spPr/>
    </dgm:pt>
    <dgm:pt modelId="{0ABFE77F-C268-49F1-974F-6411207E9406}" type="pres">
      <dgm:prSet presAssocID="{BBD63C68-841F-4E9F-B19A-42279796AF32}" presName="imgShp" presStyleLbl="fgImgPlace1" presStyleIdx="1" presStyleCnt="5"/>
      <dgm:spPr/>
    </dgm:pt>
    <dgm:pt modelId="{F2F3B0D9-FDE7-4EBE-BC34-01B5B1EB17A1}" type="pres">
      <dgm:prSet presAssocID="{BBD63C68-841F-4E9F-B19A-42279796AF32}" presName="txShp" presStyleLbl="node1" presStyleIdx="1" presStyleCnt="5">
        <dgm:presLayoutVars>
          <dgm:bulletEnabled val="1"/>
        </dgm:presLayoutVars>
      </dgm:prSet>
      <dgm:spPr/>
    </dgm:pt>
    <dgm:pt modelId="{AD0BED48-3A1C-4836-A589-6124DC337B4A}" type="pres">
      <dgm:prSet presAssocID="{6F7D3827-AFD8-4C58-868A-06885E199FD3}" presName="spacing" presStyleCnt="0"/>
      <dgm:spPr/>
    </dgm:pt>
    <dgm:pt modelId="{47FB83F2-9125-4286-9F37-DAC37E923B01}" type="pres">
      <dgm:prSet presAssocID="{B9E773F0-3138-49A6-B612-64C299F3189D}" presName="composite" presStyleCnt="0"/>
      <dgm:spPr/>
    </dgm:pt>
    <dgm:pt modelId="{0650CC85-8211-451B-8391-2AF3128E9182}" type="pres">
      <dgm:prSet presAssocID="{B9E773F0-3138-49A6-B612-64C299F3189D}" presName="imgShp" presStyleLbl="fgImgPlace1" presStyleIdx="2" presStyleCnt="5"/>
      <dgm:spPr/>
    </dgm:pt>
    <dgm:pt modelId="{3965233C-C4AA-4292-A19B-0FF5034C522E}" type="pres">
      <dgm:prSet presAssocID="{B9E773F0-3138-49A6-B612-64C299F3189D}" presName="txShp" presStyleLbl="node1" presStyleIdx="2" presStyleCnt="5">
        <dgm:presLayoutVars>
          <dgm:bulletEnabled val="1"/>
        </dgm:presLayoutVars>
      </dgm:prSet>
      <dgm:spPr/>
    </dgm:pt>
    <dgm:pt modelId="{70F868F7-D740-41D1-83F0-090435E0938F}" type="pres">
      <dgm:prSet presAssocID="{3F4E9504-A269-4422-A823-B6B95AA6ED43}" presName="spacing" presStyleCnt="0"/>
      <dgm:spPr/>
    </dgm:pt>
    <dgm:pt modelId="{8E990463-3567-49E7-9AE3-4C1445987BC0}" type="pres">
      <dgm:prSet presAssocID="{6763A400-3CEC-4A81-8969-F6B1C96917C7}" presName="composite" presStyleCnt="0"/>
      <dgm:spPr/>
    </dgm:pt>
    <dgm:pt modelId="{541246ED-F562-4B9C-A3DA-A5221315C733}" type="pres">
      <dgm:prSet presAssocID="{6763A400-3CEC-4A81-8969-F6B1C96917C7}" presName="imgShp" presStyleLbl="fgImgPlace1" presStyleIdx="3" presStyleCnt="5"/>
      <dgm:spPr/>
    </dgm:pt>
    <dgm:pt modelId="{D701A4AD-D98F-4ABF-95BF-280962703065}" type="pres">
      <dgm:prSet presAssocID="{6763A400-3CEC-4A81-8969-F6B1C96917C7}" presName="txShp" presStyleLbl="node1" presStyleIdx="3" presStyleCnt="5">
        <dgm:presLayoutVars>
          <dgm:bulletEnabled val="1"/>
        </dgm:presLayoutVars>
      </dgm:prSet>
      <dgm:spPr/>
    </dgm:pt>
    <dgm:pt modelId="{C2FC7A79-6CEB-458B-A49D-0740F3B08E98}" type="pres">
      <dgm:prSet presAssocID="{64717407-A235-4D4C-B5F9-755328DB2691}" presName="spacing" presStyleCnt="0"/>
      <dgm:spPr/>
    </dgm:pt>
    <dgm:pt modelId="{5A16163A-4B85-4A84-891C-E239A3FD1E7A}" type="pres">
      <dgm:prSet presAssocID="{F67A8868-8DDD-4719-952A-3BDE7663933A}" presName="composite" presStyleCnt="0"/>
      <dgm:spPr/>
    </dgm:pt>
    <dgm:pt modelId="{4EF5AC45-DD31-40F4-AD90-37F6D911BE31}" type="pres">
      <dgm:prSet presAssocID="{F67A8868-8DDD-4719-952A-3BDE7663933A}" presName="imgShp" presStyleLbl="fgImgPlace1" presStyleIdx="4" presStyleCnt="5"/>
      <dgm:spPr/>
    </dgm:pt>
    <dgm:pt modelId="{50EB465F-9707-4C31-B24A-193C055E4444}" type="pres">
      <dgm:prSet presAssocID="{F67A8868-8DDD-4719-952A-3BDE7663933A}" presName="txShp" presStyleLbl="node1" presStyleIdx="4" presStyleCnt="5">
        <dgm:presLayoutVars>
          <dgm:bulletEnabled val="1"/>
        </dgm:presLayoutVars>
      </dgm:prSet>
      <dgm:spPr/>
    </dgm:pt>
  </dgm:ptLst>
  <dgm:cxnLst>
    <dgm:cxn modelId="{ADD07914-8D42-4097-BC78-4DFB944CD478}" type="presOf" srcId="{F67A8868-8DDD-4719-952A-3BDE7663933A}" destId="{50EB465F-9707-4C31-B24A-193C055E4444}" srcOrd="0" destOrd="0" presId="urn:microsoft.com/office/officeart/2005/8/layout/vList3"/>
    <dgm:cxn modelId="{0E13156F-CF1F-45A0-A290-92DA4EF9BD01}" srcId="{AD846026-7B59-4D8F-877E-2A5B94C65949}" destId="{1803231B-2F2C-47B7-AEB0-50C13130D13B}" srcOrd="0" destOrd="0" parTransId="{C2FD1050-3D4F-41D9-BB1E-EF9B53867AEA}" sibTransId="{5911D4D5-1BD5-4183-B52F-677BD2B7FA10}"/>
    <dgm:cxn modelId="{8BD6FD56-AD35-41AA-9814-823A7667221B}" srcId="{AD846026-7B59-4D8F-877E-2A5B94C65949}" destId="{B9E773F0-3138-49A6-B612-64C299F3189D}" srcOrd="2" destOrd="0" parTransId="{EFFE04C5-FC85-4EC5-9CAA-89378B1C9A99}" sibTransId="{3F4E9504-A269-4422-A823-B6B95AA6ED43}"/>
    <dgm:cxn modelId="{C295B480-07B3-4061-BD69-C94EEA452B59}" type="presOf" srcId="{6763A400-3CEC-4A81-8969-F6B1C96917C7}" destId="{D701A4AD-D98F-4ABF-95BF-280962703065}" srcOrd="0" destOrd="0" presId="urn:microsoft.com/office/officeart/2005/8/layout/vList3"/>
    <dgm:cxn modelId="{F2722886-77F1-4D54-8484-27BF57C2542D}" type="presOf" srcId="{B9E773F0-3138-49A6-B612-64C299F3189D}" destId="{3965233C-C4AA-4292-A19B-0FF5034C522E}" srcOrd="0" destOrd="0" presId="urn:microsoft.com/office/officeart/2005/8/layout/vList3"/>
    <dgm:cxn modelId="{35B62E96-3267-4979-8111-C70069082E90}" srcId="{AD846026-7B59-4D8F-877E-2A5B94C65949}" destId="{6763A400-3CEC-4A81-8969-F6B1C96917C7}" srcOrd="3" destOrd="0" parTransId="{EA7C6422-4C4A-46A4-8C8B-33A22D5D9F30}" sibTransId="{64717407-A235-4D4C-B5F9-755328DB2691}"/>
    <dgm:cxn modelId="{A2570FBA-9541-492B-85E1-EF8CC2D5C3CC}" srcId="{AD846026-7B59-4D8F-877E-2A5B94C65949}" destId="{BBD63C68-841F-4E9F-B19A-42279796AF32}" srcOrd="1" destOrd="0" parTransId="{6E3B1F92-5631-4DE3-BC1C-6DA22F3A7C15}" sibTransId="{6F7D3827-AFD8-4C58-868A-06885E199FD3}"/>
    <dgm:cxn modelId="{CC8CDED0-1F5B-4002-9612-22D1AF57A5C7}" srcId="{AD846026-7B59-4D8F-877E-2A5B94C65949}" destId="{F67A8868-8DDD-4719-952A-3BDE7663933A}" srcOrd="4" destOrd="0" parTransId="{9384F863-6DE8-4DFA-9E3F-F6B185FEAE73}" sibTransId="{243E6AC8-FDD5-49E9-A20E-9D0DF65AD570}"/>
    <dgm:cxn modelId="{DAD7C9E8-D829-4208-B085-078E1B299691}" type="presOf" srcId="{AD846026-7B59-4D8F-877E-2A5B94C65949}" destId="{946004E6-73DF-4464-B440-B750612F0271}" srcOrd="0" destOrd="0" presId="urn:microsoft.com/office/officeart/2005/8/layout/vList3"/>
    <dgm:cxn modelId="{7057A1FB-E81D-4924-9A9C-A85DFB122F5E}" type="presOf" srcId="{1803231B-2F2C-47B7-AEB0-50C13130D13B}" destId="{9BC0CCFD-972E-47A7-9CA4-8CCA11C55B8E}" srcOrd="0" destOrd="0" presId="urn:microsoft.com/office/officeart/2005/8/layout/vList3"/>
    <dgm:cxn modelId="{6C2473FC-8F1A-4CA3-AEC5-4F2AD0496772}" type="presOf" srcId="{BBD63C68-841F-4E9F-B19A-42279796AF32}" destId="{F2F3B0D9-FDE7-4EBE-BC34-01B5B1EB17A1}" srcOrd="0" destOrd="0" presId="urn:microsoft.com/office/officeart/2005/8/layout/vList3"/>
    <dgm:cxn modelId="{54DB486D-FFA4-43C5-8A02-35E4313619E5}" type="presParOf" srcId="{946004E6-73DF-4464-B440-B750612F0271}" destId="{DF3A77E6-A73B-4B83-889D-EBC5DA25C863}" srcOrd="0" destOrd="0" presId="urn:microsoft.com/office/officeart/2005/8/layout/vList3"/>
    <dgm:cxn modelId="{460AE546-9354-42E3-820A-80268495A17D}" type="presParOf" srcId="{DF3A77E6-A73B-4B83-889D-EBC5DA25C863}" destId="{9703D04F-9420-4599-9D4F-4FA59A512E24}" srcOrd="0" destOrd="0" presId="urn:microsoft.com/office/officeart/2005/8/layout/vList3"/>
    <dgm:cxn modelId="{52AD2D09-8CA5-4837-ACEA-35FFD7B65509}" type="presParOf" srcId="{DF3A77E6-A73B-4B83-889D-EBC5DA25C863}" destId="{9BC0CCFD-972E-47A7-9CA4-8CCA11C55B8E}" srcOrd="1" destOrd="0" presId="urn:microsoft.com/office/officeart/2005/8/layout/vList3"/>
    <dgm:cxn modelId="{2507BC7F-8C6D-41CF-AE47-46830A6356DD}" type="presParOf" srcId="{946004E6-73DF-4464-B440-B750612F0271}" destId="{8CBBBD7D-5D82-4DAF-A85E-9BC16A37BFC9}" srcOrd="1" destOrd="0" presId="urn:microsoft.com/office/officeart/2005/8/layout/vList3"/>
    <dgm:cxn modelId="{9DA8FC24-C593-4E6D-81E8-5406C901F483}" type="presParOf" srcId="{946004E6-73DF-4464-B440-B750612F0271}" destId="{67DDB401-558E-4AFD-A4E0-51C5E539C936}" srcOrd="2" destOrd="0" presId="urn:microsoft.com/office/officeart/2005/8/layout/vList3"/>
    <dgm:cxn modelId="{2D69C10C-C945-44E1-8D56-2E4A8D25E5AD}" type="presParOf" srcId="{67DDB401-558E-4AFD-A4E0-51C5E539C936}" destId="{0ABFE77F-C268-49F1-974F-6411207E9406}" srcOrd="0" destOrd="0" presId="urn:microsoft.com/office/officeart/2005/8/layout/vList3"/>
    <dgm:cxn modelId="{C6EABAAC-A3B5-4F60-ABB6-5F8827A7A22E}" type="presParOf" srcId="{67DDB401-558E-4AFD-A4E0-51C5E539C936}" destId="{F2F3B0D9-FDE7-4EBE-BC34-01B5B1EB17A1}" srcOrd="1" destOrd="0" presId="urn:microsoft.com/office/officeart/2005/8/layout/vList3"/>
    <dgm:cxn modelId="{17B387AA-E5E6-4E09-8D5E-01CA6399EB88}" type="presParOf" srcId="{946004E6-73DF-4464-B440-B750612F0271}" destId="{AD0BED48-3A1C-4836-A589-6124DC337B4A}" srcOrd="3" destOrd="0" presId="urn:microsoft.com/office/officeart/2005/8/layout/vList3"/>
    <dgm:cxn modelId="{5AD9DFB4-9976-456D-86E1-D0C38D735CAC}" type="presParOf" srcId="{946004E6-73DF-4464-B440-B750612F0271}" destId="{47FB83F2-9125-4286-9F37-DAC37E923B01}" srcOrd="4" destOrd="0" presId="urn:microsoft.com/office/officeart/2005/8/layout/vList3"/>
    <dgm:cxn modelId="{515A48F8-3C19-46AE-A3D2-DAD4E84616CA}" type="presParOf" srcId="{47FB83F2-9125-4286-9F37-DAC37E923B01}" destId="{0650CC85-8211-451B-8391-2AF3128E9182}" srcOrd="0" destOrd="0" presId="urn:microsoft.com/office/officeart/2005/8/layout/vList3"/>
    <dgm:cxn modelId="{16C678CF-C112-4821-9752-D3032809E3E9}" type="presParOf" srcId="{47FB83F2-9125-4286-9F37-DAC37E923B01}" destId="{3965233C-C4AA-4292-A19B-0FF5034C522E}" srcOrd="1" destOrd="0" presId="urn:microsoft.com/office/officeart/2005/8/layout/vList3"/>
    <dgm:cxn modelId="{E693847F-085E-45F4-B27C-6D6C1A8993B2}" type="presParOf" srcId="{946004E6-73DF-4464-B440-B750612F0271}" destId="{70F868F7-D740-41D1-83F0-090435E0938F}" srcOrd="5" destOrd="0" presId="urn:microsoft.com/office/officeart/2005/8/layout/vList3"/>
    <dgm:cxn modelId="{7D566A63-067D-460E-9609-935BBD998480}" type="presParOf" srcId="{946004E6-73DF-4464-B440-B750612F0271}" destId="{8E990463-3567-49E7-9AE3-4C1445987BC0}" srcOrd="6" destOrd="0" presId="urn:microsoft.com/office/officeart/2005/8/layout/vList3"/>
    <dgm:cxn modelId="{7FCD1B72-0E7C-4BC9-9C1F-B451A1D6AE34}" type="presParOf" srcId="{8E990463-3567-49E7-9AE3-4C1445987BC0}" destId="{541246ED-F562-4B9C-A3DA-A5221315C733}" srcOrd="0" destOrd="0" presId="urn:microsoft.com/office/officeart/2005/8/layout/vList3"/>
    <dgm:cxn modelId="{83F1A0FC-3036-40FE-A406-A346362338AA}" type="presParOf" srcId="{8E990463-3567-49E7-9AE3-4C1445987BC0}" destId="{D701A4AD-D98F-4ABF-95BF-280962703065}" srcOrd="1" destOrd="0" presId="urn:microsoft.com/office/officeart/2005/8/layout/vList3"/>
    <dgm:cxn modelId="{25781779-E437-4061-A188-D9DCECA1C1E9}" type="presParOf" srcId="{946004E6-73DF-4464-B440-B750612F0271}" destId="{C2FC7A79-6CEB-458B-A49D-0740F3B08E98}" srcOrd="7" destOrd="0" presId="urn:microsoft.com/office/officeart/2005/8/layout/vList3"/>
    <dgm:cxn modelId="{18921DE0-415A-4C4F-BD8E-AB884963D47A}" type="presParOf" srcId="{946004E6-73DF-4464-B440-B750612F0271}" destId="{5A16163A-4B85-4A84-891C-E239A3FD1E7A}" srcOrd="8" destOrd="0" presId="urn:microsoft.com/office/officeart/2005/8/layout/vList3"/>
    <dgm:cxn modelId="{D55FE086-C3DC-461F-B129-534D4BE41752}" type="presParOf" srcId="{5A16163A-4B85-4A84-891C-E239A3FD1E7A}" destId="{4EF5AC45-DD31-40F4-AD90-37F6D911BE31}" srcOrd="0" destOrd="0" presId="urn:microsoft.com/office/officeart/2005/8/layout/vList3"/>
    <dgm:cxn modelId="{A24E059E-C5F5-40D1-8041-645AC122AECD}" type="presParOf" srcId="{5A16163A-4B85-4A84-891C-E239A3FD1E7A}" destId="{50EB465F-9707-4C31-B24A-193C055E44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BA9784-3866-44BA-B6C4-3D14674BDD8E}" type="doc">
      <dgm:prSet loTypeId="urn:microsoft.com/office/officeart/2005/8/layout/hierarchy2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162DE1DE-95A6-4B09-9C8A-2C0213741CC1}">
      <dgm:prSet phldrT="[Texto]" custT="1"/>
      <dgm:spPr/>
      <dgm:t>
        <a:bodyPr/>
        <a:lstStyle/>
        <a:p>
          <a:r>
            <a:rPr lang="e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Types of PMOs</a:t>
          </a:r>
        </a:p>
      </dgm:t>
    </dgm:pt>
    <dgm:pt modelId="{78AE036A-6965-4641-81F0-0E04576C91A9}" type="parTrans" cxnId="{02A0BAB9-27E4-4EC6-B2B3-FDA690EBC490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E33C0CFE-5912-44A7-B01E-4873C539C359}" type="sibTrans" cxnId="{02A0BAB9-27E4-4EC6-B2B3-FDA690EBC490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C83FDAC0-1F45-4791-B298-8F11584CB8D2}">
      <dgm:prSet phldrT="[Texto]" custT="1"/>
      <dgm:spPr/>
      <dgm:t>
        <a:bodyPr/>
        <a:lstStyle/>
        <a:p>
          <a:r>
            <a:rPr lang="en" sz="3200" dirty="0">
              <a:latin typeface="Barlow" panose="00000500000000000000" pitchFamily="2" charset="0"/>
              <a:cs typeface="Arial" panose="020B0604020202020204" pitchFamily="34" charset="0"/>
            </a:rPr>
            <a:t>Support</a:t>
          </a:r>
        </a:p>
      </dgm:t>
    </dgm:pt>
    <dgm:pt modelId="{41C11157-EDC2-4C40-95B2-C2FCF87666BB}" type="parTrans" cxnId="{9FD33CE1-5AD8-4E91-806C-DA5D762B310A}">
      <dgm:prSet custT="1"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6CFAB3FB-9C48-4845-86ED-CDAE610AC166}" type="sibTrans" cxnId="{9FD33CE1-5AD8-4E91-806C-DA5D762B310A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1C757FA9-DFDC-4F44-BA9D-0FB6E61DEC8A}">
      <dgm:prSet phldrT="[Texto]" custT="1"/>
      <dgm:spPr/>
      <dgm:t>
        <a:bodyPr/>
        <a:lstStyle/>
        <a:p>
          <a:r>
            <a:rPr lang="en" sz="3200">
              <a:latin typeface="Barlow" panose="00000500000000000000" pitchFamily="2" charset="0"/>
              <a:cs typeface="Arial" panose="020B0604020202020204" pitchFamily="34" charset="0"/>
            </a:rPr>
            <a:t>Of control</a:t>
          </a:r>
          <a:endParaRPr lang="es-CO" sz="3200" dirty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EC95CF33-FD7F-4DA2-BB26-8BB97E337253}" type="parTrans" cxnId="{E92B837D-5DA4-4AFA-B84B-36DC862533C1}">
      <dgm:prSet custT="1"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EC8C3729-53DE-41BB-9A5A-B35BE3F7DF89}" type="sibTrans" cxnId="{E92B837D-5DA4-4AFA-B84B-36DC862533C1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4F4FC87A-E85D-458F-9937-3CE2FC449961}">
      <dgm:prSet phldrT="[Texto]" custT="1"/>
      <dgm:spPr/>
      <dgm:t>
        <a:bodyPr/>
        <a:lstStyle/>
        <a:p>
          <a:r>
            <a:rPr lang="en" sz="3200">
              <a:latin typeface="Barlow" panose="00000500000000000000" pitchFamily="2" charset="0"/>
              <a:cs typeface="Arial" panose="020B0604020202020204" pitchFamily="34" charset="0"/>
            </a:rPr>
            <a:t>directive</a:t>
          </a:r>
          <a:endParaRPr lang="es-CO" sz="3200" dirty="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83142740-7EAA-4ADA-9F66-E82FF0BCB307}" type="parTrans" cxnId="{D04DCA11-DAEA-4146-9E02-A24D165C163C}">
      <dgm:prSet custT="1"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075AB80D-BF2F-488B-BD19-F942B04F948E}" type="sibTrans" cxnId="{D04DCA11-DAEA-4146-9E02-A24D165C163C}">
      <dgm:prSet/>
      <dgm:spPr/>
      <dgm:t>
        <a:bodyPr/>
        <a:lstStyle/>
        <a:p>
          <a:endParaRPr lang="es-CO" sz="3200">
            <a:latin typeface="Barlow" panose="00000500000000000000" pitchFamily="2" charset="0"/>
            <a:cs typeface="Arial" panose="020B0604020202020204" pitchFamily="34" charset="0"/>
          </a:endParaRPr>
        </a:p>
      </dgm:t>
    </dgm:pt>
    <dgm:pt modelId="{FBA137FF-77F9-4E0D-B7D7-B47B87BCCA24}" type="pres">
      <dgm:prSet presAssocID="{49BA9784-3866-44BA-B6C4-3D14674BD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799F37-A0BB-4CF4-8166-9C730BA9C709}" type="pres">
      <dgm:prSet presAssocID="{162DE1DE-95A6-4B09-9C8A-2C0213741CC1}" presName="root1" presStyleCnt="0"/>
      <dgm:spPr/>
    </dgm:pt>
    <dgm:pt modelId="{DB190160-0564-407B-84FB-31CBA97BC0F3}" type="pres">
      <dgm:prSet presAssocID="{162DE1DE-95A6-4B09-9C8A-2C0213741CC1}" presName="LevelOneTextNode" presStyleLbl="node0" presStyleIdx="0" presStyleCnt="1">
        <dgm:presLayoutVars>
          <dgm:chPref val="3"/>
        </dgm:presLayoutVars>
      </dgm:prSet>
      <dgm:spPr/>
    </dgm:pt>
    <dgm:pt modelId="{A159E7BD-FFA5-418F-B547-169BEE8A00DA}" type="pres">
      <dgm:prSet presAssocID="{162DE1DE-95A6-4B09-9C8A-2C0213741CC1}" presName="level2hierChild" presStyleCnt="0"/>
      <dgm:spPr/>
    </dgm:pt>
    <dgm:pt modelId="{178B0979-98A7-451D-9862-EB0441C87C23}" type="pres">
      <dgm:prSet presAssocID="{41C11157-EDC2-4C40-95B2-C2FCF87666BB}" presName="conn2-1" presStyleLbl="parChTrans1D2" presStyleIdx="0" presStyleCnt="3"/>
      <dgm:spPr/>
    </dgm:pt>
    <dgm:pt modelId="{8CDA9D19-4445-40F7-BC21-606A8AD014D6}" type="pres">
      <dgm:prSet presAssocID="{41C11157-EDC2-4C40-95B2-C2FCF87666BB}" presName="connTx" presStyleLbl="parChTrans1D2" presStyleIdx="0" presStyleCnt="3"/>
      <dgm:spPr/>
    </dgm:pt>
    <dgm:pt modelId="{DFAC2467-A0BB-44F6-AEDE-D9CA45A165BE}" type="pres">
      <dgm:prSet presAssocID="{C83FDAC0-1F45-4791-B298-8F11584CB8D2}" presName="root2" presStyleCnt="0"/>
      <dgm:spPr/>
    </dgm:pt>
    <dgm:pt modelId="{AF697938-DD63-4A74-B275-8A37293DD931}" type="pres">
      <dgm:prSet presAssocID="{C83FDAC0-1F45-4791-B298-8F11584CB8D2}" presName="LevelTwoTextNode" presStyleLbl="node2" presStyleIdx="0" presStyleCnt="3" custScaleX="149339">
        <dgm:presLayoutVars>
          <dgm:chPref val="3"/>
        </dgm:presLayoutVars>
      </dgm:prSet>
      <dgm:spPr/>
    </dgm:pt>
    <dgm:pt modelId="{BF524DE2-B7F7-490F-9AAE-9C93CC5C3473}" type="pres">
      <dgm:prSet presAssocID="{C83FDAC0-1F45-4791-B298-8F11584CB8D2}" presName="level3hierChild" presStyleCnt="0"/>
      <dgm:spPr/>
    </dgm:pt>
    <dgm:pt modelId="{CEFD46A9-E4CC-4995-ABBF-D9DD3AA46B00}" type="pres">
      <dgm:prSet presAssocID="{EC95CF33-FD7F-4DA2-BB26-8BB97E337253}" presName="conn2-1" presStyleLbl="parChTrans1D2" presStyleIdx="1" presStyleCnt="3"/>
      <dgm:spPr/>
    </dgm:pt>
    <dgm:pt modelId="{B98E56B6-092C-4CC5-8732-1E9074D28C51}" type="pres">
      <dgm:prSet presAssocID="{EC95CF33-FD7F-4DA2-BB26-8BB97E337253}" presName="connTx" presStyleLbl="parChTrans1D2" presStyleIdx="1" presStyleCnt="3"/>
      <dgm:spPr/>
    </dgm:pt>
    <dgm:pt modelId="{7F77B0D2-0A06-4138-9021-43E2696B42F8}" type="pres">
      <dgm:prSet presAssocID="{1C757FA9-DFDC-4F44-BA9D-0FB6E61DEC8A}" presName="root2" presStyleCnt="0"/>
      <dgm:spPr/>
    </dgm:pt>
    <dgm:pt modelId="{C9DCD6FA-1A2C-4CE3-9AF8-14E3FC15761B}" type="pres">
      <dgm:prSet presAssocID="{1C757FA9-DFDC-4F44-BA9D-0FB6E61DEC8A}" presName="LevelTwoTextNode" presStyleLbl="node2" presStyleIdx="1" presStyleCnt="3" custScaleX="149339">
        <dgm:presLayoutVars>
          <dgm:chPref val="3"/>
        </dgm:presLayoutVars>
      </dgm:prSet>
      <dgm:spPr/>
    </dgm:pt>
    <dgm:pt modelId="{ADC18BE4-FE35-4A43-B77A-ED60BC8B548A}" type="pres">
      <dgm:prSet presAssocID="{1C757FA9-DFDC-4F44-BA9D-0FB6E61DEC8A}" presName="level3hierChild" presStyleCnt="0"/>
      <dgm:spPr/>
    </dgm:pt>
    <dgm:pt modelId="{857F8E38-BB74-4389-8172-47C4E289D663}" type="pres">
      <dgm:prSet presAssocID="{83142740-7EAA-4ADA-9F66-E82FF0BCB307}" presName="conn2-1" presStyleLbl="parChTrans1D2" presStyleIdx="2" presStyleCnt="3"/>
      <dgm:spPr/>
    </dgm:pt>
    <dgm:pt modelId="{AB6A8595-27FE-4DA6-8BA7-7F9E3253851A}" type="pres">
      <dgm:prSet presAssocID="{83142740-7EAA-4ADA-9F66-E82FF0BCB307}" presName="connTx" presStyleLbl="parChTrans1D2" presStyleIdx="2" presStyleCnt="3"/>
      <dgm:spPr/>
    </dgm:pt>
    <dgm:pt modelId="{C4E6B6C9-9640-4080-BFBD-AFAC20DC04C9}" type="pres">
      <dgm:prSet presAssocID="{4F4FC87A-E85D-458F-9937-3CE2FC449961}" presName="root2" presStyleCnt="0"/>
      <dgm:spPr/>
    </dgm:pt>
    <dgm:pt modelId="{DDF7D8B0-872C-4073-87E8-6DBD96FB20AA}" type="pres">
      <dgm:prSet presAssocID="{4F4FC87A-E85D-458F-9937-3CE2FC449961}" presName="LevelTwoTextNode" presStyleLbl="node2" presStyleIdx="2" presStyleCnt="3" custScaleX="149339">
        <dgm:presLayoutVars>
          <dgm:chPref val="3"/>
        </dgm:presLayoutVars>
      </dgm:prSet>
      <dgm:spPr/>
    </dgm:pt>
    <dgm:pt modelId="{73D6B8EF-B4AF-46F8-9AB4-674A33C0AAB0}" type="pres">
      <dgm:prSet presAssocID="{4F4FC87A-E85D-458F-9937-3CE2FC449961}" presName="level3hierChild" presStyleCnt="0"/>
      <dgm:spPr/>
    </dgm:pt>
  </dgm:ptLst>
  <dgm:cxnLst>
    <dgm:cxn modelId="{D04DCA11-DAEA-4146-9E02-A24D165C163C}" srcId="{162DE1DE-95A6-4B09-9C8A-2C0213741CC1}" destId="{4F4FC87A-E85D-458F-9937-3CE2FC449961}" srcOrd="2" destOrd="0" parTransId="{83142740-7EAA-4ADA-9F66-E82FF0BCB307}" sibTransId="{075AB80D-BF2F-488B-BD19-F942B04F948E}"/>
    <dgm:cxn modelId="{B8EAC623-9FAE-4EF8-B481-947E71D224E8}" type="presOf" srcId="{1C757FA9-DFDC-4F44-BA9D-0FB6E61DEC8A}" destId="{C9DCD6FA-1A2C-4CE3-9AF8-14E3FC15761B}" srcOrd="0" destOrd="0" presId="urn:microsoft.com/office/officeart/2005/8/layout/hierarchy2"/>
    <dgm:cxn modelId="{45F75F2A-C595-47D7-873B-25C2CAFF5427}" type="presOf" srcId="{41C11157-EDC2-4C40-95B2-C2FCF87666BB}" destId="{8CDA9D19-4445-40F7-BC21-606A8AD014D6}" srcOrd="1" destOrd="0" presId="urn:microsoft.com/office/officeart/2005/8/layout/hierarchy2"/>
    <dgm:cxn modelId="{92A6DF34-B245-4E23-B7A3-3DAE886127A5}" type="presOf" srcId="{83142740-7EAA-4ADA-9F66-E82FF0BCB307}" destId="{AB6A8595-27FE-4DA6-8BA7-7F9E3253851A}" srcOrd="1" destOrd="0" presId="urn:microsoft.com/office/officeart/2005/8/layout/hierarchy2"/>
    <dgm:cxn modelId="{E92B837D-5DA4-4AFA-B84B-36DC862533C1}" srcId="{162DE1DE-95A6-4B09-9C8A-2C0213741CC1}" destId="{1C757FA9-DFDC-4F44-BA9D-0FB6E61DEC8A}" srcOrd="1" destOrd="0" parTransId="{EC95CF33-FD7F-4DA2-BB26-8BB97E337253}" sibTransId="{EC8C3729-53DE-41BB-9A5A-B35BE3F7DF89}"/>
    <dgm:cxn modelId="{F7DD8C91-C64D-442B-AF1F-52FC8BED51EA}" type="presOf" srcId="{41C11157-EDC2-4C40-95B2-C2FCF87666BB}" destId="{178B0979-98A7-451D-9862-EB0441C87C23}" srcOrd="0" destOrd="0" presId="urn:microsoft.com/office/officeart/2005/8/layout/hierarchy2"/>
    <dgm:cxn modelId="{D1D95596-8925-4BDE-B332-75FFB719A576}" type="presOf" srcId="{162DE1DE-95A6-4B09-9C8A-2C0213741CC1}" destId="{DB190160-0564-407B-84FB-31CBA97BC0F3}" srcOrd="0" destOrd="0" presId="urn:microsoft.com/office/officeart/2005/8/layout/hierarchy2"/>
    <dgm:cxn modelId="{3C95DB98-349A-470E-B570-9736CE06533E}" type="presOf" srcId="{EC95CF33-FD7F-4DA2-BB26-8BB97E337253}" destId="{CEFD46A9-E4CC-4995-ABBF-D9DD3AA46B00}" srcOrd="0" destOrd="0" presId="urn:microsoft.com/office/officeart/2005/8/layout/hierarchy2"/>
    <dgm:cxn modelId="{960E4E9F-205B-448A-A8C0-2215BE82DFC2}" type="presOf" srcId="{4F4FC87A-E85D-458F-9937-3CE2FC449961}" destId="{DDF7D8B0-872C-4073-87E8-6DBD96FB20AA}" srcOrd="0" destOrd="0" presId="urn:microsoft.com/office/officeart/2005/8/layout/hierarchy2"/>
    <dgm:cxn modelId="{02A0BAB9-27E4-4EC6-B2B3-FDA690EBC490}" srcId="{49BA9784-3866-44BA-B6C4-3D14674BDD8E}" destId="{162DE1DE-95A6-4B09-9C8A-2C0213741CC1}" srcOrd="0" destOrd="0" parTransId="{78AE036A-6965-4641-81F0-0E04576C91A9}" sibTransId="{E33C0CFE-5912-44A7-B01E-4873C539C359}"/>
    <dgm:cxn modelId="{4BF52AC4-7078-4CEB-92DA-95BBA27D9B11}" type="presOf" srcId="{EC95CF33-FD7F-4DA2-BB26-8BB97E337253}" destId="{B98E56B6-092C-4CC5-8732-1E9074D28C51}" srcOrd="1" destOrd="0" presId="urn:microsoft.com/office/officeart/2005/8/layout/hierarchy2"/>
    <dgm:cxn modelId="{6CF351C5-0D68-4E83-838A-ECA26221B279}" type="presOf" srcId="{49BA9784-3866-44BA-B6C4-3D14674BDD8E}" destId="{FBA137FF-77F9-4E0D-B7D7-B47B87BCCA24}" srcOrd="0" destOrd="0" presId="urn:microsoft.com/office/officeart/2005/8/layout/hierarchy2"/>
    <dgm:cxn modelId="{19872CCD-64C9-4235-AF0B-C95123F5647F}" type="presOf" srcId="{C83FDAC0-1F45-4791-B298-8F11584CB8D2}" destId="{AF697938-DD63-4A74-B275-8A37293DD931}" srcOrd="0" destOrd="0" presId="urn:microsoft.com/office/officeart/2005/8/layout/hierarchy2"/>
    <dgm:cxn modelId="{9FD33CE1-5AD8-4E91-806C-DA5D762B310A}" srcId="{162DE1DE-95A6-4B09-9C8A-2C0213741CC1}" destId="{C83FDAC0-1F45-4791-B298-8F11584CB8D2}" srcOrd="0" destOrd="0" parTransId="{41C11157-EDC2-4C40-95B2-C2FCF87666BB}" sibTransId="{6CFAB3FB-9C48-4845-86ED-CDAE610AC166}"/>
    <dgm:cxn modelId="{2B2246FE-2AE4-406F-A0CD-2F7B2360DA35}" type="presOf" srcId="{83142740-7EAA-4ADA-9F66-E82FF0BCB307}" destId="{857F8E38-BB74-4389-8172-47C4E289D663}" srcOrd="0" destOrd="0" presId="urn:microsoft.com/office/officeart/2005/8/layout/hierarchy2"/>
    <dgm:cxn modelId="{601E03BE-573B-41DC-A588-705197D16E8F}" type="presParOf" srcId="{FBA137FF-77F9-4E0D-B7D7-B47B87BCCA24}" destId="{89799F37-A0BB-4CF4-8166-9C730BA9C709}" srcOrd="0" destOrd="0" presId="urn:microsoft.com/office/officeart/2005/8/layout/hierarchy2"/>
    <dgm:cxn modelId="{8A35C9BB-7160-478F-B1C9-D55F95E13BF6}" type="presParOf" srcId="{89799F37-A0BB-4CF4-8166-9C730BA9C709}" destId="{DB190160-0564-407B-84FB-31CBA97BC0F3}" srcOrd="0" destOrd="0" presId="urn:microsoft.com/office/officeart/2005/8/layout/hierarchy2"/>
    <dgm:cxn modelId="{3C4CD58C-4E57-411F-962B-60C41E2B0F9F}" type="presParOf" srcId="{89799F37-A0BB-4CF4-8166-9C730BA9C709}" destId="{A159E7BD-FFA5-418F-B547-169BEE8A00DA}" srcOrd="1" destOrd="0" presId="urn:microsoft.com/office/officeart/2005/8/layout/hierarchy2"/>
    <dgm:cxn modelId="{B918AC3F-698A-4B4C-8621-69099592B0B4}" type="presParOf" srcId="{A159E7BD-FFA5-418F-B547-169BEE8A00DA}" destId="{178B0979-98A7-451D-9862-EB0441C87C23}" srcOrd="0" destOrd="0" presId="urn:microsoft.com/office/officeart/2005/8/layout/hierarchy2"/>
    <dgm:cxn modelId="{8D5332C4-CFA3-4EB9-8D58-53A622CACF1B}" type="presParOf" srcId="{178B0979-98A7-451D-9862-EB0441C87C23}" destId="{8CDA9D19-4445-40F7-BC21-606A8AD014D6}" srcOrd="0" destOrd="0" presId="urn:microsoft.com/office/officeart/2005/8/layout/hierarchy2"/>
    <dgm:cxn modelId="{05E11617-F9C4-4D6E-B865-EC6FBAB93358}" type="presParOf" srcId="{A159E7BD-FFA5-418F-B547-169BEE8A00DA}" destId="{DFAC2467-A0BB-44F6-AEDE-D9CA45A165BE}" srcOrd="1" destOrd="0" presId="urn:microsoft.com/office/officeart/2005/8/layout/hierarchy2"/>
    <dgm:cxn modelId="{0B701639-9B56-4FFA-A102-9EAF11084E9E}" type="presParOf" srcId="{DFAC2467-A0BB-44F6-AEDE-D9CA45A165BE}" destId="{AF697938-DD63-4A74-B275-8A37293DD931}" srcOrd="0" destOrd="0" presId="urn:microsoft.com/office/officeart/2005/8/layout/hierarchy2"/>
    <dgm:cxn modelId="{99B4E694-041C-4913-AC3A-144FE7491714}" type="presParOf" srcId="{DFAC2467-A0BB-44F6-AEDE-D9CA45A165BE}" destId="{BF524DE2-B7F7-490F-9AAE-9C93CC5C3473}" srcOrd="1" destOrd="0" presId="urn:microsoft.com/office/officeart/2005/8/layout/hierarchy2"/>
    <dgm:cxn modelId="{FA55408A-0082-405F-B01D-5A30C605EF3B}" type="presParOf" srcId="{A159E7BD-FFA5-418F-B547-169BEE8A00DA}" destId="{CEFD46A9-E4CC-4995-ABBF-D9DD3AA46B00}" srcOrd="2" destOrd="0" presId="urn:microsoft.com/office/officeart/2005/8/layout/hierarchy2"/>
    <dgm:cxn modelId="{D1ADCF39-5CBB-448D-BF3E-3F72E0BE7815}" type="presParOf" srcId="{CEFD46A9-E4CC-4995-ABBF-D9DD3AA46B00}" destId="{B98E56B6-092C-4CC5-8732-1E9074D28C51}" srcOrd="0" destOrd="0" presId="urn:microsoft.com/office/officeart/2005/8/layout/hierarchy2"/>
    <dgm:cxn modelId="{F60000DA-B946-4AE3-9E0D-00AE26ED31AD}" type="presParOf" srcId="{A159E7BD-FFA5-418F-B547-169BEE8A00DA}" destId="{7F77B0D2-0A06-4138-9021-43E2696B42F8}" srcOrd="3" destOrd="0" presId="urn:microsoft.com/office/officeart/2005/8/layout/hierarchy2"/>
    <dgm:cxn modelId="{37C72C40-21B1-45E5-9A1D-D3A4570CB8B2}" type="presParOf" srcId="{7F77B0D2-0A06-4138-9021-43E2696B42F8}" destId="{C9DCD6FA-1A2C-4CE3-9AF8-14E3FC15761B}" srcOrd="0" destOrd="0" presId="urn:microsoft.com/office/officeart/2005/8/layout/hierarchy2"/>
    <dgm:cxn modelId="{1AC8F5D8-5980-42A1-BD44-2BCC08961172}" type="presParOf" srcId="{7F77B0D2-0A06-4138-9021-43E2696B42F8}" destId="{ADC18BE4-FE35-4A43-B77A-ED60BC8B548A}" srcOrd="1" destOrd="0" presId="urn:microsoft.com/office/officeart/2005/8/layout/hierarchy2"/>
    <dgm:cxn modelId="{740D2C93-302D-41BC-9C94-8EADF156D0DE}" type="presParOf" srcId="{A159E7BD-FFA5-418F-B547-169BEE8A00DA}" destId="{857F8E38-BB74-4389-8172-47C4E289D663}" srcOrd="4" destOrd="0" presId="urn:microsoft.com/office/officeart/2005/8/layout/hierarchy2"/>
    <dgm:cxn modelId="{F8AD984F-3042-468C-BC8E-2521C276737D}" type="presParOf" srcId="{857F8E38-BB74-4389-8172-47C4E289D663}" destId="{AB6A8595-27FE-4DA6-8BA7-7F9E3253851A}" srcOrd="0" destOrd="0" presId="urn:microsoft.com/office/officeart/2005/8/layout/hierarchy2"/>
    <dgm:cxn modelId="{E0D46A70-0BAF-43A2-9F34-C8532703325A}" type="presParOf" srcId="{A159E7BD-FFA5-418F-B547-169BEE8A00DA}" destId="{C4E6B6C9-9640-4080-BFBD-AFAC20DC04C9}" srcOrd="5" destOrd="0" presId="urn:microsoft.com/office/officeart/2005/8/layout/hierarchy2"/>
    <dgm:cxn modelId="{3108E2D8-6B18-481F-A2FF-760BC1637299}" type="presParOf" srcId="{C4E6B6C9-9640-4080-BFBD-AFAC20DC04C9}" destId="{DDF7D8B0-872C-4073-87E8-6DBD96FB20AA}" srcOrd="0" destOrd="0" presId="urn:microsoft.com/office/officeart/2005/8/layout/hierarchy2"/>
    <dgm:cxn modelId="{13740D62-A0D2-4686-BE03-89C448C955AB}" type="presParOf" srcId="{C4E6B6C9-9640-4080-BFBD-AFAC20DC04C9}" destId="{73D6B8EF-B4AF-46F8-9AB4-674A33C0AA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300807"/>
          <a:ext cx="7529945" cy="131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7" tIns="395732" rIns="5844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900" kern="1200" dirty="0">
              <a:latin typeface="Barlow" panose="00000500000000000000" pitchFamily="2" charset="0"/>
            </a:rPr>
            <a:t>Command with authority or govern something / Direct a country or a political community / Guide and direct / Manage someone, exert a strong influence on him.</a:t>
          </a:r>
        </a:p>
      </dsp:txBody>
      <dsp:txXfrm>
        <a:off x="0" y="300807"/>
        <a:ext cx="7529945" cy="1316700"/>
      </dsp:txXfrm>
    </dsp:sp>
    <dsp:sp modelId="{4986BF05-95EF-45E5-B712-23F37A360ACC}">
      <dsp:nvSpPr>
        <dsp:cNvPr id="0" name=""/>
        <dsp:cNvSpPr/>
      </dsp:nvSpPr>
      <dsp:spPr>
        <a:xfrm>
          <a:off x="376497" y="20367"/>
          <a:ext cx="5270961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230" tIns="0" rIns="1992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Barlow" panose="00000500000000000000" pitchFamily="2" charset="0"/>
            </a:rPr>
            <a:t>Government</a:t>
          </a:r>
        </a:p>
      </dsp:txBody>
      <dsp:txXfrm>
        <a:off x="403877" y="47747"/>
        <a:ext cx="5216201" cy="506120"/>
      </dsp:txXfrm>
    </dsp:sp>
    <dsp:sp modelId="{7E657A0E-9677-4C77-BF81-8A4C31D94B3F}">
      <dsp:nvSpPr>
        <dsp:cNvPr id="0" name=""/>
        <dsp:cNvSpPr/>
      </dsp:nvSpPr>
      <dsp:spPr>
        <a:xfrm>
          <a:off x="0" y="2000547"/>
          <a:ext cx="7529945" cy="1586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7" tIns="395732" rIns="5844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900" kern="1200" dirty="0">
              <a:latin typeface="Barlow" panose="00000500000000000000" pitchFamily="2" charset="0"/>
            </a:rPr>
            <a:t>Art or way of governing that aims to achieve lasting economic, social and institutional development, promoting a healthy balance between the State, civil society and the economic market.</a:t>
          </a:r>
        </a:p>
      </dsp:txBody>
      <dsp:txXfrm>
        <a:off x="0" y="2000547"/>
        <a:ext cx="7529945" cy="1586025"/>
      </dsp:txXfrm>
    </dsp:sp>
    <dsp:sp modelId="{DC6EC5FA-6FF2-4532-A360-A9F74235D53B}">
      <dsp:nvSpPr>
        <dsp:cNvPr id="0" name=""/>
        <dsp:cNvSpPr/>
      </dsp:nvSpPr>
      <dsp:spPr>
        <a:xfrm>
          <a:off x="376497" y="1720107"/>
          <a:ext cx="5270961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230" tIns="0" rIns="1992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Barlow" panose="00000500000000000000" pitchFamily="2" charset="0"/>
            </a:rPr>
            <a:t>Governance</a:t>
          </a:r>
        </a:p>
      </dsp:txBody>
      <dsp:txXfrm>
        <a:off x="403877" y="1747487"/>
        <a:ext cx="5216201" cy="506120"/>
      </dsp:txXfrm>
    </dsp:sp>
    <dsp:sp modelId="{B675CFC5-1440-4342-9754-1A94C19080B4}">
      <dsp:nvSpPr>
        <dsp:cNvPr id="0" name=""/>
        <dsp:cNvSpPr/>
      </dsp:nvSpPr>
      <dsp:spPr>
        <a:xfrm>
          <a:off x="0" y="3969612"/>
          <a:ext cx="7529945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407" tIns="395732" rIns="58440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900" kern="1200">
              <a:latin typeface="Barlow" panose="00000500000000000000" pitchFamily="2" charset="0"/>
            </a:rPr>
            <a:t> </a:t>
          </a:r>
          <a:r>
            <a:rPr lang="en" sz="1900" kern="1200" dirty="0">
              <a:latin typeface="Barlow" panose="00000500000000000000" pitchFamily="2" charset="0"/>
            </a:rPr>
            <a:t>Governance quality.</a:t>
          </a:r>
        </a:p>
      </dsp:txBody>
      <dsp:txXfrm>
        <a:off x="0" y="3969612"/>
        <a:ext cx="7529945" cy="793012"/>
      </dsp:txXfrm>
    </dsp:sp>
    <dsp:sp modelId="{A5157F88-C0F1-4B67-BA71-18C4F25B780E}">
      <dsp:nvSpPr>
        <dsp:cNvPr id="0" name=""/>
        <dsp:cNvSpPr/>
      </dsp:nvSpPr>
      <dsp:spPr>
        <a:xfrm>
          <a:off x="376497" y="3689172"/>
          <a:ext cx="5270961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230" tIns="0" rIns="19923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Barlow" panose="00000500000000000000" pitchFamily="2" charset="0"/>
            </a:rPr>
            <a:t>Governance</a:t>
          </a:r>
        </a:p>
      </dsp:txBody>
      <dsp:txXfrm>
        <a:off x="403877" y="3716552"/>
        <a:ext cx="5216201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433896"/>
          <a:ext cx="6650182" cy="4202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128" tIns="604012" rIns="51612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900" kern="1200" dirty="0">
              <a:latin typeface="Barlow" panose="00000500000000000000" pitchFamily="2" charset="0"/>
            </a:rPr>
            <a:t>They play an advisory role for projects.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900" kern="1200" dirty="0">
              <a:latin typeface="Barlow" panose="00000500000000000000" pitchFamily="2" charset="0"/>
            </a:rPr>
            <a:t>They provide templates, best practices, training, access to information, and lessons learned from other projects.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900" kern="1200" dirty="0">
              <a:latin typeface="Barlow" panose="00000500000000000000" pitchFamily="2" charset="0"/>
            </a:rPr>
            <a:t>They serve as a project repository.</a:t>
          </a:r>
        </a:p>
      </dsp:txBody>
      <dsp:txXfrm>
        <a:off x="0" y="433896"/>
        <a:ext cx="6650182" cy="4202100"/>
      </dsp:txXfrm>
    </dsp:sp>
    <dsp:sp modelId="{4986BF05-95EF-45E5-B712-23F37A360ACC}">
      <dsp:nvSpPr>
        <dsp:cNvPr id="0" name=""/>
        <dsp:cNvSpPr/>
      </dsp:nvSpPr>
      <dsp:spPr>
        <a:xfrm>
          <a:off x="332509" y="5856"/>
          <a:ext cx="465512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53" tIns="0" rIns="17595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Support</a:t>
          </a:r>
        </a:p>
      </dsp:txBody>
      <dsp:txXfrm>
        <a:off x="374299" y="47646"/>
        <a:ext cx="4571547" cy="772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465306"/>
          <a:ext cx="6650182" cy="409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128" tIns="541528" rIns="51612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600" kern="1200" dirty="0">
              <a:latin typeface="Barlow" panose="00000500000000000000" pitchFamily="2" charset="0"/>
            </a:rPr>
            <a:t>They provide support and enforce compliance through different means.</a:t>
          </a:r>
          <a:endParaRPr lang="es-CO" sz="2600" kern="1200" dirty="0">
            <a:latin typeface="Barlow" panose="00000500000000000000" pitchFamily="2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600" kern="1200" dirty="0">
              <a:latin typeface="Barlow" panose="00000500000000000000" pitchFamily="2" charset="0"/>
            </a:rPr>
            <a:t>This compliance may involve the adoption of project management frameworks or methodologies through specific templates, forms and tools, or compliance in terms of governance.</a:t>
          </a:r>
          <a:endParaRPr lang="es-CO" sz="2600" kern="1200" dirty="0">
            <a:latin typeface="Barlow" panose="00000500000000000000" pitchFamily="2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2600" kern="1200" dirty="0">
            <a:latin typeface="Barlow" panose="00000500000000000000" pitchFamily="2" charset="0"/>
          </a:endParaRPr>
        </a:p>
      </dsp:txBody>
      <dsp:txXfrm>
        <a:off x="0" y="465306"/>
        <a:ext cx="6650182" cy="4095000"/>
      </dsp:txXfrm>
    </dsp:sp>
    <dsp:sp modelId="{4986BF05-95EF-45E5-B712-23F37A360ACC}">
      <dsp:nvSpPr>
        <dsp:cNvPr id="0" name=""/>
        <dsp:cNvSpPr/>
      </dsp:nvSpPr>
      <dsp:spPr>
        <a:xfrm>
          <a:off x="332509" y="81546"/>
          <a:ext cx="465512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53" tIns="0" rIns="1759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Of control</a:t>
          </a:r>
        </a:p>
      </dsp:txBody>
      <dsp:txXfrm>
        <a:off x="369976" y="119013"/>
        <a:ext cx="4580193" cy="692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576406"/>
          <a:ext cx="1015538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170" tIns="583184" rIns="78817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800" kern="1200" dirty="0">
              <a:latin typeface="Barlow" panose="00000500000000000000" pitchFamily="2" charset="0"/>
            </a:rPr>
            <a:t>The directing </a:t>
          </a:r>
          <a:r>
            <a:rPr lang="en" sz="2800" kern="1200" dirty="0" err="1">
              <a:latin typeface="Barlow" panose="00000500000000000000" pitchFamily="2" charset="0"/>
            </a:rPr>
            <a:t>PMOs </a:t>
          </a:r>
          <a:r>
            <a:rPr lang="en" sz="2800" kern="1200" dirty="0">
              <a:latin typeface="Barlow" panose="00000500000000000000" pitchFamily="2" charset="0"/>
            </a:rPr>
            <a:t>exercise control of the projects assuming their own direction.</a:t>
          </a:r>
          <a:endParaRPr lang="es-CO" sz="2800" kern="1200" dirty="0">
            <a:latin typeface="Barlow" panose="00000500000000000000" pitchFamily="2" charset="0"/>
          </a:endParaRPr>
        </a:p>
      </dsp:txBody>
      <dsp:txXfrm>
        <a:off x="0" y="576406"/>
        <a:ext cx="10155380" cy="1587600"/>
      </dsp:txXfrm>
    </dsp:sp>
    <dsp:sp modelId="{4986BF05-95EF-45E5-B712-23F37A360ACC}">
      <dsp:nvSpPr>
        <dsp:cNvPr id="0" name=""/>
        <dsp:cNvSpPr/>
      </dsp:nvSpPr>
      <dsp:spPr>
        <a:xfrm>
          <a:off x="507769" y="163126"/>
          <a:ext cx="710876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694" tIns="0" rIns="2686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directive</a:t>
          </a:r>
        </a:p>
      </dsp:txBody>
      <dsp:txXfrm>
        <a:off x="548118" y="203475"/>
        <a:ext cx="7028068" cy="745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90160-0564-407B-84FB-31CBA97BC0F3}">
      <dsp:nvSpPr>
        <dsp:cNvPr id="0" name=""/>
        <dsp:cNvSpPr/>
      </dsp:nvSpPr>
      <dsp:spPr>
        <a:xfrm>
          <a:off x="176708" y="1337196"/>
          <a:ext cx="2322302" cy="1161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Types of </a:t>
          </a:r>
          <a:r>
            <a:rPr lang="en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PMOs</a:t>
          </a:r>
          <a:endParaRPr lang="es-CO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210717" y="1371205"/>
        <a:ext cx="2254284" cy="1093133"/>
      </dsp:txXfrm>
    </dsp:sp>
    <dsp:sp modelId="{23252BFE-64E3-4897-85A9-A56DADE59C1C}">
      <dsp:nvSpPr>
        <dsp:cNvPr id="0" name=""/>
        <dsp:cNvSpPr/>
      </dsp:nvSpPr>
      <dsp:spPr>
        <a:xfrm rot="18289469">
          <a:off x="2150147" y="1222864"/>
          <a:ext cx="16266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26648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</a:endParaRPr>
        </a:p>
      </dsp:txBody>
      <dsp:txXfrm>
        <a:off x="2922805" y="1209444"/>
        <a:ext cx="81332" cy="81332"/>
      </dsp:txXfrm>
    </dsp:sp>
    <dsp:sp modelId="{F6846597-3D84-46E0-9337-20DC26F6D67A}">
      <dsp:nvSpPr>
        <dsp:cNvPr id="0" name=""/>
        <dsp:cNvSpPr/>
      </dsp:nvSpPr>
      <dsp:spPr>
        <a:xfrm>
          <a:off x="3427932" y="1872"/>
          <a:ext cx="3468103" cy="1161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200" kern="1200" dirty="0">
              <a:latin typeface="Barlow" panose="00000500000000000000" pitchFamily="2" charset="0"/>
              <a:cs typeface="Arial" panose="020B0604020202020204" pitchFamily="34" charset="0"/>
            </a:rPr>
            <a:t>Weather Station</a:t>
          </a:r>
        </a:p>
      </dsp:txBody>
      <dsp:txXfrm>
        <a:off x="3461941" y="35881"/>
        <a:ext cx="3400085" cy="1093133"/>
      </dsp:txXfrm>
    </dsp:sp>
    <dsp:sp modelId="{2E3CD0A5-D97C-4A44-AFEA-AF3F49D6F607}">
      <dsp:nvSpPr>
        <dsp:cNvPr id="0" name=""/>
        <dsp:cNvSpPr/>
      </dsp:nvSpPr>
      <dsp:spPr>
        <a:xfrm>
          <a:off x="2499011" y="1890526"/>
          <a:ext cx="92892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28921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</a:endParaRPr>
        </a:p>
      </dsp:txBody>
      <dsp:txXfrm>
        <a:off x="2940249" y="1894549"/>
        <a:ext cx="46446" cy="46446"/>
      </dsp:txXfrm>
    </dsp:sp>
    <dsp:sp modelId="{122F6953-5F82-498D-8D0F-46D4110CC5B3}">
      <dsp:nvSpPr>
        <dsp:cNvPr id="0" name=""/>
        <dsp:cNvSpPr/>
      </dsp:nvSpPr>
      <dsp:spPr>
        <a:xfrm>
          <a:off x="3427932" y="1337196"/>
          <a:ext cx="3468103" cy="1161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200" kern="1200">
              <a:latin typeface="Barlow" panose="00000500000000000000" pitchFamily="2" charset="0"/>
              <a:cs typeface="Arial" panose="020B0604020202020204" pitchFamily="34" charset="0"/>
            </a:rPr>
            <a:t>Control tower</a:t>
          </a:r>
          <a:endParaRPr lang="es-CO" sz="3200" kern="1200" dirty="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3461941" y="1371205"/>
        <a:ext cx="3400085" cy="1093133"/>
      </dsp:txXfrm>
    </dsp:sp>
    <dsp:sp modelId="{BD5518C2-283D-4B90-8EC7-32E7DAFB6876}">
      <dsp:nvSpPr>
        <dsp:cNvPr id="0" name=""/>
        <dsp:cNvSpPr/>
      </dsp:nvSpPr>
      <dsp:spPr>
        <a:xfrm rot="3310531">
          <a:off x="2150147" y="2558188"/>
          <a:ext cx="16266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26648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</a:endParaRPr>
        </a:p>
      </dsp:txBody>
      <dsp:txXfrm>
        <a:off x="2922805" y="2544768"/>
        <a:ext cx="81332" cy="81332"/>
      </dsp:txXfrm>
    </dsp:sp>
    <dsp:sp modelId="{6106104E-5860-45FA-A123-52EBA353FB34}">
      <dsp:nvSpPr>
        <dsp:cNvPr id="0" name=""/>
        <dsp:cNvSpPr/>
      </dsp:nvSpPr>
      <dsp:spPr>
        <a:xfrm>
          <a:off x="3427932" y="2672520"/>
          <a:ext cx="3468103" cy="1161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200" kern="1200">
              <a:latin typeface="Barlow" panose="00000500000000000000" pitchFamily="2" charset="0"/>
              <a:cs typeface="Arial" panose="020B0604020202020204" pitchFamily="34" charset="0"/>
            </a:rPr>
            <a:t>Resource Pool</a:t>
          </a:r>
          <a:endParaRPr lang="es-CO" sz="3200" kern="1200" dirty="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3461941" y="2706529"/>
        <a:ext cx="3400085" cy="10931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695573"/>
          <a:ext cx="7793182" cy="341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838" tIns="645668" rIns="60483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3100" kern="1200" dirty="0">
              <a:latin typeface="Barlow" panose="00000500000000000000" pitchFamily="2" charset="0"/>
            </a:rPr>
            <a:t>It addresses the need for executives in organizations to know what is happening with projects, through the generation of performance reports and events, without influencing the direction of the project.</a:t>
          </a:r>
        </a:p>
      </dsp:txBody>
      <dsp:txXfrm>
        <a:off x="0" y="695573"/>
        <a:ext cx="7793182" cy="3417750"/>
      </dsp:txXfrm>
    </dsp:sp>
    <dsp:sp modelId="{4986BF05-95EF-45E5-B712-23F37A360ACC}">
      <dsp:nvSpPr>
        <dsp:cNvPr id="0" name=""/>
        <dsp:cNvSpPr/>
      </dsp:nvSpPr>
      <dsp:spPr>
        <a:xfrm>
          <a:off x="389659" y="238013"/>
          <a:ext cx="5455227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195" tIns="0" rIns="20619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100" b="1" kern="1200" dirty="0">
              <a:solidFill>
                <a:schemeClr val="tx1"/>
              </a:solidFill>
              <a:latin typeface="Barlow" panose="00000500000000000000" pitchFamily="2" charset="0"/>
            </a:rPr>
            <a:t>Weather Station</a:t>
          </a:r>
          <a:endParaRPr lang="es-CO" sz="3100" b="1" kern="1200" dirty="0">
            <a:latin typeface="Barlow" panose="00000500000000000000" pitchFamily="2" charset="0"/>
          </a:endParaRPr>
        </a:p>
      </dsp:txBody>
      <dsp:txXfrm>
        <a:off x="434331" y="282685"/>
        <a:ext cx="5365883" cy="8257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531945"/>
          <a:ext cx="8499763" cy="24961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76" tIns="458216" rIns="659676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" sz="2200" kern="1200" dirty="0">
              <a:latin typeface="Barlow" panose="00000500000000000000" pitchFamily="2" charset="0"/>
            </a:rPr>
            <a:t>It makes possible the improvement in project management.</a:t>
          </a:r>
          <a:endParaRPr lang="es-CO" sz="2200" kern="1200" dirty="0">
            <a:latin typeface="Barlow" panose="00000500000000000000" pitchFamily="2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" sz="2200" kern="1200" dirty="0">
              <a:latin typeface="Barlow" panose="00000500000000000000" pitchFamily="2" charset="0"/>
            </a:rPr>
            <a:t>Establishes, reinforces and improves standards for project management, develops methodologies and procedures to follow the standards, training and qualification.</a:t>
          </a:r>
          <a:endParaRPr lang="es-CO" sz="2200" kern="1200" dirty="0">
            <a:latin typeface="Barlow" panose="00000500000000000000" pitchFamily="2" charset="0"/>
          </a:endParaRPr>
        </a:p>
      </dsp:txBody>
      <dsp:txXfrm>
        <a:off x="0" y="531945"/>
        <a:ext cx="8499763" cy="2496193"/>
      </dsp:txXfrm>
    </dsp:sp>
    <dsp:sp modelId="{4986BF05-95EF-45E5-B712-23F37A360ACC}">
      <dsp:nvSpPr>
        <dsp:cNvPr id="0" name=""/>
        <dsp:cNvSpPr/>
      </dsp:nvSpPr>
      <dsp:spPr>
        <a:xfrm>
          <a:off x="424988" y="133425"/>
          <a:ext cx="5949834" cy="797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90" tIns="0" rIns="22489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latin typeface="Barlow" panose="00000500000000000000" pitchFamily="2" charset="0"/>
            </a:rPr>
            <a:t>control tower</a:t>
          </a:r>
        </a:p>
      </dsp:txBody>
      <dsp:txXfrm>
        <a:off x="463896" y="172333"/>
        <a:ext cx="5872018" cy="7192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507068"/>
          <a:ext cx="7003472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47" tIns="624840" rIns="543547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3000" kern="1200" dirty="0">
              <a:latin typeface="Barlow" panose="00000500000000000000" pitchFamily="2" charset="0"/>
            </a:rPr>
            <a:t>It addresses the problem of organizations suffering from a lack of qualified personnel as project managers, through the availability of an inventory of qualified project management resources.</a:t>
          </a:r>
          <a:endParaRPr lang="es-CO" sz="3000" kern="1200" dirty="0">
            <a:latin typeface="Barlow" panose="00000500000000000000" pitchFamily="2" charset="0"/>
          </a:endParaRPr>
        </a:p>
      </dsp:txBody>
      <dsp:txXfrm>
        <a:off x="0" y="507068"/>
        <a:ext cx="7003472" cy="3780000"/>
      </dsp:txXfrm>
    </dsp:sp>
    <dsp:sp modelId="{4986BF05-95EF-45E5-B712-23F37A360ACC}">
      <dsp:nvSpPr>
        <dsp:cNvPr id="0" name=""/>
        <dsp:cNvSpPr/>
      </dsp:nvSpPr>
      <dsp:spPr>
        <a:xfrm>
          <a:off x="350173" y="64268"/>
          <a:ext cx="4902430" cy="88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300" tIns="0" rIns="18530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000" b="1" kern="1200" dirty="0">
              <a:solidFill>
                <a:schemeClr val="tx1"/>
              </a:solidFill>
              <a:latin typeface="Barlow" panose="00000500000000000000" pitchFamily="2" charset="0"/>
            </a:rPr>
            <a:t>resource pool</a:t>
          </a:r>
        </a:p>
      </dsp:txBody>
      <dsp:txXfrm>
        <a:off x="393404" y="107499"/>
        <a:ext cx="4815968" cy="7991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60477-5C07-4109-82FB-10A60AA27B72}">
      <dsp:nvSpPr>
        <dsp:cNvPr id="0" name=""/>
        <dsp:cNvSpPr/>
      </dsp:nvSpPr>
      <dsp:spPr>
        <a:xfrm>
          <a:off x="2369277" y="2175669"/>
          <a:ext cx="429522" cy="184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761" y="0"/>
              </a:lnTo>
              <a:lnTo>
                <a:pt x="214761" y="1846945"/>
              </a:lnTo>
              <a:lnTo>
                <a:pt x="429522" y="184694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5BF30-6995-4A28-8049-31472F4DC5A3}">
      <dsp:nvSpPr>
        <dsp:cNvPr id="0" name=""/>
        <dsp:cNvSpPr/>
      </dsp:nvSpPr>
      <dsp:spPr>
        <a:xfrm>
          <a:off x="2369277" y="2175669"/>
          <a:ext cx="429522" cy="923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761" y="0"/>
              </a:lnTo>
              <a:lnTo>
                <a:pt x="214761" y="923472"/>
              </a:lnTo>
              <a:lnTo>
                <a:pt x="429522" y="92347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5B57A-A0A9-46BC-9D23-4A80BA6180B9}">
      <dsp:nvSpPr>
        <dsp:cNvPr id="0" name=""/>
        <dsp:cNvSpPr/>
      </dsp:nvSpPr>
      <dsp:spPr>
        <a:xfrm>
          <a:off x="2369277" y="2129949"/>
          <a:ext cx="429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9522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35703-58D0-4220-B965-267A53C846AB}">
      <dsp:nvSpPr>
        <dsp:cNvPr id="0" name=""/>
        <dsp:cNvSpPr/>
      </dsp:nvSpPr>
      <dsp:spPr>
        <a:xfrm>
          <a:off x="2369277" y="1252196"/>
          <a:ext cx="429522" cy="923472"/>
        </a:xfrm>
        <a:custGeom>
          <a:avLst/>
          <a:gdLst/>
          <a:ahLst/>
          <a:cxnLst/>
          <a:rect l="0" t="0" r="0" b="0"/>
          <a:pathLst>
            <a:path>
              <a:moveTo>
                <a:pt x="0" y="923472"/>
              </a:moveTo>
              <a:lnTo>
                <a:pt x="214761" y="923472"/>
              </a:lnTo>
              <a:lnTo>
                <a:pt x="214761" y="0"/>
              </a:lnTo>
              <a:lnTo>
                <a:pt x="429522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85239-C8AC-401B-A2C0-06D4ABBEC82B}">
      <dsp:nvSpPr>
        <dsp:cNvPr id="0" name=""/>
        <dsp:cNvSpPr/>
      </dsp:nvSpPr>
      <dsp:spPr>
        <a:xfrm>
          <a:off x="2369277" y="328723"/>
          <a:ext cx="429522" cy="1846945"/>
        </a:xfrm>
        <a:custGeom>
          <a:avLst/>
          <a:gdLst/>
          <a:ahLst/>
          <a:cxnLst/>
          <a:rect l="0" t="0" r="0" b="0"/>
          <a:pathLst>
            <a:path>
              <a:moveTo>
                <a:pt x="0" y="1846945"/>
              </a:moveTo>
              <a:lnTo>
                <a:pt x="214761" y="1846945"/>
              </a:lnTo>
              <a:lnTo>
                <a:pt x="214761" y="0"/>
              </a:lnTo>
              <a:lnTo>
                <a:pt x="429522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3A06B-7285-4ECD-AB2F-08C60B5B6A72}">
      <dsp:nvSpPr>
        <dsp:cNvPr id="0" name=""/>
        <dsp:cNvSpPr/>
      </dsp:nvSpPr>
      <dsp:spPr>
        <a:xfrm>
          <a:off x="221666" y="1848158"/>
          <a:ext cx="2147610" cy="655021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kern="1200" dirty="0"/>
            <a:t>Types of PMOs</a:t>
          </a:r>
        </a:p>
      </dsp:txBody>
      <dsp:txXfrm>
        <a:off x="221666" y="1848158"/>
        <a:ext cx="2147610" cy="655021"/>
      </dsp:txXfrm>
    </dsp:sp>
    <dsp:sp modelId="{ABD645BF-DC67-498E-BDDF-C6D6163716DB}">
      <dsp:nvSpPr>
        <dsp:cNvPr id="0" name=""/>
        <dsp:cNvSpPr/>
      </dsp:nvSpPr>
      <dsp:spPr>
        <a:xfrm>
          <a:off x="2798799" y="1213"/>
          <a:ext cx="4204678" cy="65502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kern="1200" dirty="0"/>
            <a:t>Project Office</a:t>
          </a:r>
        </a:p>
      </dsp:txBody>
      <dsp:txXfrm>
        <a:off x="2798799" y="1213"/>
        <a:ext cx="4204678" cy="655021"/>
      </dsp:txXfrm>
    </dsp:sp>
    <dsp:sp modelId="{BC703F6D-8D0F-4961-91BE-841F5A4108E6}">
      <dsp:nvSpPr>
        <dsp:cNvPr id="0" name=""/>
        <dsp:cNvSpPr/>
      </dsp:nvSpPr>
      <dsp:spPr>
        <a:xfrm>
          <a:off x="2798799" y="924685"/>
          <a:ext cx="4204678" cy="65502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kern="1200" dirty="0"/>
            <a:t>Basic PMO</a:t>
          </a:r>
        </a:p>
      </dsp:txBody>
      <dsp:txXfrm>
        <a:off x="2798799" y="924685"/>
        <a:ext cx="4204678" cy="655021"/>
      </dsp:txXfrm>
    </dsp:sp>
    <dsp:sp modelId="{7A39493E-8F77-407C-8AE0-449367B64B1C}">
      <dsp:nvSpPr>
        <dsp:cNvPr id="0" name=""/>
        <dsp:cNvSpPr/>
      </dsp:nvSpPr>
      <dsp:spPr>
        <a:xfrm>
          <a:off x="2798799" y="1848158"/>
          <a:ext cx="4204678" cy="65502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kern="1200" dirty="0"/>
            <a:t>Standard PMO</a:t>
          </a:r>
        </a:p>
      </dsp:txBody>
      <dsp:txXfrm>
        <a:off x="2798799" y="1848158"/>
        <a:ext cx="4204678" cy="655021"/>
      </dsp:txXfrm>
    </dsp:sp>
    <dsp:sp modelId="{72998212-8866-4384-868B-8730B231945C}">
      <dsp:nvSpPr>
        <dsp:cNvPr id="0" name=""/>
        <dsp:cNvSpPr/>
      </dsp:nvSpPr>
      <dsp:spPr>
        <a:xfrm>
          <a:off x="2798799" y="2771631"/>
          <a:ext cx="4204678" cy="65502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kern="1200" dirty="0"/>
            <a:t>Advanced PMO</a:t>
          </a:r>
        </a:p>
      </dsp:txBody>
      <dsp:txXfrm>
        <a:off x="2798799" y="2771631"/>
        <a:ext cx="4204678" cy="655021"/>
      </dsp:txXfrm>
    </dsp:sp>
    <dsp:sp modelId="{8047B78F-4DDC-40EF-BD88-9BDDB7E5F073}">
      <dsp:nvSpPr>
        <dsp:cNvPr id="0" name=""/>
        <dsp:cNvSpPr/>
      </dsp:nvSpPr>
      <dsp:spPr>
        <a:xfrm>
          <a:off x="2798799" y="3695103"/>
          <a:ext cx="4204678" cy="65502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kern="1200" dirty="0"/>
            <a:t>Center of Excellence</a:t>
          </a:r>
        </a:p>
      </dsp:txBody>
      <dsp:txXfrm>
        <a:off x="2798799" y="3695103"/>
        <a:ext cx="4204678" cy="6550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650150"/>
          <a:ext cx="6380019" cy="4131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160" tIns="895604" rIns="49516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0" kern="1200" dirty="0">
              <a:latin typeface="Barlow" panose="00000500000000000000" pitchFamily="2" charset="0"/>
            </a:rPr>
            <a:t>Its fundamental objective is to produce the project deliverables according to the schedule and the budget, guaranteeing the good use of the resources.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0" kern="1200" dirty="0">
              <a:latin typeface="Barlow" panose="00000500000000000000" pitchFamily="2" charset="0"/>
            </a:rPr>
            <a:t>Applies effective practices for the performance and supervision of projects, and when possible applies standard life cycle processes.</a:t>
          </a:r>
        </a:p>
      </dsp:txBody>
      <dsp:txXfrm>
        <a:off x="0" y="650150"/>
        <a:ext cx="6380019" cy="4131225"/>
      </dsp:txXfrm>
    </dsp:sp>
    <dsp:sp modelId="{4986BF05-95EF-45E5-B712-23F37A360ACC}">
      <dsp:nvSpPr>
        <dsp:cNvPr id="0" name=""/>
        <dsp:cNvSpPr/>
      </dsp:nvSpPr>
      <dsp:spPr>
        <a:xfrm>
          <a:off x="319001" y="15470"/>
          <a:ext cx="4466014" cy="1269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805" tIns="0" rIns="1688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latin typeface="Barlow" panose="00000500000000000000" pitchFamily="2" charset="0"/>
            </a:rPr>
            <a:t>Project Office</a:t>
          </a:r>
          <a:endParaRPr lang="es-CO" sz="2400" b="1" kern="1200" dirty="0">
            <a:latin typeface="Barlow" panose="00000500000000000000" pitchFamily="2" charset="0"/>
          </a:endParaRPr>
        </a:p>
      </dsp:txBody>
      <dsp:txXfrm>
        <a:off x="380966" y="77435"/>
        <a:ext cx="4342084" cy="11454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394663"/>
          <a:ext cx="6380019" cy="434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160" tIns="479044" rIns="49516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300" kern="1200" dirty="0">
              <a:latin typeface="Barlow" panose="00000500000000000000" pitchFamily="2" charset="0"/>
            </a:rPr>
            <a:t>It seeks a standard methodology for project management, guaranteeing its </a:t>
          </a:r>
          <a:r>
            <a:rPr lang="en" sz="2300" kern="1200" dirty="0" err="1">
              <a:latin typeface="Barlow" panose="00000500000000000000" pitchFamily="2" charset="0"/>
            </a:rPr>
            <a:t>repeatability </a:t>
          </a:r>
          <a:r>
            <a:rPr lang="en" sz="2300" kern="1200" dirty="0">
              <a:latin typeface="Barlow" panose="00000500000000000000" pitchFamily="2" charset="0"/>
            </a:rPr>
            <a:t>and its application in all projects, regardless of their nature.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300" kern="1200" dirty="0">
              <a:latin typeface="Barlow" panose="00000500000000000000" pitchFamily="2" charset="0"/>
            </a:rPr>
            <a:t>Introduces critical processes and project management practices: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300" i="1" kern="1200" dirty="0">
              <a:latin typeface="Barlow" panose="00000500000000000000" pitchFamily="2" charset="0"/>
            </a:rPr>
            <a:t>Identifies and develops critical processes.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300" i="1" kern="1200" dirty="0">
              <a:latin typeface="Barlow" panose="00000500000000000000" pitchFamily="2" charset="0"/>
            </a:rPr>
            <a:t>Manage the use of critical processes in interlocking projects.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300" i="1" kern="1200" dirty="0">
              <a:latin typeface="Barlow" panose="00000500000000000000" pitchFamily="2" charset="0"/>
            </a:rPr>
            <a:t>Identify best practices.</a:t>
          </a:r>
        </a:p>
      </dsp:txBody>
      <dsp:txXfrm>
        <a:off x="0" y="394663"/>
        <a:ext cx="6380019" cy="4347000"/>
      </dsp:txXfrm>
    </dsp:sp>
    <dsp:sp modelId="{4986BF05-95EF-45E5-B712-23F37A360ACC}">
      <dsp:nvSpPr>
        <dsp:cNvPr id="0" name=""/>
        <dsp:cNvSpPr/>
      </dsp:nvSpPr>
      <dsp:spPr>
        <a:xfrm>
          <a:off x="319001" y="55183"/>
          <a:ext cx="4466014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8805" tIns="0" rIns="16880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latin typeface="Barlow" panose="00000500000000000000" pitchFamily="2" charset="0"/>
            </a:rPr>
            <a:t>Basic </a:t>
          </a:r>
          <a:endParaRPr lang="es-CO" sz="2400" b="1" kern="1200" dirty="0">
            <a:latin typeface="Barlow" panose="00000500000000000000" pitchFamily="2" charset="0"/>
          </a:endParaRPr>
        </a:p>
      </dsp:txBody>
      <dsp:txXfrm>
        <a:off x="352145" y="88327"/>
        <a:ext cx="4399726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EEEF7-220F-48B5-8A5E-40E434D1DD08}">
      <dsp:nvSpPr>
        <dsp:cNvPr id="0" name=""/>
        <dsp:cNvSpPr/>
      </dsp:nvSpPr>
      <dsp:spPr>
        <a:xfrm>
          <a:off x="2196737" y="2175669"/>
          <a:ext cx="541292" cy="1300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646" y="0"/>
              </a:lnTo>
              <a:lnTo>
                <a:pt x="270646" y="1300404"/>
              </a:lnTo>
              <a:lnTo>
                <a:pt x="541292" y="13004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>
            <a:latin typeface="Barlow" panose="00000500000000000000" pitchFamily="2" charset="0"/>
          </a:endParaRPr>
        </a:p>
      </dsp:txBody>
      <dsp:txXfrm>
        <a:off x="2432169" y="2790657"/>
        <a:ext cx="70428" cy="70428"/>
      </dsp:txXfrm>
    </dsp:sp>
    <dsp:sp modelId="{2DF7E81F-ACB5-4F55-B8E0-D23F0F76FAD5}">
      <dsp:nvSpPr>
        <dsp:cNvPr id="0" name=""/>
        <dsp:cNvSpPr/>
      </dsp:nvSpPr>
      <dsp:spPr>
        <a:xfrm>
          <a:off x="2196737" y="2129949"/>
          <a:ext cx="54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292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>
            <a:latin typeface="Barlow" panose="00000500000000000000" pitchFamily="2" charset="0"/>
          </a:endParaRPr>
        </a:p>
      </dsp:txBody>
      <dsp:txXfrm>
        <a:off x="2453851" y="2162136"/>
        <a:ext cx="27064" cy="27064"/>
      </dsp:txXfrm>
    </dsp:sp>
    <dsp:sp modelId="{76DED079-1C0C-4133-8EA1-1A664ED96834}">
      <dsp:nvSpPr>
        <dsp:cNvPr id="0" name=""/>
        <dsp:cNvSpPr/>
      </dsp:nvSpPr>
      <dsp:spPr>
        <a:xfrm>
          <a:off x="2196737" y="875264"/>
          <a:ext cx="541292" cy="1300404"/>
        </a:xfrm>
        <a:custGeom>
          <a:avLst/>
          <a:gdLst/>
          <a:ahLst/>
          <a:cxnLst/>
          <a:rect l="0" t="0" r="0" b="0"/>
          <a:pathLst>
            <a:path>
              <a:moveTo>
                <a:pt x="0" y="1300404"/>
              </a:moveTo>
              <a:lnTo>
                <a:pt x="270646" y="1300404"/>
              </a:lnTo>
              <a:lnTo>
                <a:pt x="270646" y="0"/>
              </a:lnTo>
              <a:lnTo>
                <a:pt x="541292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>
            <a:latin typeface="Barlow" panose="00000500000000000000" pitchFamily="2" charset="0"/>
          </a:endParaRPr>
        </a:p>
      </dsp:txBody>
      <dsp:txXfrm>
        <a:off x="2432169" y="1490252"/>
        <a:ext cx="70428" cy="70428"/>
      </dsp:txXfrm>
    </dsp:sp>
    <dsp:sp modelId="{5F603F8C-D4F7-4A59-813E-E5F8C39CC0E5}">
      <dsp:nvSpPr>
        <dsp:cNvPr id="0" name=""/>
        <dsp:cNvSpPr/>
      </dsp:nvSpPr>
      <dsp:spPr>
        <a:xfrm rot="16200000">
          <a:off x="-387254" y="1763098"/>
          <a:ext cx="4342843" cy="8251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>
              <a:latin typeface="Barlow" panose="00000500000000000000" pitchFamily="2" charset="0"/>
            </a:rPr>
            <a:t>Governance</a:t>
          </a:r>
        </a:p>
      </dsp:txBody>
      <dsp:txXfrm>
        <a:off x="-387254" y="1763098"/>
        <a:ext cx="4342843" cy="825140"/>
      </dsp:txXfrm>
    </dsp:sp>
    <dsp:sp modelId="{CB72F730-2876-453B-8BF9-5817A247CBC7}">
      <dsp:nvSpPr>
        <dsp:cNvPr id="0" name=""/>
        <dsp:cNvSpPr/>
      </dsp:nvSpPr>
      <dsp:spPr>
        <a:xfrm>
          <a:off x="2738029" y="328204"/>
          <a:ext cx="5803299" cy="1094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 dirty="0">
              <a:latin typeface="Barlow" panose="00000500000000000000" pitchFamily="2" charset="0"/>
            </a:rPr>
            <a:t>It specifies the rules and procedures for decision-making in corporate matters.</a:t>
          </a:r>
        </a:p>
      </dsp:txBody>
      <dsp:txXfrm>
        <a:off x="2738029" y="328204"/>
        <a:ext cx="5803299" cy="1094119"/>
      </dsp:txXfrm>
    </dsp:sp>
    <dsp:sp modelId="{D0A07EEA-6A79-4A02-AC01-02AEDCA33075}">
      <dsp:nvSpPr>
        <dsp:cNvPr id="0" name=""/>
        <dsp:cNvSpPr/>
      </dsp:nvSpPr>
      <dsp:spPr>
        <a:xfrm>
          <a:off x="2738029" y="1628609"/>
          <a:ext cx="5803299" cy="1094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Barlow" panose="00000500000000000000" pitchFamily="2" charset="0"/>
            </a:rPr>
            <a:t>It provides the structure through which companies define and achieve their objectives, while reflecting the context of the social, regulatory and market environment.</a:t>
          </a:r>
          <a:endParaRPr lang="es-CO" sz="1800" kern="1200" dirty="0">
            <a:latin typeface="Barlow" panose="00000500000000000000" pitchFamily="2" charset="0"/>
          </a:endParaRPr>
        </a:p>
      </dsp:txBody>
      <dsp:txXfrm>
        <a:off x="2738029" y="1628609"/>
        <a:ext cx="5803299" cy="1094119"/>
      </dsp:txXfrm>
    </dsp:sp>
    <dsp:sp modelId="{F0FDC1C2-73CD-4B7B-A3B8-0339EEC121CE}">
      <dsp:nvSpPr>
        <dsp:cNvPr id="0" name=""/>
        <dsp:cNvSpPr/>
      </dsp:nvSpPr>
      <dsp:spPr>
        <a:xfrm>
          <a:off x="2738029" y="2929013"/>
          <a:ext cx="5803299" cy="1094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Barlow" panose="00000500000000000000" pitchFamily="2" charset="0"/>
            </a:rPr>
            <a:t>It is a mechanism for monitoring the actions, policies and decisions of companies. Governance encompasses the alignment of interests among stakeholders.</a:t>
          </a:r>
          <a:endParaRPr lang="es-CO" sz="1800" kern="1200" dirty="0">
            <a:latin typeface="Barlow" panose="00000500000000000000" pitchFamily="2" charset="0"/>
          </a:endParaRPr>
        </a:p>
      </dsp:txBody>
      <dsp:txXfrm>
        <a:off x="2738029" y="2929013"/>
        <a:ext cx="5803299" cy="10941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315888"/>
          <a:ext cx="6528794" cy="476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707" tIns="437388" rIns="50670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200" kern="1200" dirty="0">
              <a:latin typeface="Barlow" panose="00000500000000000000" pitchFamily="2" charset="0"/>
            </a:rPr>
            <a:t>It guarantees the development of capacities and infrastructure for good governance and support for projects, ensuring a stable climate for their management.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200" kern="1200" dirty="0">
              <a:latin typeface="Barlow" panose="00000500000000000000" pitchFamily="2" charset="0"/>
            </a:rPr>
            <a:t>Establishes and monitors the use of a complete project management methodology: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200" i="1" kern="1200" dirty="0">
              <a:latin typeface="Barlow" panose="00000500000000000000" pitchFamily="2" charset="0"/>
            </a:rPr>
            <a:t>Provides complete coverage of the project life cycle.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200" i="1" kern="1200" dirty="0">
              <a:latin typeface="Barlow" panose="00000500000000000000" pitchFamily="2" charset="0"/>
            </a:rPr>
            <a:t>Integrates technical processes.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200" i="1" kern="1200" dirty="0">
              <a:latin typeface="Barlow" panose="00000500000000000000" pitchFamily="2" charset="0"/>
            </a:rPr>
            <a:t>Develops the methodology for training project team members.</a:t>
          </a:r>
        </a:p>
      </dsp:txBody>
      <dsp:txXfrm>
        <a:off x="0" y="315888"/>
        <a:ext cx="6528794" cy="4762800"/>
      </dsp:txXfrm>
    </dsp:sp>
    <dsp:sp modelId="{4986BF05-95EF-45E5-B712-23F37A360ACC}">
      <dsp:nvSpPr>
        <dsp:cNvPr id="0" name=""/>
        <dsp:cNvSpPr/>
      </dsp:nvSpPr>
      <dsp:spPr>
        <a:xfrm>
          <a:off x="326439" y="5928"/>
          <a:ext cx="4570155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41" tIns="0" rIns="17274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b="1" kern="1200" dirty="0">
              <a:solidFill>
                <a:schemeClr val="tx1"/>
              </a:solidFill>
              <a:latin typeface="Barlow" panose="00000500000000000000" pitchFamily="2" charset="0"/>
            </a:rPr>
            <a:t>Standard </a:t>
          </a:r>
          <a:endParaRPr lang="es-CO" sz="2200" b="1" kern="1200" dirty="0">
            <a:latin typeface="Barlow" panose="00000500000000000000" pitchFamily="2" charset="0"/>
          </a:endParaRPr>
        </a:p>
      </dsp:txBody>
      <dsp:txXfrm>
        <a:off x="356701" y="36190"/>
        <a:ext cx="4509631" cy="55939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451429"/>
          <a:ext cx="6528794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707" tIns="499872" rIns="50670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kern="1200" dirty="0">
              <a:latin typeface="Barlow" panose="00000500000000000000" pitchFamily="2" charset="0"/>
            </a:rPr>
            <a:t>Applies specialized skills and processes for project management, seeking to achieve project objectives.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kern="1200" dirty="0">
              <a:latin typeface="Barlow" panose="00000500000000000000" pitchFamily="2" charset="0"/>
            </a:rPr>
            <a:t>Improve the content of the comprehensive methodology and monitor its use: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i="1" kern="1200" dirty="0">
              <a:latin typeface="Barlow" panose="00000500000000000000" pitchFamily="2" charset="0"/>
            </a:rPr>
            <a:t>Integrates business processes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i="1" kern="1200" dirty="0">
              <a:latin typeface="Barlow" panose="00000500000000000000" pitchFamily="2" charset="0"/>
            </a:rPr>
            <a:t>Optimizes automated tool alignment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i="1" kern="1200" dirty="0">
              <a:latin typeface="Barlow" panose="00000500000000000000" pitchFamily="2" charset="0"/>
            </a:rPr>
            <a:t>Facilitates the use of the methodology in high-value business units.</a:t>
          </a:r>
        </a:p>
      </dsp:txBody>
      <dsp:txXfrm>
        <a:off x="0" y="451429"/>
        <a:ext cx="6528794" cy="4536000"/>
      </dsp:txXfrm>
    </dsp:sp>
    <dsp:sp modelId="{4986BF05-95EF-45E5-B712-23F37A360ACC}">
      <dsp:nvSpPr>
        <dsp:cNvPr id="0" name=""/>
        <dsp:cNvSpPr/>
      </dsp:nvSpPr>
      <dsp:spPr>
        <a:xfrm>
          <a:off x="326439" y="97189"/>
          <a:ext cx="4570155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41" tIns="0" rIns="1727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latin typeface="Barlow" panose="00000500000000000000" pitchFamily="2" charset="0"/>
            </a:rPr>
            <a:t>Advanced </a:t>
          </a:r>
          <a:endParaRPr lang="es-CO" sz="2400" b="1" kern="1200" dirty="0">
            <a:latin typeface="Barlow" panose="00000500000000000000" pitchFamily="2" charset="0"/>
          </a:endParaRPr>
        </a:p>
      </dsp:txBody>
      <dsp:txXfrm>
        <a:off x="361024" y="131774"/>
        <a:ext cx="4500985" cy="6393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673908"/>
          <a:ext cx="6528794" cy="403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6707" tIns="416560" rIns="5067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kern="1200" dirty="0">
              <a:latin typeface="Barlow" panose="00000500000000000000" pitchFamily="2" charset="0"/>
            </a:rPr>
            <a:t>Ensures a culture of continuous improvement regarding project management practices, and coordinates interactions with functional areas of the company to achieve strategic business objectives.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kern="1200" dirty="0">
              <a:latin typeface="Barlow" panose="00000500000000000000" pitchFamily="2" charset="0"/>
            </a:rPr>
            <a:t>Carry out continuous analysis of the project management methodology: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i="1" kern="1200" dirty="0">
              <a:latin typeface="Barlow" panose="00000500000000000000" pitchFamily="2" charset="0"/>
            </a:rPr>
            <a:t>Examines variations of project management processes across business units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i="1" kern="1200" dirty="0">
              <a:latin typeface="Barlow" panose="00000500000000000000" pitchFamily="2" charset="0"/>
            </a:rPr>
            <a:t>Evaluates the use of the methodology, guaranteeing the continuous improvement of the process.</a:t>
          </a:r>
        </a:p>
      </dsp:txBody>
      <dsp:txXfrm>
        <a:off x="0" y="673908"/>
        <a:ext cx="6528794" cy="4032000"/>
      </dsp:txXfrm>
    </dsp:sp>
    <dsp:sp modelId="{4986BF05-95EF-45E5-B712-23F37A360ACC}">
      <dsp:nvSpPr>
        <dsp:cNvPr id="0" name=""/>
        <dsp:cNvSpPr/>
      </dsp:nvSpPr>
      <dsp:spPr>
        <a:xfrm>
          <a:off x="326439" y="378708"/>
          <a:ext cx="4570155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41" tIns="0" rIns="1727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latin typeface="Barlow" panose="00000500000000000000" pitchFamily="2" charset="0"/>
            </a:rPr>
            <a:t>Center of Excellence</a:t>
          </a:r>
          <a:endParaRPr lang="es-CO" sz="2400" b="1" kern="1200" dirty="0">
            <a:latin typeface="Barlow" panose="00000500000000000000" pitchFamily="2" charset="0"/>
          </a:endParaRPr>
        </a:p>
      </dsp:txBody>
      <dsp:txXfrm>
        <a:off x="355260" y="407529"/>
        <a:ext cx="4512513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DCC2D-E862-4168-B22F-576F77C84814}">
      <dsp:nvSpPr>
        <dsp:cNvPr id="0" name=""/>
        <dsp:cNvSpPr/>
      </dsp:nvSpPr>
      <dsp:spPr>
        <a:xfrm>
          <a:off x="0" y="360873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E8217-E6CD-4137-8A3F-85498A7EC563}">
      <dsp:nvSpPr>
        <dsp:cNvPr id="0" name=""/>
        <dsp:cNvSpPr/>
      </dsp:nvSpPr>
      <dsp:spPr>
        <a:xfrm>
          <a:off x="294172" y="68707"/>
          <a:ext cx="5531983" cy="439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Barlow" panose="00000500000000000000" pitchFamily="2" charset="0"/>
              <a:cs typeface="Arial" panose="020B0604020202020204" pitchFamily="34" charset="0"/>
            </a:rPr>
            <a:t>Definition of the management structure</a:t>
          </a:r>
        </a:p>
      </dsp:txBody>
      <dsp:txXfrm>
        <a:off x="315640" y="90175"/>
        <a:ext cx="5489047" cy="396829"/>
      </dsp:txXfrm>
    </dsp:sp>
    <dsp:sp modelId="{2BA747A2-F823-4AA8-B134-3309E23C17A7}">
      <dsp:nvSpPr>
        <dsp:cNvPr id="0" name=""/>
        <dsp:cNvSpPr/>
      </dsp:nvSpPr>
      <dsp:spPr>
        <a:xfrm>
          <a:off x="0" y="959038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3FDC1-953A-42C6-9192-FD9DF6FE96CB}">
      <dsp:nvSpPr>
        <dsp:cNvPr id="0" name=""/>
        <dsp:cNvSpPr/>
      </dsp:nvSpPr>
      <dsp:spPr>
        <a:xfrm>
          <a:off x="294172" y="666873"/>
          <a:ext cx="5531983" cy="4397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Barlow" panose="00000500000000000000" pitchFamily="2" charset="0"/>
              <a:cs typeface="Arial" panose="020B0604020202020204" pitchFamily="34" charset="0"/>
            </a:rPr>
            <a:t>Policies, processes and methodologies</a:t>
          </a:r>
        </a:p>
      </dsp:txBody>
      <dsp:txXfrm>
        <a:off x="315640" y="688341"/>
        <a:ext cx="5489047" cy="396829"/>
      </dsp:txXfrm>
    </dsp:sp>
    <dsp:sp modelId="{FFB3FF5E-249B-4577-ABDB-2DB6007583D5}">
      <dsp:nvSpPr>
        <dsp:cNvPr id="0" name=""/>
        <dsp:cNvSpPr/>
      </dsp:nvSpPr>
      <dsp:spPr>
        <a:xfrm>
          <a:off x="0" y="1557203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4D1A2-8B40-4E8B-B3D2-48DFB19B9399}">
      <dsp:nvSpPr>
        <dsp:cNvPr id="0" name=""/>
        <dsp:cNvSpPr/>
      </dsp:nvSpPr>
      <dsp:spPr>
        <a:xfrm>
          <a:off x="294172" y="1265038"/>
          <a:ext cx="5531983" cy="4397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Barlow" panose="00000500000000000000" pitchFamily="2" charset="0"/>
              <a:cs typeface="Arial" panose="020B0604020202020204" pitchFamily="34" charset="0"/>
            </a:rPr>
            <a:t>Limits of authority for decision making</a:t>
          </a:r>
        </a:p>
      </dsp:txBody>
      <dsp:txXfrm>
        <a:off x="315640" y="1286506"/>
        <a:ext cx="5489047" cy="396829"/>
      </dsp:txXfrm>
    </dsp:sp>
    <dsp:sp modelId="{B8FDC512-2C96-415F-A38B-21E1BC9AEA99}">
      <dsp:nvSpPr>
        <dsp:cNvPr id="0" name=""/>
        <dsp:cNvSpPr/>
      </dsp:nvSpPr>
      <dsp:spPr>
        <a:xfrm>
          <a:off x="0" y="2155369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5632E-DA4E-4552-97FB-24C109618E4A}">
      <dsp:nvSpPr>
        <dsp:cNvPr id="0" name=""/>
        <dsp:cNvSpPr/>
      </dsp:nvSpPr>
      <dsp:spPr>
        <a:xfrm>
          <a:off x="294172" y="1863204"/>
          <a:ext cx="5531983" cy="4397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Barlow" panose="00000500000000000000" pitchFamily="2" charset="0"/>
              <a:cs typeface="Arial" panose="020B0604020202020204" pitchFamily="34" charset="0"/>
            </a:rPr>
            <a:t>Responsibility and accountability</a:t>
          </a:r>
        </a:p>
      </dsp:txBody>
      <dsp:txXfrm>
        <a:off x="315640" y="1884672"/>
        <a:ext cx="5489047" cy="396829"/>
      </dsp:txXfrm>
    </dsp:sp>
    <dsp:sp modelId="{03D1C627-E5B3-4C22-97A9-B2E4F05CE29C}">
      <dsp:nvSpPr>
        <dsp:cNvPr id="0" name=""/>
        <dsp:cNvSpPr/>
      </dsp:nvSpPr>
      <dsp:spPr>
        <a:xfrm>
          <a:off x="0" y="2753534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F6EAA-AC59-4CB4-83FC-4E07B5058139}">
      <dsp:nvSpPr>
        <dsp:cNvPr id="0" name=""/>
        <dsp:cNvSpPr/>
      </dsp:nvSpPr>
      <dsp:spPr>
        <a:xfrm>
          <a:off x="294172" y="2461369"/>
          <a:ext cx="5531983" cy="43976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Barlow" panose="00000500000000000000" pitchFamily="2" charset="0"/>
              <a:cs typeface="Arial" panose="020B0604020202020204" pitchFamily="34" charset="0"/>
            </a:rPr>
            <a:t>information interactions</a:t>
          </a:r>
        </a:p>
      </dsp:txBody>
      <dsp:txXfrm>
        <a:off x="315640" y="2482837"/>
        <a:ext cx="5489047" cy="396829"/>
      </dsp:txXfrm>
    </dsp:sp>
    <dsp:sp modelId="{3045EC93-8AF6-4A51-AD9F-06899DDA6AF3}">
      <dsp:nvSpPr>
        <dsp:cNvPr id="0" name=""/>
        <dsp:cNvSpPr/>
      </dsp:nvSpPr>
      <dsp:spPr>
        <a:xfrm>
          <a:off x="0" y="3351700"/>
          <a:ext cx="588345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8D3BC-B644-4540-A283-62F1DFAF60F9}">
      <dsp:nvSpPr>
        <dsp:cNvPr id="0" name=""/>
        <dsp:cNvSpPr/>
      </dsp:nvSpPr>
      <dsp:spPr>
        <a:xfrm>
          <a:off x="294172" y="3059534"/>
          <a:ext cx="5531983" cy="439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5666" tIns="0" rIns="15566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Barlow" panose="00000500000000000000" pitchFamily="2" charset="0"/>
              <a:cs typeface="Arial" panose="020B0604020202020204" pitchFamily="34" charset="0"/>
            </a:rPr>
            <a:t>Elevation of critical issues or risks</a:t>
          </a:r>
        </a:p>
      </dsp:txBody>
      <dsp:txXfrm>
        <a:off x="315640" y="3081002"/>
        <a:ext cx="5489047" cy="396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DA721-0A08-403B-ACAF-80B5C27B31C6}">
      <dsp:nvSpPr>
        <dsp:cNvPr id="0" name=""/>
        <dsp:cNvSpPr/>
      </dsp:nvSpPr>
      <dsp:spPr>
        <a:xfrm>
          <a:off x="0" y="315046"/>
          <a:ext cx="10111728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6BF05-95EF-45E5-B712-23F37A360ACC}">
      <dsp:nvSpPr>
        <dsp:cNvPr id="0" name=""/>
        <dsp:cNvSpPr/>
      </dsp:nvSpPr>
      <dsp:spPr>
        <a:xfrm>
          <a:off x="505092" y="19845"/>
          <a:ext cx="9011095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539" tIns="0" rIns="2675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Governance of Project Management ( </a:t>
          </a:r>
          <a:r>
            <a:rPr lang="en" sz="3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GoGP </a:t>
          </a:r>
          <a:r>
            <a:rPr lang="en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</a:rPr>
            <a:t>)</a:t>
          </a:r>
        </a:p>
      </dsp:txBody>
      <dsp:txXfrm>
        <a:off x="533913" y="48666"/>
        <a:ext cx="8953453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0A952-059C-48B4-98C4-92CFF91CFB27}">
      <dsp:nvSpPr>
        <dsp:cNvPr id="0" name=""/>
        <dsp:cNvSpPr/>
      </dsp:nvSpPr>
      <dsp:spPr>
        <a:xfrm>
          <a:off x="0" y="0"/>
          <a:ext cx="2413058" cy="599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  <a:latin typeface="Barlow SemiBold" panose="00000700000000000000" pitchFamily="2" charset="0"/>
              <a:cs typeface="Arial" panose="020B0604020202020204" pitchFamily="34" charset="0"/>
            </a:rPr>
            <a:t>Means</a:t>
          </a:r>
        </a:p>
      </dsp:txBody>
      <dsp:txXfrm>
        <a:off x="29243" y="29243"/>
        <a:ext cx="2354572" cy="540554"/>
      </dsp:txXfrm>
    </dsp:sp>
    <dsp:sp modelId="{133D4ADA-F880-4003-A5A6-419EEF5EDC74}">
      <dsp:nvSpPr>
        <dsp:cNvPr id="0" name=""/>
        <dsp:cNvSpPr/>
      </dsp:nvSpPr>
      <dsp:spPr>
        <a:xfrm>
          <a:off x="0" y="706376"/>
          <a:ext cx="2413058" cy="599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>
              <a:effectLst/>
              <a:latin typeface="Barlow SemiBold" panose="00000700000000000000" pitchFamily="2" charset="0"/>
              <a:cs typeface="Arial" panose="020B0604020202020204" pitchFamily="34" charset="0"/>
            </a:rPr>
            <a:t>Methodologies</a:t>
          </a:r>
          <a:endParaRPr lang="es-CO" sz="2400" b="1" kern="1200" dirty="0">
            <a:effectLst/>
            <a:latin typeface="Barlow SemiBold" panose="00000700000000000000" pitchFamily="2" charset="0"/>
            <a:cs typeface="Arial" panose="020B0604020202020204" pitchFamily="34" charset="0"/>
          </a:endParaRPr>
        </a:p>
      </dsp:txBody>
      <dsp:txXfrm>
        <a:off x="29243" y="735619"/>
        <a:ext cx="2354572" cy="540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0FE11-97D6-4080-90ED-CC7A5F71D82C}">
      <dsp:nvSpPr>
        <dsp:cNvPr id="0" name=""/>
        <dsp:cNvSpPr/>
      </dsp:nvSpPr>
      <dsp:spPr>
        <a:xfrm>
          <a:off x="0" y="10236"/>
          <a:ext cx="2376264" cy="599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  <a:latin typeface="Barlow" panose="00000500000000000000" pitchFamily="2" charset="0"/>
              <a:cs typeface="Arial" panose="020B0604020202020204" pitchFamily="34" charset="0"/>
            </a:rPr>
            <a:t>Tools</a:t>
          </a:r>
        </a:p>
      </dsp:txBody>
      <dsp:txXfrm>
        <a:off x="29243" y="39479"/>
        <a:ext cx="2317778" cy="540554"/>
      </dsp:txXfrm>
    </dsp:sp>
    <dsp:sp modelId="{C73F978B-927A-4CAB-B56D-4DE040E0C2B9}">
      <dsp:nvSpPr>
        <dsp:cNvPr id="0" name=""/>
        <dsp:cNvSpPr/>
      </dsp:nvSpPr>
      <dsp:spPr>
        <a:xfrm>
          <a:off x="0" y="701437"/>
          <a:ext cx="2376264" cy="599040"/>
        </a:xfrm>
        <a:prstGeom prst="roundRect">
          <a:avLst/>
        </a:prstGeom>
        <a:gradFill rotWithShape="0">
          <a:gsLst>
            <a:gs pos="0">
              <a:schemeClr val="accent5">
                <a:hueOff val="1927200"/>
                <a:satOff val="10611"/>
                <a:lumOff val="90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27200"/>
                <a:satOff val="10611"/>
                <a:lumOff val="90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27200"/>
                <a:satOff val="10611"/>
                <a:lumOff val="90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/>
              <a:latin typeface="Barlow" panose="00000500000000000000" pitchFamily="2" charset="0"/>
              <a:cs typeface="Arial" panose="020B0604020202020204" pitchFamily="34" charset="0"/>
            </a:rPr>
            <a:t>Techniques</a:t>
          </a:r>
        </a:p>
      </dsp:txBody>
      <dsp:txXfrm>
        <a:off x="29243" y="730680"/>
        <a:ext cx="2317778" cy="5405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095AC-BEE0-4AB2-9459-417E081F5BB8}">
      <dsp:nvSpPr>
        <dsp:cNvPr id="0" name=""/>
        <dsp:cNvSpPr/>
      </dsp:nvSpPr>
      <dsp:spPr>
        <a:xfrm>
          <a:off x="-5651772" y="-865656"/>
          <a:ext cx="6732803" cy="6732803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E2E6F-C544-44C9-B7EF-8C92247ACA49}">
      <dsp:nvSpPr>
        <dsp:cNvPr id="0" name=""/>
        <dsp:cNvSpPr/>
      </dsp:nvSpPr>
      <dsp:spPr>
        <a:xfrm>
          <a:off x="350854" y="227367"/>
          <a:ext cx="10097975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 dirty="0">
              <a:latin typeface="Barlow" panose="00000500000000000000" pitchFamily="2" charset="0"/>
            </a:rPr>
            <a:t>Identify gaps in the achievement of strategic objectives</a:t>
          </a:r>
        </a:p>
      </dsp:txBody>
      <dsp:txXfrm>
        <a:off x="350854" y="227367"/>
        <a:ext cx="10097975" cy="454535"/>
      </dsp:txXfrm>
    </dsp:sp>
    <dsp:sp modelId="{E25D036F-8889-4CD7-B0E1-A06C31DC1615}">
      <dsp:nvSpPr>
        <dsp:cNvPr id="0" name=""/>
        <dsp:cNvSpPr/>
      </dsp:nvSpPr>
      <dsp:spPr>
        <a:xfrm>
          <a:off x="66769" y="170550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B80BC0-4219-4591-A46B-9DFB0C5C84C4}">
      <dsp:nvSpPr>
        <dsp:cNvPr id="0" name=""/>
        <dsp:cNvSpPr/>
      </dsp:nvSpPr>
      <dsp:spPr>
        <a:xfrm>
          <a:off x="762477" y="909571"/>
          <a:ext cx="9686352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 dirty="0">
              <a:latin typeface="Barlow" panose="00000500000000000000" pitchFamily="2" charset="0"/>
            </a:rPr>
            <a:t>It provides objective criteria in the evaluation of projects, programs and in the formation of the strategy.</a:t>
          </a:r>
          <a:endParaRPr lang="es-CO" sz="1800" kern="1200" dirty="0">
            <a:latin typeface="Barlow" panose="00000500000000000000" pitchFamily="2" charset="0"/>
          </a:endParaRPr>
        </a:p>
      </dsp:txBody>
      <dsp:txXfrm>
        <a:off x="762477" y="909571"/>
        <a:ext cx="9686352" cy="454535"/>
      </dsp:txXfrm>
    </dsp:sp>
    <dsp:sp modelId="{1BD2943D-F7E7-468B-9658-80988AFDB581}">
      <dsp:nvSpPr>
        <dsp:cNvPr id="0" name=""/>
        <dsp:cNvSpPr/>
      </dsp:nvSpPr>
      <dsp:spPr>
        <a:xfrm>
          <a:off x="478392" y="852754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7FD8B1-9154-42A5-A770-5233E0452A50}">
      <dsp:nvSpPr>
        <dsp:cNvPr id="0" name=""/>
        <dsp:cNvSpPr/>
      </dsp:nvSpPr>
      <dsp:spPr>
        <a:xfrm>
          <a:off x="988044" y="1591274"/>
          <a:ext cx="9460785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Barlow" panose="00000500000000000000" pitchFamily="2" charset="0"/>
            </a:rPr>
            <a:t>Escalate current risks and identify potential risks early</a:t>
          </a:r>
          <a:endParaRPr lang="es-CO" sz="1800" kern="1200" dirty="0">
            <a:latin typeface="Barlow" panose="00000500000000000000" pitchFamily="2" charset="0"/>
          </a:endParaRPr>
        </a:p>
      </dsp:txBody>
      <dsp:txXfrm>
        <a:off x="988044" y="1591274"/>
        <a:ext cx="9460785" cy="454535"/>
      </dsp:txXfrm>
    </dsp:sp>
    <dsp:sp modelId="{EB11084C-0E23-4495-B3AE-4DB5D8688983}">
      <dsp:nvSpPr>
        <dsp:cNvPr id="0" name=""/>
        <dsp:cNvSpPr/>
      </dsp:nvSpPr>
      <dsp:spPr>
        <a:xfrm>
          <a:off x="703959" y="1534457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7AF3BC-4363-4E6C-B7BA-8FF373B9B21E}">
      <dsp:nvSpPr>
        <dsp:cNvPr id="0" name=""/>
        <dsp:cNvSpPr/>
      </dsp:nvSpPr>
      <dsp:spPr>
        <a:xfrm>
          <a:off x="1060066" y="2273477"/>
          <a:ext cx="9388764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Barlow" panose="00000500000000000000" pitchFamily="2" charset="0"/>
            </a:rPr>
            <a:t>Ensure adequate communications to relevant stakeholders</a:t>
          </a:r>
        </a:p>
      </dsp:txBody>
      <dsp:txXfrm>
        <a:off x="1060066" y="2273477"/>
        <a:ext cx="9388764" cy="454535"/>
      </dsp:txXfrm>
    </dsp:sp>
    <dsp:sp modelId="{DDB448D2-E03A-4DFE-A538-AE656FC678BD}">
      <dsp:nvSpPr>
        <dsp:cNvPr id="0" name=""/>
        <dsp:cNvSpPr/>
      </dsp:nvSpPr>
      <dsp:spPr>
        <a:xfrm>
          <a:off x="775981" y="2216660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8B0E6A9-BBCA-4F7F-9883-0B9359C47691}">
      <dsp:nvSpPr>
        <dsp:cNvPr id="0" name=""/>
        <dsp:cNvSpPr/>
      </dsp:nvSpPr>
      <dsp:spPr>
        <a:xfrm>
          <a:off x="988044" y="2955681"/>
          <a:ext cx="9460785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Barlow" panose="00000500000000000000" pitchFamily="2" charset="0"/>
            </a:rPr>
            <a:t>Improve monitoring and control of projects</a:t>
          </a:r>
          <a:endParaRPr lang="es-CO" sz="1800" kern="1200" dirty="0">
            <a:latin typeface="Barlow" panose="00000500000000000000" pitchFamily="2" charset="0"/>
          </a:endParaRPr>
        </a:p>
      </dsp:txBody>
      <dsp:txXfrm>
        <a:off x="988044" y="2955681"/>
        <a:ext cx="9460785" cy="454535"/>
      </dsp:txXfrm>
    </dsp:sp>
    <dsp:sp modelId="{0A5DB19F-21F9-4C61-BF10-F3D2F44149A5}">
      <dsp:nvSpPr>
        <dsp:cNvPr id="0" name=""/>
        <dsp:cNvSpPr/>
      </dsp:nvSpPr>
      <dsp:spPr>
        <a:xfrm>
          <a:off x="703959" y="2898864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613FBA-6182-4D8E-AA55-29A085BB0B67}">
      <dsp:nvSpPr>
        <dsp:cNvPr id="0" name=""/>
        <dsp:cNvSpPr/>
      </dsp:nvSpPr>
      <dsp:spPr>
        <a:xfrm>
          <a:off x="762477" y="3637384"/>
          <a:ext cx="9686352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Barlow" panose="00000500000000000000" pitchFamily="2" charset="0"/>
            </a:rPr>
            <a:t>Mediate problem solving</a:t>
          </a:r>
        </a:p>
      </dsp:txBody>
      <dsp:txXfrm>
        <a:off x="762477" y="3637384"/>
        <a:ext cx="9686352" cy="454535"/>
      </dsp:txXfrm>
    </dsp:sp>
    <dsp:sp modelId="{FD6E5902-F448-4B82-8157-EBF4506349E2}">
      <dsp:nvSpPr>
        <dsp:cNvPr id="0" name=""/>
        <dsp:cNvSpPr/>
      </dsp:nvSpPr>
      <dsp:spPr>
        <a:xfrm>
          <a:off x="478392" y="3580567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9E5D1DD-B56D-4E32-A119-C4F3D2FCB577}">
      <dsp:nvSpPr>
        <dsp:cNvPr id="0" name=""/>
        <dsp:cNvSpPr/>
      </dsp:nvSpPr>
      <dsp:spPr>
        <a:xfrm>
          <a:off x="350854" y="4319587"/>
          <a:ext cx="10097975" cy="454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78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>
              <a:latin typeface="Barlow" panose="00000500000000000000" pitchFamily="2" charset="0"/>
            </a:rPr>
            <a:t>Increase the efficiency of project monitoring</a:t>
          </a:r>
        </a:p>
      </dsp:txBody>
      <dsp:txXfrm>
        <a:off x="350854" y="4319587"/>
        <a:ext cx="10097975" cy="454535"/>
      </dsp:txXfrm>
    </dsp:sp>
    <dsp:sp modelId="{07872CE9-DFF7-450B-BE9C-0557908DABF9}">
      <dsp:nvSpPr>
        <dsp:cNvPr id="0" name=""/>
        <dsp:cNvSpPr/>
      </dsp:nvSpPr>
      <dsp:spPr>
        <a:xfrm>
          <a:off x="66769" y="4262770"/>
          <a:ext cx="568169" cy="5681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0CCFD-972E-47A7-9CA4-8CCA11C55B8E}">
      <dsp:nvSpPr>
        <dsp:cNvPr id="0" name=""/>
        <dsp:cNvSpPr/>
      </dsp:nvSpPr>
      <dsp:spPr>
        <a:xfrm rot="10800000">
          <a:off x="1936811" y="2205"/>
          <a:ext cx="6992874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kern="1200" dirty="0">
              <a:latin typeface="Barlow" panose="00000500000000000000" pitchFamily="2" charset="0"/>
            </a:rPr>
            <a:t>It is basically the standard bearer of the project management culture in an organization.</a:t>
          </a:r>
          <a:endParaRPr lang="es-CO" sz="2200" kern="1200" dirty="0">
            <a:latin typeface="Barlow" panose="00000500000000000000" pitchFamily="2" charset="0"/>
          </a:endParaRPr>
        </a:p>
      </dsp:txBody>
      <dsp:txXfrm rot="10800000">
        <a:off x="2112259" y="2205"/>
        <a:ext cx="6817426" cy="701793"/>
      </dsp:txXfrm>
    </dsp:sp>
    <dsp:sp modelId="{9703D04F-9420-4599-9D4F-4FA59A512E24}">
      <dsp:nvSpPr>
        <dsp:cNvPr id="0" name=""/>
        <dsp:cNvSpPr/>
      </dsp:nvSpPr>
      <dsp:spPr>
        <a:xfrm>
          <a:off x="1585914" y="2205"/>
          <a:ext cx="701793" cy="701793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F3B0D9-FDE7-4EBE-BC34-01B5B1EB17A1}">
      <dsp:nvSpPr>
        <dsp:cNvPr id="0" name=""/>
        <dsp:cNvSpPr/>
      </dsp:nvSpPr>
      <dsp:spPr>
        <a:xfrm rot="10800000">
          <a:off x="1936811" y="913488"/>
          <a:ext cx="6992874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kern="1200" dirty="0">
              <a:latin typeface="Barlow" panose="00000500000000000000" pitchFamily="2" charset="0"/>
            </a:rPr>
            <a:t>Centralizes the information of the organization's projects and reports it in a consolidated manner</a:t>
          </a:r>
        </a:p>
      </dsp:txBody>
      <dsp:txXfrm rot="10800000">
        <a:off x="2112259" y="913488"/>
        <a:ext cx="6817426" cy="701793"/>
      </dsp:txXfrm>
    </dsp:sp>
    <dsp:sp modelId="{0ABFE77F-C268-49F1-974F-6411207E9406}">
      <dsp:nvSpPr>
        <dsp:cNvPr id="0" name=""/>
        <dsp:cNvSpPr/>
      </dsp:nvSpPr>
      <dsp:spPr>
        <a:xfrm>
          <a:off x="1585914" y="913488"/>
          <a:ext cx="701793" cy="701793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65233C-C4AA-4292-A19B-0FF5034C522E}">
      <dsp:nvSpPr>
        <dsp:cNvPr id="0" name=""/>
        <dsp:cNvSpPr/>
      </dsp:nvSpPr>
      <dsp:spPr>
        <a:xfrm rot="10800000">
          <a:off x="1936811" y="1824772"/>
          <a:ext cx="6992874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kern="1200" dirty="0">
              <a:latin typeface="Barlow" panose="00000500000000000000" pitchFamily="2" charset="0"/>
            </a:rPr>
            <a:t>“Coordinate” the projects in different ways</a:t>
          </a:r>
        </a:p>
      </dsp:txBody>
      <dsp:txXfrm rot="10800000">
        <a:off x="2112259" y="1824772"/>
        <a:ext cx="6817426" cy="701793"/>
      </dsp:txXfrm>
    </dsp:sp>
    <dsp:sp modelId="{0650CC85-8211-451B-8391-2AF3128E9182}">
      <dsp:nvSpPr>
        <dsp:cNvPr id="0" name=""/>
        <dsp:cNvSpPr/>
      </dsp:nvSpPr>
      <dsp:spPr>
        <a:xfrm>
          <a:off x="1585914" y="1824772"/>
          <a:ext cx="701793" cy="701793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01A4AD-D98F-4ABF-95BF-280962703065}">
      <dsp:nvSpPr>
        <dsp:cNvPr id="0" name=""/>
        <dsp:cNvSpPr/>
      </dsp:nvSpPr>
      <dsp:spPr>
        <a:xfrm rot="10800000">
          <a:off x="1936811" y="2736056"/>
          <a:ext cx="6992874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kern="1200" dirty="0">
              <a:latin typeface="Barlow" panose="00000500000000000000" pitchFamily="2" charset="0"/>
            </a:rPr>
            <a:t>Serves as custodian of project management organizational knowledge</a:t>
          </a:r>
        </a:p>
      </dsp:txBody>
      <dsp:txXfrm rot="10800000">
        <a:off x="2112259" y="2736056"/>
        <a:ext cx="6817426" cy="701793"/>
      </dsp:txXfrm>
    </dsp:sp>
    <dsp:sp modelId="{541246ED-F562-4B9C-A3DA-A5221315C733}">
      <dsp:nvSpPr>
        <dsp:cNvPr id="0" name=""/>
        <dsp:cNvSpPr/>
      </dsp:nvSpPr>
      <dsp:spPr>
        <a:xfrm>
          <a:off x="1585914" y="2736056"/>
          <a:ext cx="701793" cy="701793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EB465F-9707-4C31-B24A-193C055E4444}">
      <dsp:nvSpPr>
        <dsp:cNvPr id="0" name=""/>
        <dsp:cNvSpPr/>
      </dsp:nvSpPr>
      <dsp:spPr>
        <a:xfrm rot="10800000">
          <a:off x="1936811" y="3647339"/>
          <a:ext cx="6992874" cy="70179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4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200" kern="1200" dirty="0">
              <a:latin typeface="Barlow" panose="00000500000000000000" pitchFamily="2" charset="0"/>
            </a:rPr>
            <a:t>Serves as a bridge between strategic planning and strategy implementation</a:t>
          </a:r>
        </a:p>
      </dsp:txBody>
      <dsp:txXfrm rot="10800000">
        <a:off x="2112259" y="3647339"/>
        <a:ext cx="6817426" cy="701793"/>
      </dsp:txXfrm>
    </dsp:sp>
    <dsp:sp modelId="{4EF5AC45-DD31-40F4-AD90-37F6D911BE31}">
      <dsp:nvSpPr>
        <dsp:cNvPr id="0" name=""/>
        <dsp:cNvSpPr/>
      </dsp:nvSpPr>
      <dsp:spPr>
        <a:xfrm>
          <a:off x="1585914" y="3647339"/>
          <a:ext cx="701793" cy="701793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90160-0564-407B-84FB-31CBA97BC0F3}">
      <dsp:nvSpPr>
        <dsp:cNvPr id="0" name=""/>
        <dsp:cNvSpPr/>
      </dsp:nvSpPr>
      <dsp:spPr>
        <a:xfrm>
          <a:off x="2165119" y="1230933"/>
          <a:ext cx="2137755" cy="106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2" charset="0"/>
              <a:cs typeface="Arial" panose="020B0604020202020204" pitchFamily="34" charset="0"/>
            </a:rPr>
            <a:t>Types of PMOs</a:t>
          </a:r>
        </a:p>
      </dsp:txBody>
      <dsp:txXfrm>
        <a:off x="2196425" y="1262239"/>
        <a:ext cx="2075143" cy="1006265"/>
      </dsp:txXfrm>
    </dsp:sp>
    <dsp:sp modelId="{178B0979-98A7-451D-9862-EB0441C87C23}">
      <dsp:nvSpPr>
        <dsp:cNvPr id="0" name=""/>
        <dsp:cNvSpPr/>
      </dsp:nvSpPr>
      <dsp:spPr>
        <a:xfrm rot="18289469">
          <a:off x="3981734" y="1123521"/>
          <a:ext cx="14973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97383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4692991" y="1113333"/>
        <a:ext cx="74869" cy="74869"/>
      </dsp:txXfrm>
    </dsp:sp>
    <dsp:sp modelId="{AF697938-DD63-4A74-B275-8A37293DD931}">
      <dsp:nvSpPr>
        <dsp:cNvPr id="0" name=""/>
        <dsp:cNvSpPr/>
      </dsp:nvSpPr>
      <dsp:spPr>
        <a:xfrm>
          <a:off x="5157977" y="1723"/>
          <a:ext cx="3192503" cy="106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200" kern="1200" dirty="0">
              <a:latin typeface="Barlow" panose="00000500000000000000" pitchFamily="2" charset="0"/>
              <a:cs typeface="Arial" panose="020B0604020202020204" pitchFamily="34" charset="0"/>
            </a:rPr>
            <a:t>Support</a:t>
          </a:r>
        </a:p>
      </dsp:txBody>
      <dsp:txXfrm>
        <a:off x="5189283" y="33029"/>
        <a:ext cx="3129891" cy="1006265"/>
      </dsp:txXfrm>
    </dsp:sp>
    <dsp:sp modelId="{CEFD46A9-E4CC-4995-ABBF-D9DD3AA46B00}">
      <dsp:nvSpPr>
        <dsp:cNvPr id="0" name=""/>
        <dsp:cNvSpPr/>
      </dsp:nvSpPr>
      <dsp:spPr>
        <a:xfrm>
          <a:off x="4302875" y="1738126"/>
          <a:ext cx="85510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55102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4709048" y="1743994"/>
        <a:ext cx="42755" cy="42755"/>
      </dsp:txXfrm>
    </dsp:sp>
    <dsp:sp modelId="{C9DCD6FA-1A2C-4CE3-9AF8-14E3FC15761B}">
      <dsp:nvSpPr>
        <dsp:cNvPr id="0" name=""/>
        <dsp:cNvSpPr/>
      </dsp:nvSpPr>
      <dsp:spPr>
        <a:xfrm>
          <a:off x="5157977" y="1230933"/>
          <a:ext cx="3192503" cy="106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200" kern="1200">
              <a:latin typeface="Barlow" panose="00000500000000000000" pitchFamily="2" charset="0"/>
              <a:cs typeface="Arial" panose="020B0604020202020204" pitchFamily="34" charset="0"/>
            </a:rPr>
            <a:t>Of control</a:t>
          </a:r>
          <a:endParaRPr lang="es-CO" sz="3200" kern="1200" dirty="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5189283" y="1262239"/>
        <a:ext cx="3129891" cy="1006265"/>
      </dsp:txXfrm>
    </dsp:sp>
    <dsp:sp modelId="{857F8E38-BB74-4389-8172-47C4E289D663}">
      <dsp:nvSpPr>
        <dsp:cNvPr id="0" name=""/>
        <dsp:cNvSpPr/>
      </dsp:nvSpPr>
      <dsp:spPr>
        <a:xfrm rot="3310531">
          <a:off x="3981734" y="2352731"/>
          <a:ext cx="14973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97383" y="2724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200" kern="120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4692991" y="2342542"/>
        <a:ext cx="74869" cy="74869"/>
      </dsp:txXfrm>
    </dsp:sp>
    <dsp:sp modelId="{DDF7D8B0-872C-4073-87E8-6DBD96FB20AA}">
      <dsp:nvSpPr>
        <dsp:cNvPr id="0" name=""/>
        <dsp:cNvSpPr/>
      </dsp:nvSpPr>
      <dsp:spPr>
        <a:xfrm>
          <a:off x="5157977" y="2460143"/>
          <a:ext cx="3192503" cy="1068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200" kern="1200">
              <a:latin typeface="Barlow" panose="00000500000000000000" pitchFamily="2" charset="0"/>
              <a:cs typeface="Arial" panose="020B0604020202020204" pitchFamily="34" charset="0"/>
            </a:rPr>
            <a:t>directive</a:t>
          </a:r>
          <a:endParaRPr lang="es-CO" sz="3200" kern="1200" dirty="0">
            <a:latin typeface="Barlow" panose="00000500000000000000" pitchFamily="2" charset="0"/>
            <a:cs typeface="Arial" panose="020B0604020202020204" pitchFamily="34" charset="0"/>
          </a:endParaRPr>
        </a:p>
      </dsp:txBody>
      <dsp:txXfrm>
        <a:off x="5189283" y="2491449"/>
        <a:ext cx="3129891" cy="1006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1825A3-5E8D-E14B-9B75-FA6A73B1C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F7451-E530-3440-AEB4-28294603F1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5DDB-9F0A-5540-BDCD-C25C272090A8}" type="datetimeFigureOut">
              <a:rPr lang="es-ES_tradnl" smtClean="0"/>
              <a:t>07/08/2023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7B6FA-38E5-D047-9FE3-1588F5A05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470E5-484E-A046-B2CD-96C06FD3B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EDB7E-5476-EF42-A43B-B3078DB47CF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522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21015-457E-46C5-911E-71C2116799E5}" type="datetimeFigureOut">
              <a:rPr lang="es-CO" smtClean="0"/>
              <a:t>7/08/2023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/>
              <a:t>Click to modify pattern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B6A18-00CF-48A0-B160-972B37518C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124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C3B274-3C61-0048-9A3A-EA52213F0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719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84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61B3AD4-AD00-9B40-916B-1D1F9695D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3496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4279BB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4279BB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B668-9A55-8A41-B33F-0A67D76BB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2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Separador">
    <p:bg>
      <p:bgPr>
        <a:solidFill>
          <a:srgbClr val="EE9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CE801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2429-6CE8-AC49-8162-9EF65ABB5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0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Anaranj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1951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Anaranj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E80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255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8CF10F10-07BF-7E45-9611-97870879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481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Anaranj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91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B66765A-7CB9-9841-9830-371157F3C11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B595A84-F0E3-2048-887F-B8C0995BD6E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777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463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Anaranj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0A02C-758C-B84A-8015-33AC1BE9A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3BABAB9-AD30-EE4F-A402-D43CEDD7F837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10EC7CD-66C0-754D-B02F-5644F706313A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EE9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838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3320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Separador">
    <p:bg>
      <p:bgPr>
        <a:solidFill>
          <a:srgbClr val="9C2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891C6C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C5CA9-8C2F-064E-8AFD-14F1A3DF1E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0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9260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Morada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394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Morada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91C6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DAFE29A-0DDE-824E-A716-169A0662C46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3277F2B-3158-5B4C-886F-69DB3486C096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612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C16C1C93-C775-9344-978C-73E4D1EAA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3460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Morada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8843C4A-22A8-F844-8ABE-5CA8E17F4DDD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C2D563-B0D7-3744-A4E5-26CEC70004BF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6036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Morada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0FAF9-0406-6743-A9D1-223F3FD09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659" y="1"/>
            <a:ext cx="12204659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B4D430A-132F-244B-B0BC-AAE8E391A692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3CE1D25-DF2A-7144-BAC9-B0B5B225D5C4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8157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Separador">
    <p:bg>
      <p:bgPr>
        <a:solidFill>
          <a:srgbClr val="CE2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6999E94D-06D3-E341-8621-045E011C3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547" y="-19585"/>
            <a:ext cx="5013871" cy="689364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2">
                <a:moveTo>
                  <a:pt x="1673" y="0"/>
                </a:moveTo>
                <a:lnTo>
                  <a:pt x="9963" y="8"/>
                </a:lnTo>
                <a:cubicBezTo>
                  <a:pt x="9964" y="1660"/>
                  <a:pt x="10000" y="9451"/>
                  <a:pt x="10000" y="10000"/>
                </a:cubicBezTo>
                <a:lnTo>
                  <a:pt x="2216" y="10002"/>
                </a:lnTo>
                <a:cubicBezTo>
                  <a:pt x="2330" y="9065"/>
                  <a:pt x="2232" y="8404"/>
                  <a:pt x="1382" y="6880"/>
                </a:cubicBezTo>
                <a:cubicBezTo>
                  <a:pt x="-1046" y="2494"/>
                  <a:pt x="162" y="1705"/>
                  <a:pt x="1673" y="0"/>
                </a:cubicBezTo>
                <a:close/>
              </a:path>
            </a:pathLst>
          </a:custGeom>
          <a:solidFill>
            <a:srgbClr val="B41C38"/>
          </a:solidFill>
        </p:spPr>
        <p:txBody>
          <a:bodyPr/>
          <a:lstStyle/>
          <a:p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BFFD-E82A-DF4A-BFAD-921982BB6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78CC9-E261-874C-807E-F03588E26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D3D6B6-1BBA-EC45-B2F3-957F8F58FD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34" y="290065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948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111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ción Rojo Vivo: Título y Contenido -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7CA54-F8AF-3141-B351-4E4A0605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7896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ción Rojo Vivo: 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41C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7162C7F-4439-2D45-B87D-8D36AD9C71E1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9A337EE-8DFE-8F4F-86AC-683E3A83AF53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863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B27D48FB-F0D9-884F-815F-2E4F33398619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CE21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C642E9E-CD96-6C4B-BCBB-3664A2E7A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5075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n Rojo Vivo: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B3C8-FC8C-8B4C-84DC-2F6E066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1C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2B9C77-6EDD-F845-A58D-0DB07474792E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D60E140-D82D-1F4D-B814-D81EC93F5D7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170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 Rojo Vivo: Fotografí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5ED1CA-32D7-6543-922D-0C4F67C8C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12204700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D13E50-AA43-3645-82B4-ACBD65A01A6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B4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571C5A2-48B6-674A-8715-E055C8505C98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CE2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5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ítulo y Contenido - 2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D725-8808-ED48-9697-9E9AF6F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FED8-8D38-494B-9D67-00424FB1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FD050-8171-6442-A10E-81E136EF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B2A0F-BCB8-F449-A397-0123A6AA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27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CB4F-77C1-4B4C-9786-F3A91EEA8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29CF89-CFA5-B847-9D67-FD5BF2EA0619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E39FE0-18D8-E344-AE64-9E904E4024A2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976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BF1B-53F4-7E47-AEEB-3031FA4E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</p:spPr>
        <p:txBody>
          <a:bodyPr/>
          <a:lstStyle>
            <a:lvl1pPr>
              <a:defRPr>
                <a:solidFill>
                  <a:srgbClr val="6BAE4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D4CA-775D-2845-82D8-4FD3A62F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08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08AFBE7-0F6B-E54D-A0BB-A47BD0D0071D}"/>
              </a:ext>
            </a:extLst>
          </p:cNvPr>
          <p:cNvSpPr/>
          <p:nvPr userDrawn="1"/>
        </p:nvSpPr>
        <p:spPr>
          <a:xfrm>
            <a:off x="7144686" y="-56271"/>
            <a:ext cx="5122342" cy="7005711"/>
          </a:xfrm>
          <a:custGeom>
            <a:avLst/>
            <a:gdLst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311191 w 1066464"/>
              <a:gd name="connsiteY5" fmla="*/ 0 h 6991643"/>
              <a:gd name="connsiteX0" fmla="*/ 311191 w 1066464"/>
              <a:gd name="connsiteY0" fmla="*/ 0 h 6991643"/>
              <a:gd name="connsiteX1" fmla="*/ 29837 w 1066464"/>
              <a:gd name="connsiteY1" fmla="*/ 2630659 h 6991643"/>
              <a:gd name="connsiteX2" fmla="*/ 944237 w 1066464"/>
              <a:gd name="connsiteY2" fmla="*/ 6020973 h 6991643"/>
              <a:gd name="connsiteX3" fmla="*/ 1056779 w 1066464"/>
              <a:gd name="connsiteY3" fmla="*/ 6991643 h 6991643"/>
              <a:gd name="connsiteX4" fmla="*/ 1056779 w 1066464"/>
              <a:gd name="connsiteY4" fmla="*/ 6991643 h 6991643"/>
              <a:gd name="connsiteX5" fmla="*/ 859831 w 1066464"/>
              <a:gd name="connsiteY5" fmla="*/ 5359791 h 6991643"/>
              <a:gd name="connsiteX6" fmla="*/ 311191 w 1066464"/>
              <a:gd name="connsiteY6" fmla="*/ 0 h 6991643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311191 w 5122342"/>
              <a:gd name="connsiteY6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1521012 w 5122342"/>
              <a:gd name="connsiteY6" fmla="*/ 1758462 h 7005711"/>
              <a:gd name="connsiteX7" fmla="*/ 311191 w 5122342"/>
              <a:gd name="connsiteY7" fmla="*/ 0 h 7005711"/>
              <a:gd name="connsiteX0" fmla="*/ 311191 w 5122342"/>
              <a:gd name="connsiteY0" fmla="*/ 0 h 7005711"/>
              <a:gd name="connsiteX1" fmla="*/ 29837 w 5122342"/>
              <a:gd name="connsiteY1" fmla="*/ 2630659 h 7005711"/>
              <a:gd name="connsiteX2" fmla="*/ 944237 w 5122342"/>
              <a:gd name="connsiteY2" fmla="*/ 6020973 h 7005711"/>
              <a:gd name="connsiteX3" fmla="*/ 1056779 w 5122342"/>
              <a:gd name="connsiteY3" fmla="*/ 6991643 h 7005711"/>
              <a:gd name="connsiteX4" fmla="*/ 1056779 w 5122342"/>
              <a:gd name="connsiteY4" fmla="*/ 6991643 h 7005711"/>
              <a:gd name="connsiteX5" fmla="*/ 5122342 w 5122342"/>
              <a:gd name="connsiteY5" fmla="*/ 7005711 h 7005711"/>
              <a:gd name="connsiteX6" fmla="*/ 5108274 w 5122342"/>
              <a:gd name="connsiteY6" fmla="*/ 14069 h 7005711"/>
              <a:gd name="connsiteX7" fmla="*/ 311191 w 5122342"/>
              <a:gd name="connsiteY7" fmla="*/ 0 h 700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342" h="7005711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B452125D-FD17-A241-ACCE-4E5ADC0F9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8921" y="-3446"/>
            <a:ext cx="5013871" cy="6897090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1918 w 10000"/>
              <a:gd name="connsiteY9" fmla="*/ 8062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2500 w 10000"/>
              <a:gd name="connsiteY7" fmla="*/ 10000 h 10000"/>
              <a:gd name="connsiteX8" fmla="*/ 1918 w 10000"/>
              <a:gd name="connsiteY8" fmla="*/ 8062 h 10000"/>
              <a:gd name="connsiteX9" fmla="*/ 0 w 10000"/>
              <a:gd name="connsiteY9" fmla="*/ 1000 h 10000"/>
              <a:gd name="connsiteX0" fmla="*/ 0 w 10000"/>
              <a:gd name="connsiteY0" fmla="*/ 1000 h 10147"/>
              <a:gd name="connsiteX1" fmla="*/ 2214 w 10000"/>
              <a:gd name="connsiteY1" fmla="*/ 1000 h 10147"/>
              <a:gd name="connsiteX2" fmla="*/ 5000 w 10000"/>
              <a:gd name="connsiteY2" fmla="*/ 1000 h 10147"/>
              <a:gd name="connsiteX3" fmla="*/ 7500 w 10000"/>
              <a:gd name="connsiteY3" fmla="*/ 0 h 10147"/>
              <a:gd name="connsiteX4" fmla="*/ 10000 w 10000"/>
              <a:gd name="connsiteY4" fmla="*/ 1000 h 10147"/>
              <a:gd name="connsiteX5" fmla="*/ 10000 w 10000"/>
              <a:gd name="connsiteY5" fmla="*/ 9000 h 10147"/>
              <a:gd name="connsiteX6" fmla="*/ 2500 w 10000"/>
              <a:gd name="connsiteY6" fmla="*/ 10000 h 10147"/>
              <a:gd name="connsiteX7" fmla="*/ 1918 w 10000"/>
              <a:gd name="connsiteY7" fmla="*/ 8062 h 10147"/>
              <a:gd name="connsiteX8" fmla="*/ 0 w 10000"/>
              <a:gd name="connsiteY8" fmla="*/ 1000 h 10147"/>
              <a:gd name="connsiteX0" fmla="*/ 0 w 10000"/>
              <a:gd name="connsiteY0" fmla="*/ 1000 h 10000"/>
              <a:gd name="connsiteX1" fmla="*/ 2214 w 10000"/>
              <a:gd name="connsiteY1" fmla="*/ 1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2500 w 10000"/>
              <a:gd name="connsiteY5" fmla="*/ 10000 h 10000"/>
              <a:gd name="connsiteX6" fmla="*/ 1918 w 10000"/>
              <a:gd name="connsiteY6" fmla="*/ 8062 h 10000"/>
              <a:gd name="connsiteX7" fmla="*/ 0 w 10000"/>
              <a:gd name="connsiteY7" fmla="*/ 1000 h 10000"/>
              <a:gd name="connsiteX0" fmla="*/ 0 w 10000"/>
              <a:gd name="connsiteY0" fmla="*/ 1494 h 10494"/>
              <a:gd name="connsiteX1" fmla="*/ 2214 w 10000"/>
              <a:gd name="connsiteY1" fmla="*/ 1494 h 10494"/>
              <a:gd name="connsiteX2" fmla="*/ 5000 w 10000"/>
              <a:gd name="connsiteY2" fmla="*/ 1494 h 10494"/>
              <a:gd name="connsiteX3" fmla="*/ 7500 w 10000"/>
              <a:gd name="connsiteY3" fmla="*/ 494 h 10494"/>
              <a:gd name="connsiteX4" fmla="*/ 10000 w 10000"/>
              <a:gd name="connsiteY4" fmla="*/ 10411 h 10494"/>
              <a:gd name="connsiteX5" fmla="*/ 2500 w 10000"/>
              <a:gd name="connsiteY5" fmla="*/ 10494 h 10494"/>
              <a:gd name="connsiteX6" fmla="*/ 1918 w 10000"/>
              <a:gd name="connsiteY6" fmla="*/ 8556 h 10494"/>
              <a:gd name="connsiteX7" fmla="*/ 0 w 10000"/>
              <a:gd name="connsiteY7" fmla="*/ 1494 h 10494"/>
              <a:gd name="connsiteX0" fmla="*/ 0 w 9971"/>
              <a:gd name="connsiteY0" fmla="*/ 1503 h 10545"/>
              <a:gd name="connsiteX1" fmla="*/ 2214 w 9971"/>
              <a:gd name="connsiteY1" fmla="*/ 1503 h 10545"/>
              <a:gd name="connsiteX2" fmla="*/ 5000 w 9971"/>
              <a:gd name="connsiteY2" fmla="*/ 1503 h 10545"/>
              <a:gd name="connsiteX3" fmla="*/ 7500 w 9971"/>
              <a:gd name="connsiteY3" fmla="*/ 503 h 10545"/>
              <a:gd name="connsiteX4" fmla="*/ 9971 w 9971"/>
              <a:gd name="connsiteY4" fmla="*/ 10545 h 10545"/>
              <a:gd name="connsiteX5" fmla="*/ 2500 w 9971"/>
              <a:gd name="connsiteY5" fmla="*/ 10503 h 10545"/>
              <a:gd name="connsiteX6" fmla="*/ 1918 w 9971"/>
              <a:gd name="connsiteY6" fmla="*/ 8565 h 10545"/>
              <a:gd name="connsiteX7" fmla="*/ 0 w 9971"/>
              <a:gd name="connsiteY7" fmla="*/ 1503 h 10545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59"/>
              <a:gd name="connsiteX1" fmla="*/ 2220 w 10000"/>
              <a:gd name="connsiteY1" fmla="*/ 1425 h 10059"/>
              <a:gd name="connsiteX2" fmla="*/ 5015 w 10000"/>
              <a:gd name="connsiteY2" fmla="*/ 1425 h 10059"/>
              <a:gd name="connsiteX3" fmla="*/ 7522 w 10000"/>
              <a:gd name="connsiteY3" fmla="*/ 477 h 10059"/>
              <a:gd name="connsiteX4" fmla="*/ 10000 w 10000"/>
              <a:gd name="connsiteY4" fmla="*/ 10000 h 10059"/>
              <a:gd name="connsiteX5" fmla="*/ 2450 w 10000"/>
              <a:gd name="connsiteY5" fmla="*/ 10059 h 10059"/>
              <a:gd name="connsiteX6" fmla="*/ 1924 w 10000"/>
              <a:gd name="connsiteY6" fmla="*/ 8122 h 10059"/>
              <a:gd name="connsiteX7" fmla="*/ 0 w 10000"/>
              <a:gd name="connsiteY7" fmla="*/ 1425 h 10059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36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924 w 10000"/>
              <a:gd name="connsiteY6" fmla="*/ 8122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2220 w 10000"/>
              <a:gd name="connsiteY1" fmla="*/ 1425 h 10000"/>
              <a:gd name="connsiteX2" fmla="*/ 5015 w 10000"/>
              <a:gd name="connsiteY2" fmla="*/ 1425 h 10000"/>
              <a:gd name="connsiteX3" fmla="*/ 7522 w 10000"/>
              <a:gd name="connsiteY3" fmla="*/ 477 h 10000"/>
              <a:gd name="connsiteX4" fmla="*/ 10000 w 10000"/>
              <a:gd name="connsiteY4" fmla="*/ 10000 h 10000"/>
              <a:gd name="connsiteX5" fmla="*/ 2270 w 10000"/>
              <a:gd name="connsiteY5" fmla="*/ 9982 h 10000"/>
              <a:gd name="connsiteX6" fmla="*/ 1409 w 10000"/>
              <a:gd name="connsiteY6" fmla="*/ 6996 h 10000"/>
              <a:gd name="connsiteX7" fmla="*/ 0 w 10000"/>
              <a:gd name="connsiteY7" fmla="*/ 1425 h 10000"/>
              <a:gd name="connsiteX0" fmla="*/ 0 w 10000"/>
              <a:gd name="connsiteY0" fmla="*/ 1425 h 10000"/>
              <a:gd name="connsiteX1" fmla="*/ 5015 w 10000"/>
              <a:gd name="connsiteY1" fmla="*/ 1425 h 10000"/>
              <a:gd name="connsiteX2" fmla="*/ 7522 w 10000"/>
              <a:gd name="connsiteY2" fmla="*/ 477 h 10000"/>
              <a:gd name="connsiteX3" fmla="*/ 10000 w 10000"/>
              <a:gd name="connsiteY3" fmla="*/ 10000 h 10000"/>
              <a:gd name="connsiteX4" fmla="*/ 2270 w 10000"/>
              <a:gd name="connsiteY4" fmla="*/ 9982 h 10000"/>
              <a:gd name="connsiteX5" fmla="*/ 1409 w 10000"/>
              <a:gd name="connsiteY5" fmla="*/ 6996 h 10000"/>
              <a:gd name="connsiteX6" fmla="*/ 0 w 10000"/>
              <a:gd name="connsiteY6" fmla="*/ 1425 h 10000"/>
              <a:gd name="connsiteX0" fmla="*/ 0 w 10000"/>
              <a:gd name="connsiteY0" fmla="*/ 1580 h 10155"/>
              <a:gd name="connsiteX1" fmla="*/ 7522 w 10000"/>
              <a:gd name="connsiteY1" fmla="*/ 632 h 10155"/>
              <a:gd name="connsiteX2" fmla="*/ 10000 w 10000"/>
              <a:gd name="connsiteY2" fmla="*/ 10155 h 10155"/>
              <a:gd name="connsiteX3" fmla="*/ 2270 w 10000"/>
              <a:gd name="connsiteY3" fmla="*/ 10137 h 10155"/>
              <a:gd name="connsiteX4" fmla="*/ 1409 w 10000"/>
              <a:gd name="connsiteY4" fmla="*/ 7151 h 10155"/>
              <a:gd name="connsiteX5" fmla="*/ 0 w 10000"/>
              <a:gd name="connsiteY5" fmla="*/ 1580 h 10155"/>
              <a:gd name="connsiteX0" fmla="*/ 1159 w 9501"/>
              <a:gd name="connsiteY0" fmla="*/ 1007 h 10538"/>
              <a:gd name="connsiteX1" fmla="*/ 7023 w 9501"/>
              <a:gd name="connsiteY1" fmla="*/ 1015 h 10538"/>
              <a:gd name="connsiteX2" fmla="*/ 9501 w 9501"/>
              <a:gd name="connsiteY2" fmla="*/ 10538 h 10538"/>
              <a:gd name="connsiteX3" fmla="*/ 1771 w 9501"/>
              <a:gd name="connsiteY3" fmla="*/ 10520 h 10538"/>
              <a:gd name="connsiteX4" fmla="*/ 910 w 9501"/>
              <a:gd name="connsiteY4" fmla="*/ 7534 h 10538"/>
              <a:gd name="connsiteX5" fmla="*/ 1159 w 9501"/>
              <a:gd name="connsiteY5" fmla="*/ 1007 h 10538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956 h 10000"/>
              <a:gd name="connsiteX1" fmla="*/ 7918 w 10526"/>
              <a:gd name="connsiteY1" fmla="*/ 963 h 10000"/>
              <a:gd name="connsiteX2" fmla="*/ 10526 w 10526"/>
              <a:gd name="connsiteY2" fmla="*/ 10000 h 10000"/>
              <a:gd name="connsiteX3" fmla="*/ 2390 w 10526"/>
              <a:gd name="connsiteY3" fmla="*/ 9983 h 10000"/>
              <a:gd name="connsiteX4" fmla="*/ 1484 w 10526"/>
              <a:gd name="connsiteY4" fmla="*/ 7149 h 10000"/>
              <a:gd name="connsiteX5" fmla="*/ 1746 w 10526"/>
              <a:gd name="connsiteY5" fmla="*/ 956 h 10000"/>
              <a:gd name="connsiteX0" fmla="*/ 1746 w 10526"/>
              <a:gd name="connsiteY0" fmla="*/ 645 h 9689"/>
              <a:gd name="connsiteX1" fmla="*/ 7918 w 10526"/>
              <a:gd name="connsiteY1" fmla="*/ 652 h 9689"/>
              <a:gd name="connsiteX2" fmla="*/ 10526 w 10526"/>
              <a:gd name="connsiteY2" fmla="*/ 9689 h 9689"/>
              <a:gd name="connsiteX3" fmla="*/ 2390 w 10526"/>
              <a:gd name="connsiteY3" fmla="*/ 9672 h 9689"/>
              <a:gd name="connsiteX4" fmla="*/ 1484 w 10526"/>
              <a:gd name="connsiteY4" fmla="*/ 6838 h 9689"/>
              <a:gd name="connsiteX5" fmla="*/ 1746 w 10526"/>
              <a:gd name="connsiteY5" fmla="*/ 645 h 9689"/>
              <a:gd name="connsiteX0" fmla="*/ 1659 w 10000"/>
              <a:gd name="connsiteY0" fmla="*/ 665 h 9999"/>
              <a:gd name="connsiteX1" fmla="*/ 7522 w 10000"/>
              <a:gd name="connsiteY1" fmla="*/ 672 h 9999"/>
              <a:gd name="connsiteX2" fmla="*/ 10000 w 10000"/>
              <a:gd name="connsiteY2" fmla="*/ 9999 h 9999"/>
              <a:gd name="connsiteX3" fmla="*/ 2271 w 10000"/>
              <a:gd name="connsiteY3" fmla="*/ 9981 h 9999"/>
              <a:gd name="connsiteX4" fmla="*/ 1410 w 10000"/>
              <a:gd name="connsiteY4" fmla="*/ 7056 h 9999"/>
              <a:gd name="connsiteX5" fmla="*/ 1659 w 10000"/>
              <a:gd name="connsiteY5" fmla="*/ 665 h 9999"/>
              <a:gd name="connsiteX0" fmla="*/ 1659 w 10692"/>
              <a:gd name="connsiteY0" fmla="*/ 609 h 9944"/>
              <a:gd name="connsiteX1" fmla="*/ 10099 w 10692"/>
              <a:gd name="connsiteY1" fmla="*/ 692 h 9944"/>
              <a:gd name="connsiteX2" fmla="*/ 10000 w 10692"/>
              <a:gd name="connsiteY2" fmla="*/ 9944 h 9944"/>
              <a:gd name="connsiteX3" fmla="*/ 2271 w 10692"/>
              <a:gd name="connsiteY3" fmla="*/ 9926 h 9944"/>
              <a:gd name="connsiteX4" fmla="*/ 1410 w 10692"/>
              <a:gd name="connsiteY4" fmla="*/ 7001 h 9944"/>
              <a:gd name="connsiteX5" fmla="*/ 1659 w 10692"/>
              <a:gd name="connsiteY5" fmla="*/ 609 h 9944"/>
              <a:gd name="connsiteX0" fmla="*/ 1552 w 9999"/>
              <a:gd name="connsiteY0" fmla="*/ 0 h 9388"/>
              <a:gd name="connsiteX1" fmla="*/ 9445 w 9999"/>
              <a:gd name="connsiteY1" fmla="*/ 84 h 9388"/>
              <a:gd name="connsiteX2" fmla="*/ 9353 w 9999"/>
              <a:gd name="connsiteY2" fmla="*/ 9388 h 9388"/>
              <a:gd name="connsiteX3" fmla="*/ 2124 w 9999"/>
              <a:gd name="connsiteY3" fmla="*/ 9370 h 9388"/>
              <a:gd name="connsiteX4" fmla="*/ 1319 w 9999"/>
              <a:gd name="connsiteY4" fmla="*/ 6428 h 9388"/>
              <a:gd name="connsiteX5" fmla="*/ 1552 w 9999"/>
              <a:gd name="connsiteY5" fmla="*/ 0 h 9388"/>
              <a:gd name="connsiteX0" fmla="*/ 1552 w 9446"/>
              <a:gd name="connsiteY0" fmla="*/ 0 h 10000"/>
              <a:gd name="connsiteX1" fmla="*/ 9446 w 9446"/>
              <a:gd name="connsiteY1" fmla="*/ 89 h 10000"/>
              <a:gd name="connsiteX2" fmla="*/ 9354 w 9446"/>
              <a:gd name="connsiteY2" fmla="*/ 10000 h 10000"/>
              <a:gd name="connsiteX3" fmla="*/ 2124 w 9446"/>
              <a:gd name="connsiteY3" fmla="*/ 9981 h 10000"/>
              <a:gd name="connsiteX4" fmla="*/ 1319 w 9446"/>
              <a:gd name="connsiteY4" fmla="*/ 6847 h 10000"/>
              <a:gd name="connsiteX5" fmla="*/ 1552 w 9446"/>
              <a:gd name="connsiteY5" fmla="*/ 0 h 10000"/>
              <a:gd name="connsiteX0" fmla="*/ 1643 w 9956"/>
              <a:gd name="connsiteY0" fmla="*/ 24 h 10024"/>
              <a:gd name="connsiteX1" fmla="*/ 9956 w 9956"/>
              <a:gd name="connsiteY1" fmla="*/ 0 h 10024"/>
              <a:gd name="connsiteX2" fmla="*/ 9903 w 9956"/>
              <a:gd name="connsiteY2" fmla="*/ 10024 h 10024"/>
              <a:gd name="connsiteX3" fmla="*/ 2249 w 9956"/>
              <a:gd name="connsiteY3" fmla="*/ 10005 h 10024"/>
              <a:gd name="connsiteX4" fmla="*/ 1396 w 9956"/>
              <a:gd name="connsiteY4" fmla="*/ 6871 h 10024"/>
              <a:gd name="connsiteX5" fmla="*/ 1643 w 9956"/>
              <a:gd name="connsiteY5" fmla="*/ 24 h 10024"/>
              <a:gd name="connsiteX0" fmla="*/ 1650 w 10000"/>
              <a:gd name="connsiteY0" fmla="*/ 24 h 10000"/>
              <a:gd name="connsiteX1" fmla="*/ 10000 w 10000"/>
              <a:gd name="connsiteY1" fmla="*/ 0 h 10000"/>
              <a:gd name="connsiteX2" fmla="*/ 9947 w 10000"/>
              <a:gd name="connsiteY2" fmla="*/ 10000 h 10000"/>
              <a:gd name="connsiteX3" fmla="*/ 2259 w 10000"/>
              <a:gd name="connsiteY3" fmla="*/ 9981 h 10000"/>
              <a:gd name="connsiteX4" fmla="*/ 1402 w 10000"/>
              <a:gd name="connsiteY4" fmla="*/ 6855 h 10000"/>
              <a:gd name="connsiteX5" fmla="*/ 1650 w 10000"/>
              <a:gd name="connsiteY5" fmla="*/ 24 h 10000"/>
              <a:gd name="connsiteX0" fmla="*/ 1707 w 9968"/>
              <a:gd name="connsiteY0" fmla="*/ 0 h 10234"/>
              <a:gd name="connsiteX1" fmla="*/ 9968 w 9968"/>
              <a:gd name="connsiteY1" fmla="*/ 234 h 10234"/>
              <a:gd name="connsiteX2" fmla="*/ 9915 w 9968"/>
              <a:gd name="connsiteY2" fmla="*/ 10234 h 10234"/>
              <a:gd name="connsiteX3" fmla="*/ 2227 w 9968"/>
              <a:gd name="connsiteY3" fmla="*/ 10215 h 10234"/>
              <a:gd name="connsiteX4" fmla="*/ 1370 w 9968"/>
              <a:gd name="connsiteY4" fmla="*/ 7089 h 10234"/>
              <a:gd name="connsiteX5" fmla="*/ 1707 w 9968"/>
              <a:gd name="connsiteY5" fmla="*/ 0 h 10234"/>
              <a:gd name="connsiteX0" fmla="*/ 1682 w 10015"/>
              <a:gd name="connsiteY0" fmla="*/ 0 h 9779"/>
              <a:gd name="connsiteX1" fmla="*/ 10015 w 10015"/>
              <a:gd name="connsiteY1" fmla="*/ 8 h 9779"/>
              <a:gd name="connsiteX2" fmla="*/ 9962 w 10015"/>
              <a:gd name="connsiteY2" fmla="*/ 9779 h 9779"/>
              <a:gd name="connsiteX3" fmla="*/ 2249 w 10015"/>
              <a:gd name="connsiteY3" fmla="*/ 9760 h 9779"/>
              <a:gd name="connsiteX4" fmla="*/ 1389 w 10015"/>
              <a:gd name="connsiteY4" fmla="*/ 6706 h 9779"/>
              <a:gd name="connsiteX5" fmla="*/ 1682 w 10015"/>
              <a:gd name="connsiteY5" fmla="*/ 0 h 9779"/>
              <a:gd name="connsiteX0" fmla="*/ 1679 w 10000"/>
              <a:gd name="connsiteY0" fmla="*/ 0 h 10000"/>
              <a:gd name="connsiteX1" fmla="*/ 10000 w 10000"/>
              <a:gd name="connsiteY1" fmla="*/ 8 h 10000"/>
              <a:gd name="connsiteX2" fmla="*/ 9947 w 10000"/>
              <a:gd name="connsiteY2" fmla="*/ 10000 h 10000"/>
              <a:gd name="connsiteX3" fmla="*/ 2224 w 10000"/>
              <a:gd name="connsiteY3" fmla="*/ 9949 h 10000"/>
              <a:gd name="connsiteX4" fmla="*/ 1387 w 10000"/>
              <a:gd name="connsiteY4" fmla="*/ 6858 h 10000"/>
              <a:gd name="connsiteX5" fmla="*/ 1679 w 10000"/>
              <a:gd name="connsiteY5" fmla="*/ 0 h 10000"/>
              <a:gd name="connsiteX0" fmla="*/ 1679 w 10059"/>
              <a:gd name="connsiteY0" fmla="*/ 0 h 9984"/>
              <a:gd name="connsiteX1" fmla="*/ 10000 w 10059"/>
              <a:gd name="connsiteY1" fmla="*/ 8 h 9984"/>
              <a:gd name="connsiteX2" fmla="*/ 10059 w 10059"/>
              <a:gd name="connsiteY2" fmla="*/ 9984 h 9984"/>
              <a:gd name="connsiteX3" fmla="*/ 2224 w 10059"/>
              <a:gd name="connsiteY3" fmla="*/ 9949 h 9984"/>
              <a:gd name="connsiteX4" fmla="*/ 1387 w 10059"/>
              <a:gd name="connsiteY4" fmla="*/ 6858 h 9984"/>
              <a:gd name="connsiteX5" fmla="*/ 1679 w 10059"/>
              <a:gd name="connsiteY5" fmla="*/ 0 h 9984"/>
              <a:gd name="connsiteX0" fmla="*/ 1669 w 10244"/>
              <a:gd name="connsiteY0" fmla="*/ 0 h 10016"/>
              <a:gd name="connsiteX1" fmla="*/ 9941 w 10244"/>
              <a:gd name="connsiteY1" fmla="*/ 8 h 10016"/>
              <a:gd name="connsiteX2" fmla="*/ 10244 w 10244"/>
              <a:gd name="connsiteY2" fmla="*/ 10016 h 10016"/>
              <a:gd name="connsiteX3" fmla="*/ 2211 w 10244"/>
              <a:gd name="connsiteY3" fmla="*/ 9965 h 10016"/>
              <a:gd name="connsiteX4" fmla="*/ 1379 w 10244"/>
              <a:gd name="connsiteY4" fmla="*/ 6869 h 10016"/>
              <a:gd name="connsiteX5" fmla="*/ 1669 w 10244"/>
              <a:gd name="connsiteY5" fmla="*/ 0 h 10016"/>
              <a:gd name="connsiteX0" fmla="*/ 1669 w 9978"/>
              <a:gd name="connsiteY0" fmla="*/ 0 h 9984"/>
              <a:gd name="connsiteX1" fmla="*/ 9941 w 9978"/>
              <a:gd name="connsiteY1" fmla="*/ 8 h 9984"/>
              <a:gd name="connsiteX2" fmla="*/ 9978 w 9978"/>
              <a:gd name="connsiteY2" fmla="*/ 9984 h 9984"/>
              <a:gd name="connsiteX3" fmla="*/ 2211 w 9978"/>
              <a:gd name="connsiteY3" fmla="*/ 9965 h 9984"/>
              <a:gd name="connsiteX4" fmla="*/ 1379 w 9978"/>
              <a:gd name="connsiteY4" fmla="*/ 6869 h 9984"/>
              <a:gd name="connsiteX5" fmla="*/ 1669 w 9978"/>
              <a:gd name="connsiteY5" fmla="*/ 0 h 9984"/>
              <a:gd name="connsiteX0" fmla="*/ 1673 w 10000"/>
              <a:gd name="connsiteY0" fmla="*/ 0 h 10000"/>
              <a:gd name="connsiteX1" fmla="*/ 9963 w 10000"/>
              <a:gd name="connsiteY1" fmla="*/ 8 h 10000"/>
              <a:gd name="connsiteX2" fmla="*/ 10000 w 10000"/>
              <a:gd name="connsiteY2" fmla="*/ 10000 h 10000"/>
              <a:gd name="connsiteX3" fmla="*/ 2216 w 10000"/>
              <a:gd name="connsiteY3" fmla="*/ 9981 h 10000"/>
              <a:gd name="connsiteX4" fmla="*/ 1382 w 10000"/>
              <a:gd name="connsiteY4" fmla="*/ 6880 h 10000"/>
              <a:gd name="connsiteX5" fmla="*/ 1673 w 10000"/>
              <a:gd name="connsiteY5" fmla="*/ 0 h 10000"/>
              <a:gd name="connsiteX0" fmla="*/ 1673 w 10000"/>
              <a:gd name="connsiteY0" fmla="*/ 0 h 10002"/>
              <a:gd name="connsiteX1" fmla="*/ 9963 w 10000"/>
              <a:gd name="connsiteY1" fmla="*/ 8 h 10002"/>
              <a:gd name="connsiteX2" fmla="*/ 10000 w 10000"/>
              <a:gd name="connsiteY2" fmla="*/ 10000 h 10002"/>
              <a:gd name="connsiteX3" fmla="*/ 2216 w 10000"/>
              <a:gd name="connsiteY3" fmla="*/ 10002 h 10002"/>
              <a:gd name="connsiteX4" fmla="*/ 1382 w 10000"/>
              <a:gd name="connsiteY4" fmla="*/ 6880 h 10002"/>
              <a:gd name="connsiteX5" fmla="*/ 1673 w 10000"/>
              <a:gd name="connsiteY5" fmla="*/ 0 h 10002"/>
              <a:gd name="connsiteX0" fmla="*/ 1673 w 10000"/>
              <a:gd name="connsiteY0" fmla="*/ 5 h 10007"/>
              <a:gd name="connsiteX1" fmla="*/ 9998 w 10000"/>
              <a:gd name="connsiteY1" fmla="*/ 0 h 10007"/>
              <a:gd name="connsiteX2" fmla="*/ 10000 w 10000"/>
              <a:gd name="connsiteY2" fmla="*/ 10005 h 10007"/>
              <a:gd name="connsiteX3" fmla="*/ 2216 w 10000"/>
              <a:gd name="connsiteY3" fmla="*/ 10007 h 10007"/>
              <a:gd name="connsiteX4" fmla="*/ 1382 w 10000"/>
              <a:gd name="connsiteY4" fmla="*/ 6885 h 10007"/>
              <a:gd name="connsiteX5" fmla="*/ 1673 w 10000"/>
              <a:gd name="connsiteY5" fmla="*/ 5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7">
                <a:moveTo>
                  <a:pt x="1673" y="5"/>
                </a:moveTo>
                <a:lnTo>
                  <a:pt x="9998" y="0"/>
                </a:lnTo>
                <a:cubicBezTo>
                  <a:pt x="9999" y="1652"/>
                  <a:pt x="10000" y="9456"/>
                  <a:pt x="10000" y="10005"/>
                </a:cubicBezTo>
                <a:lnTo>
                  <a:pt x="2216" y="10007"/>
                </a:lnTo>
                <a:cubicBezTo>
                  <a:pt x="2330" y="9070"/>
                  <a:pt x="2232" y="8409"/>
                  <a:pt x="1382" y="6885"/>
                </a:cubicBezTo>
                <a:cubicBezTo>
                  <a:pt x="-1046" y="2499"/>
                  <a:pt x="162" y="1710"/>
                  <a:pt x="1673" y="5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21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>
            <a:off x="-61437" y="-41952"/>
            <a:ext cx="12298576" cy="6123875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  <a:gd name="connsiteX0" fmla="*/ 15449 w 12262505"/>
              <a:gd name="connsiteY0" fmla="*/ 5530723 h 7045513"/>
              <a:gd name="connsiteX1" fmla="*/ 3657599 w 12262505"/>
              <a:gd name="connsiteY1" fmla="*/ 5007958 h 7045513"/>
              <a:gd name="connsiteX2" fmla="*/ 8468750 w 12262505"/>
              <a:gd name="connsiteY2" fmla="*/ 5514394 h 7045513"/>
              <a:gd name="connsiteX3" fmla="*/ 12252959 w 12262505"/>
              <a:gd name="connsiteY3" fmla="*/ 4220167 h 7045513"/>
              <a:gd name="connsiteX4" fmla="*/ 12262505 w 12262505"/>
              <a:gd name="connsiteY4" fmla="*/ 7045513 h 7045513"/>
              <a:gd name="connsiteX5" fmla="*/ 0 w 12262505"/>
              <a:gd name="connsiteY5" fmla="*/ 77735 h 7045513"/>
              <a:gd name="connsiteX6" fmla="*/ 15449 w 12262505"/>
              <a:gd name="connsiteY6" fmla="*/ 5530723 h 7045513"/>
              <a:gd name="connsiteX0" fmla="*/ 15449 w 12278834"/>
              <a:gd name="connsiteY0" fmla="*/ 5532908 h 5555121"/>
              <a:gd name="connsiteX1" fmla="*/ 3657599 w 12278834"/>
              <a:gd name="connsiteY1" fmla="*/ 5010143 h 5555121"/>
              <a:gd name="connsiteX2" fmla="*/ 8468750 w 12278834"/>
              <a:gd name="connsiteY2" fmla="*/ 5516579 h 5555121"/>
              <a:gd name="connsiteX3" fmla="*/ 12252959 w 12278834"/>
              <a:gd name="connsiteY3" fmla="*/ 4222352 h 5555121"/>
              <a:gd name="connsiteX4" fmla="*/ 12278834 w 12278834"/>
              <a:gd name="connsiteY4" fmla="*/ 91727 h 5555121"/>
              <a:gd name="connsiteX5" fmla="*/ 0 w 12278834"/>
              <a:gd name="connsiteY5" fmla="*/ 79920 h 5555121"/>
              <a:gd name="connsiteX6" fmla="*/ 15449 w 12278834"/>
              <a:gd name="connsiteY6" fmla="*/ 5532908 h 5555121"/>
              <a:gd name="connsiteX0" fmla="*/ 15449 w 12279342"/>
              <a:gd name="connsiteY0" fmla="*/ 5530724 h 5552937"/>
              <a:gd name="connsiteX1" fmla="*/ 3657599 w 12279342"/>
              <a:gd name="connsiteY1" fmla="*/ 5007959 h 5552937"/>
              <a:gd name="connsiteX2" fmla="*/ 8468750 w 12279342"/>
              <a:gd name="connsiteY2" fmla="*/ 5514395 h 5552937"/>
              <a:gd name="connsiteX3" fmla="*/ 12252959 w 12279342"/>
              <a:gd name="connsiteY3" fmla="*/ 4220168 h 5552937"/>
              <a:gd name="connsiteX4" fmla="*/ 12278834 w 12279342"/>
              <a:gd name="connsiteY4" fmla="*/ 89543 h 5552937"/>
              <a:gd name="connsiteX5" fmla="*/ 0 w 12279342"/>
              <a:gd name="connsiteY5" fmla="*/ 77736 h 5552937"/>
              <a:gd name="connsiteX6" fmla="*/ 15449 w 12279342"/>
              <a:gd name="connsiteY6" fmla="*/ 5530724 h 5552937"/>
              <a:gd name="connsiteX0" fmla="*/ 15449 w 12279342"/>
              <a:gd name="connsiteY0" fmla="*/ 6094324 h 6116537"/>
              <a:gd name="connsiteX1" fmla="*/ 3657599 w 12279342"/>
              <a:gd name="connsiteY1" fmla="*/ 5571559 h 6116537"/>
              <a:gd name="connsiteX2" fmla="*/ 8468750 w 12279342"/>
              <a:gd name="connsiteY2" fmla="*/ 6077995 h 6116537"/>
              <a:gd name="connsiteX3" fmla="*/ 12252959 w 12279342"/>
              <a:gd name="connsiteY3" fmla="*/ 4783768 h 6116537"/>
              <a:gd name="connsiteX4" fmla="*/ 12278834 w 12279342"/>
              <a:gd name="connsiteY4" fmla="*/ 0 h 6116537"/>
              <a:gd name="connsiteX5" fmla="*/ 0 w 12279342"/>
              <a:gd name="connsiteY5" fmla="*/ 641336 h 6116537"/>
              <a:gd name="connsiteX6" fmla="*/ 15449 w 12279342"/>
              <a:gd name="connsiteY6" fmla="*/ 6094324 h 6116537"/>
              <a:gd name="connsiteX0" fmla="*/ 15449 w 12279342"/>
              <a:gd name="connsiteY0" fmla="*/ 6094324 h 6125261"/>
              <a:gd name="connsiteX1" fmla="*/ 3657599 w 12279342"/>
              <a:gd name="connsiteY1" fmla="*/ 5571559 h 6125261"/>
              <a:gd name="connsiteX2" fmla="*/ 8468750 w 12279342"/>
              <a:gd name="connsiteY2" fmla="*/ 6077995 h 6125261"/>
              <a:gd name="connsiteX3" fmla="*/ 12252959 w 12279342"/>
              <a:gd name="connsiteY3" fmla="*/ 4783768 h 6125261"/>
              <a:gd name="connsiteX4" fmla="*/ 12278834 w 12279342"/>
              <a:gd name="connsiteY4" fmla="*/ 0 h 6125261"/>
              <a:gd name="connsiteX5" fmla="*/ 0 w 12279342"/>
              <a:gd name="connsiteY5" fmla="*/ 641336 h 6125261"/>
              <a:gd name="connsiteX6" fmla="*/ 15449 w 12279342"/>
              <a:gd name="connsiteY6" fmla="*/ 6094324 h 6125261"/>
              <a:gd name="connsiteX0" fmla="*/ 31778 w 12295671"/>
              <a:gd name="connsiteY0" fmla="*/ 6122459 h 6149807"/>
              <a:gd name="connsiteX1" fmla="*/ 3673928 w 12295671"/>
              <a:gd name="connsiteY1" fmla="*/ 5599694 h 6149807"/>
              <a:gd name="connsiteX2" fmla="*/ 8485079 w 12295671"/>
              <a:gd name="connsiteY2" fmla="*/ 6106130 h 6149807"/>
              <a:gd name="connsiteX3" fmla="*/ 12269288 w 12295671"/>
              <a:gd name="connsiteY3" fmla="*/ 4811903 h 6149807"/>
              <a:gd name="connsiteX4" fmla="*/ 12295163 w 12295671"/>
              <a:gd name="connsiteY4" fmla="*/ 28135 h 6149807"/>
              <a:gd name="connsiteX5" fmla="*/ 0 w 12295671"/>
              <a:gd name="connsiteY5" fmla="*/ 0 h 6149807"/>
              <a:gd name="connsiteX6" fmla="*/ 31778 w 12295671"/>
              <a:gd name="connsiteY6" fmla="*/ 6122459 h 6149807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49731"/>
              <a:gd name="connsiteX1" fmla="*/ 3676833 w 12298576"/>
              <a:gd name="connsiteY1" fmla="*/ 5599694 h 6149731"/>
              <a:gd name="connsiteX2" fmla="*/ 8487984 w 12298576"/>
              <a:gd name="connsiteY2" fmla="*/ 6106130 h 6149731"/>
              <a:gd name="connsiteX3" fmla="*/ 12272193 w 12298576"/>
              <a:gd name="connsiteY3" fmla="*/ 4811903 h 6149731"/>
              <a:gd name="connsiteX4" fmla="*/ 12298068 w 12298576"/>
              <a:gd name="connsiteY4" fmla="*/ 28135 h 6149731"/>
              <a:gd name="connsiteX5" fmla="*/ 2905 w 12298576"/>
              <a:gd name="connsiteY5" fmla="*/ 0 h 6149731"/>
              <a:gd name="connsiteX6" fmla="*/ 34683 w 12298576"/>
              <a:gd name="connsiteY6" fmla="*/ 6122459 h 6149731"/>
              <a:gd name="connsiteX0" fmla="*/ 34683 w 12298576"/>
              <a:gd name="connsiteY0" fmla="*/ 6122459 h 6123875"/>
              <a:gd name="connsiteX1" fmla="*/ 3676833 w 12298576"/>
              <a:gd name="connsiteY1" fmla="*/ 5599694 h 6123875"/>
              <a:gd name="connsiteX2" fmla="*/ 8487984 w 12298576"/>
              <a:gd name="connsiteY2" fmla="*/ 6106130 h 6123875"/>
              <a:gd name="connsiteX3" fmla="*/ 12272193 w 12298576"/>
              <a:gd name="connsiteY3" fmla="*/ 4811903 h 6123875"/>
              <a:gd name="connsiteX4" fmla="*/ 12298068 w 12298576"/>
              <a:gd name="connsiteY4" fmla="*/ 28135 h 6123875"/>
              <a:gd name="connsiteX5" fmla="*/ 2905 w 12298576"/>
              <a:gd name="connsiteY5" fmla="*/ 0 h 6123875"/>
              <a:gd name="connsiteX6" fmla="*/ 34683 w 12298576"/>
              <a:gd name="connsiteY6" fmla="*/ 6122459 h 61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8576" h="6123875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7413"/>
            <a:ext cx="10515600" cy="145776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6351814"/>
            <a:ext cx="3413579" cy="286651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6BAE45"/>
                </a:solidFill>
                <a:latin typeface="Barlow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www.uci.ac.cr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A94FB1-3E87-CF44-98E6-AFED63B94A6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78486" y="6081923"/>
            <a:ext cx="4114800" cy="556542"/>
          </a:xfrm>
        </p:spPr>
        <p:txBody>
          <a:bodyPr>
            <a:noAutofit/>
          </a:bodyPr>
          <a:lstStyle>
            <a:lvl1pPr marL="0" indent="0" algn="r">
              <a:buNone/>
              <a:defRPr sz="2000" b="1" i="0">
                <a:solidFill>
                  <a:srgbClr val="6BAE45"/>
                </a:solidFill>
                <a:latin typeface="Barlow SemiBol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Promoviendo</a:t>
            </a:r>
            <a:r>
              <a:rPr lang="en-US" dirty="0"/>
              <a:t> 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regenerativo</a:t>
            </a:r>
            <a:r>
              <a:rPr lang="en-US" dirty="0"/>
              <a:t> para el </a:t>
            </a:r>
            <a:r>
              <a:rPr lang="en-US" dirty="0" err="1"/>
              <a:t>bienestar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15162D-96C4-BB43-93D5-E3FCD1035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281363"/>
            <a:ext cx="105156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696431-39AC-134E-91B0-42CF045B6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15" y="56983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4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ar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F435-1E90-124A-B476-04F9D016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</p:spPr>
        <p:txBody>
          <a:bodyPr anchor="b"/>
          <a:lstStyle>
            <a:lvl1pPr>
              <a:defRPr sz="6000"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B89C8-C1A4-B041-BE52-3D48DC18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BE74B8-7FEA-B947-95E1-179FCD7C7B6C}"/>
              </a:ext>
            </a:extLst>
          </p:cNvPr>
          <p:cNvSpPr/>
          <p:nvPr userDrawn="1"/>
        </p:nvSpPr>
        <p:spPr>
          <a:xfrm flipH="1">
            <a:off x="-26753" y="4051497"/>
            <a:ext cx="12247056" cy="2829868"/>
          </a:xfrm>
          <a:custGeom>
            <a:avLst/>
            <a:gdLst>
              <a:gd name="connsiteX0" fmla="*/ 0 w 12196689"/>
              <a:gd name="connsiteY0" fmla="*/ 1294228 h 1294228"/>
              <a:gd name="connsiteX1" fmla="*/ 4656406 w 12196689"/>
              <a:gd name="connsiteY1" fmla="*/ 844062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294228"/>
              <a:gd name="connsiteX1" fmla="*/ 3601329 w 12196689"/>
              <a:gd name="connsiteY1" fmla="*/ 787791 h 1294228"/>
              <a:gd name="connsiteX2" fmla="*/ 9326880 w 12196689"/>
              <a:gd name="connsiteY2" fmla="*/ 1139483 h 1294228"/>
              <a:gd name="connsiteX3" fmla="*/ 12196689 w 12196689"/>
              <a:gd name="connsiteY3" fmla="*/ 0 h 1294228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0" fmla="*/ 0 w 12196689"/>
              <a:gd name="connsiteY0" fmla="*/ 1294228 h 1312036"/>
              <a:gd name="connsiteX1" fmla="*/ 3601329 w 12196689"/>
              <a:gd name="connsiteY1" fmla="*/ 787791 h 1312036"/>
              <a:gd name="connsiteX2" fmla="*/ 8412480 w 12196689"/>
              <a:gd name="connsiteY2" fmla="*/ 1294227 h 1312036"/>
              <a:gd name="connsiteX3" fmla="*/ 12196689 w 12196689"/>
              <a:gd name="connsiteY3" fmla="*/ 0 h 1312036"/>
              <a:gd name="connsiteX4" fmla="*/ 0 w 12196689"/>
              <a:gd name="connsiteY4" fmla="*/ 1294228 h 1312036"/>
              <a:gd name="connsiteX0" fmla="*/ 0 w 12196689"/>
              <a:gd name="connsiteY0" fmla="*/ 1294228 h 1559433"/>
              <a:gd name="connsiteX1" fmla="*/ 3601329 w 12196689"/>
              <a:gd name="connsiteY1" fmla="*/ 787791 h 1559433"/>
              <a:gd name="connsiteX2" fmla="*/ 8412480 w 12196689"/>
              <a:gd name="connsiteY2" fmla="*/ 1294227 h 1559433"/>
              <a:gd name="connsiteX3" fmla="*/ 12196689 w 12196689"/>
              <a:gd name="connsiteY3" fmla="*/ 0 h 1559433"/>
              <a:gd name="connsiteX4" fmla="*/ 0 w 12196689"/>
              <a:gd name="connsiteY4" fmla="*/ 1294228 h 1559433"/>
              <a:gd name="connsiteX0" fmla="*/ 0 w 12196689"/>
              <a:gd name="connsiteY0" fmla="*/ 1294228 h 1960531"/>
              <a:gd name="connsiteX1" fmla="*/ 3601329 w 12196689"/>
              <a:gd name="connsiteY1" fmla="*/ 787791 h 1960531"/>
              <a:gd name="connsiteX2" fmla="*/ 8412480 w 12196689"/>
              <a:gd name="connsiteY2" fmla="*/ 1294227 h 1960531"/>
              <a:gd name="connsiteX3" fmla="*/ 12196689 w 12196689"/>
              <a:gd name="connsiteY3" fmla="*/ 0 h 1960531"/>
              <a:gd name="connsiteX4" fmla="*/ 0 w 12196689"/>
              <a:gd name="connsiteY4" fmla="*/ 1294228 h 1960531"/>
              <a:gd name="connsiteX0" fmla="*/ 397070 w 12844687"/>
              <a:gd name="connsiteY0" fmla="*/ 1296595 h 1734128"/>
              <a:gd name="connsiteX1" fmla="*/ 3998399 w 12844687"/>
              <a:gd name="connsiteY1" fmla="*/ 790158 h 1734128"/>
              <a:gd name="connsiteX2" fmla="*/ 8809550 w 12844687"/>
              <a:gd name="connsiteY2" fmla="*/ 1296594 h 1734128"/>
              <a:gd name="connsiteX3" fmla="*/ 12593759 w 12844687"/>
              <a:gd name="connsiteY3" fmla="*/ 2367 h 1734128"/>
              <a:gd name="connsiteX4" fmla="*/ 1466214 w 12844687"/>
              <a:gd name="connsiteY4" fmla="*/ 1676423 h 1734128"/>
              <a:gd name="connsiteX5" fmla="*/ 397070 w 12844687"/>
              <a:gd name="connsiteY5" fmla="*/ 1296595 h 1734128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1043933 w 13491550"/>
              <a:gd name="connsiteY0" fmla="*/ 1296595 h 2836017"/>
              <a:gd name="connsiteX1" fmla="*/ 4645262 w 13491550"/>
              <a:gd name="connsiteY1" fmla="*/ 790158 h 2836017"/>
              <a:gd name="connsiteX2" fmla="*/ 9456413 w 13491550"/>
              <a:gd name="connsiteY2" fmla="*/ 1296594 h 2836017"/>
              <a:gd name="connsiteX3" fmla="*/ 13240622 w 13491550"/>
              <a:gd name="connsiteY3" fmla="*/ 2367 h 2836017"/>
              <a:gd name="connsiteX4" fmla="*/ 987662 w 13491550"/>
              <a:gd name="connsiteY4" fmla="*/ 2815906 h 2836017"/>
              <a:gd name="connsiteX5" fmla="*/ 1043933 w 13491550"/>
              <a:gd name="connsiteY5" fmla="*/ 1296595 h 2836017"/>
              <a:gd name="connsiteX0" fmla="*/ 205161 w 12652778"/>
              <a:gd name="connsiteY0" fmla="*/ 1296595 h 2815906"/>
              <a:gd name="connsiteX1" fmla="*/ 3806490 w 12652778"/>
              <a:gd name="connsiteY1" fmla="*/ 790158 h 2815906"/>
              <a:gd name="connsiteX2" fmla="*/ 8617641 w 12652778"/>
              <a:gd name="connsiteY2" fmla="*/ 1296594 h 2815906"/>
              <a:gd name="connsiteX3" fmla="*/ 12401850 w 12652778"/>
              <a:gd name="connsiteY3" fmla="*/ 2367 h 2815906"/>
              <a:gd name="connsiteX4" fmla="*/ 148890 w 12652778"/>
              <a:gd name="connsiteY4" fmla="*/ 2815906 h 2815906"/>
              <a:gd name="connsiteX5" fmla="*/ 205161 w 12652778"/>
              <a:gd name="connsiteY5" fmla="*/ 1296595 h 2815906"/>
              <a:gd name="connsiteX0" fmla="*/ 205161 w 12422576"/>
              <a:gd name="connsiteY0" fmla="*/ 1325693 h 2845004"/>
              <a:gd name="connsiteX1" fmla="*/ 3806490 w 12422576"/>
              <a:gd name="connsiteY1" fmla="*/ 819256 h 2845004"/>
              <a:gd name="connsiteX2" fmla="*/ 8617641 w 12422576"/>
              <a:gd name="connsiteY2" fmla="*/ 1325692 h 2845004"/>
              <a:gd name="connsiteX3" fmla="*/ 12401850 w 12422576"/>
              <a:gd name="connsiteY3" fmla="*/ 31465 h 2845004"/>
              <a:gd name="connsiteX4" fmla="*/ 9644582 w 12422576"/>
              <a:gd name="connsiteY4" fmla="*/ 608241 h 2845004"/>
              <a:gd name="connsiteX5" fmla="*/ 148890 w 12422576"/>
              <a:gd name="connsiteY5" fmla="*/ 2845004 h 2845004"/>
              <a:gd name="connsiteX6" fmla="*/ 205161 w 12422576"/>
              <a:gd name="connsiteY6" fmla="*/ 1325693 h 2845004"/>
              <a:gd name="connsiteX0" fmla="*/ 205161 w 13268544"/>
              <a:gd name="connsiteY0" fmla="*/ 1298414 h 3013168"/>
              <a:gd name="connsiteX1" fmla="*/ 3806490 w 13268544"/>
              <a:gd name="connsiteY1" fmla="*/ 791977 h 3013168"/>
              <a:gd name="connsiteX2" fmla="*/ 8617641 w 13268544"/>
              <a:gd name="connsiteY2" fmla="*/ 1298413 h 3013168"/>
              <a:gd name="connsiteX3" fmla="*/ 12401850 w 13268544"/>
              <a:gd name="connsiteY3" fmla="*/ 4186 h 3013168"/>
              <a:gd name="connsiteX4" fmla="*/ 12289308 w 13268544"/>
              <a:gd name="connsiteY4" fmla="*/ 2831793 h 3013168"/>
              <a:gd name="connsiteX5" fmla="*/ 148890 w 13268544"/>
              <a:gd name="connsiteY5" fmla="*/ 2817725 h 3013168"/>
              <a:gd name="connsiteX6" fmla="*/ 205161 w 13268544"/>
              <a:gd name="connsiteY6" fmla="*/ 1298414 h 3013168"/>
              <a:gd name="connsiteX0" fmla="*/ 205161 w 13268544"/>
              <a:gd name="connsiteY0" fmla="*/ 1298414 h 2833416"/>
              <a:gd name="connsiteX1" fmla="*/ 3806490 w 13268544"/>
              <a:gd name="connsiteY1" fmla="*/ 791977 h 2833416"/>
              <a:gd name="connsiteX2" fmla="*/ 8617641 w 13268544"/>
              <a:gd name="connsiteY2" fmla="*/ 1298413 h 2833416"/>
              <a:gd name="connsiteX3" fmla="*/ 12401850 w 13268544"/>
              <a:gd name="connsiteY3" fmla="*/ 4186 h 2833416"/>
              <a:gd name="connsiteX4" fmla="*/ 12289308 w 13268544"/>
              <a:gd name="connsiteY4" fmla="*/ 2831793 h 2833416"/>
              <a:gd name="connsiteX5" fmla="*/ 148890 w 13268544"/>
              <a:gd name="connsiteY5" fmla="*/ 2817725 h 2833416"/>
              <a:gd name="connsiteX6" fmla="*/ 205161 w 13268544"/>
              <a:gd name="connsiteY6" fmla="*/ 1298414 h 2833416"/>
              <a:gd name="connsiteX0" fmla="*/ 205161 w 12455332"/>
              <a:gd name="connsiteY0" fmla="*/ 1299228 h 2834230"/>
              <a:gd name="connsiteX1" fmla="*/ 3806490 w 12455332"/>
              <a:gd name="connsiteY1" fmla="*/ 792791 h 2834230"/>
              <a:gd name="connsiteX2" fmla="*/ 8617641 w 12455332"/>
              <a:gd name="connsiteY2" fmla="*/ 1299227 h 2834230"/>
              <a:gd name="connsiteX3" fmla="*/ 12401850 w 12455332"/>
              <a:gd name="connsiteY3" fmla="*/ 5000 h 2834230"/>
              <a:gd name="connsiteX4" fmla="*/ 12289308 w 12455332"/>
              <a:gd name="connsiteY4" fmla="*/ 2832607 h 2834230"/>
              <a:gd name="connsiteX5" fmla="*/ 148890 w 12455332"/>
              <a:gd name="connsiteY5" fmla="*/ 2818539 h 2834230"/>
              <a:gd name="connsiteX6" fmla="*/ 205161 w 12455332"/>
              <a:gd name="connsiteY6" fmla="*/ 1299228 h 2834230"/>
              <a:gd name="connsiteX0" fmla="*/ 205161 w 12478986"/>
              <a:gd name="connsiteY0" fmla="*/ 1299133 h 2876000"/>
              <a:gd name="connsiteX1" fmla="*/ 3806490 w 12478986"/>
              <a:gd name="connsiteY1" fmla="*/ 792696 h 2876000"/>
              <a:gd name="connsiteX2" fmla="*/ 8617641 w 12478986"/>
              <a:gd name="connsiteY2" fmla="*/ 1299132 h 2876000"/>
              <a:gd name="connsiteX3" fmla="*/ 12401850 w 12478986"/>
              <a:gd name="connsiteY3" fmla="*/ 4905 h 2876000"/>
              <a:gd name="connsiteX4" fmla="*/ 12415918 w 12478986"/>
              <a:gd name="connsiteY4" fmla="*/ 2874715 h 2876000"/>
              <a:gd name="connsiteX5" fmla="*/ 148890 w 12478986"/>
              <a:gd name="connsiteY5" fmla="*/ 2818444 h 2876000"/>
              <a:gd name="connsiteX6" fmla="*/ 205161 w 12478986"/>
              <a:gd name="connsiteY6" fmla="*/ 1299133 h 2876000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87363"/>
              <a:gd name="connsiteY0" fmla="*/ 1299195 h 2848133"/>
              <a:gd name="connsiteX1" fmla="*/ 3806490 w 12487363"/>
              <a:gd name="connsiteY1" fmla="*/ 792758 h 2848133"/>
              <a:gd name="connsiteX2" fmla="*/ 8617641 w 12487363"/>
              <a:gd name="connsiteY2" fmla="*/ 1299194 h 2848133"/>
              <a:gd name="connsiteX3" fmla="*/ 12401850 w 12487363"/>
              <a:gd name="connsiteY3" fmla="*/ 4967 h 2848133"/>
              <a:gd name="connsiteX4" fmla="*/ 12444053 w 12487363"/>
              <a:gd name="connsiteY4" fmla="*/ 2846641 h 2848133"/>
              <a:gd name="connsiteX5" fmla="*/ 148890 w 12487363"/>
              <a:gd name="connsiteY5" fmla="*/ 2818506 h 2848133"/>
              <a:gd name="connsiteX6" fmla="*/ 205161 w 12487363"/>
              <a:gd name="connsiteY6" fmla="*/ 1299195 h 2848133"/>
              <a:gd name="connsiteX0" fmla="*/ 205161 w 12444053"/>
              <a:gd name="connsiteY0" fmla="*/ 1294228 h 2843166"/>
              <a:gd name="connsiteX1" fmla="*/ 3806490 w 12444053"/>
              <a:gd name="connsiteY1" fmla="*/ 787791 h 2843166"/>
              <a:gd name="connsiteX2" fmla="*/ 8617641 w 12444053"/>
              <a:gd name="connsiteY2" fmla="*/ 1294227 h 2843166"/>
              <a:gd name="connsiteX3" fmla="*/ 12401850 w 12444053"/>
              <a:gd name="connsiteY3" fmla="*/ 0 h 2843166"/>
              <a:gd name="connsiteX4" fmla="*/ 12444053 w 12444053"/>
              <a:gd name="connsiteY4" fmla="*/ 2841674 h 2843166"/>
              <a:gd name="connsiteX5" fmla="*/ 148890 w 12444053"/>
              <a:gd name="connsiteY5" fmla="*/ 2813539 h 2843166"/>
              <a:gd name="connsiteX6" fmla="*/ 205161 w 12444053"/>
              <a:gd name="connsiteY6" fmla="*/ 1294228 h 2843166"/>
              <a:gd name="connsiteX0" fmla="*/ 205161 w 12411396"/>
              <a:gd name="connsiteY0" fmla="*/ 1294228 h 2826992"/>
              <a:gd name="connsiteX1" fmla="*/ 3806490 w 12411396"/>
              <a:gd name="connsiteY1" fmla="*/ 787791 h 2826992"/>
              <a:gd name="connsiteX2" fmla="*/ 8617641 w 12411396"/>
              <a:gd name="connsiteY2" fmla="*/ 1294227 h 2826992"/>
              <a:gd name="connsiteX3" fmla="*/ 12401850 w 12411396"/>
              <a:gd name="connsiteY3" fmla="*/ 0 h 2826992"/>
              <a:gd name="connsiteX4" fmla="*/ 12411396 w 12411396"/>
              <a:gd name="connsiteY4" fmla="*/ 2825346 h 2826992"/>
              <a:gd name="connsiteX5" fmla="*/ 148890 w 12411396"/>
              <a:gd name="connsiteY5" fmla="*/ 2813539 h 2826992"/>
              <a:gd name="connsiteX6" fmla="*/ 205161 w 12411396"/>
              <a:gd name="connsiteY6" fmla="*/ 1294228 h 2826992"/>
              <a:gd name="connsiteX0" fmla="*/ 205161 w 12411396"/>
              <a:gd name="connsiteY0" fmla="*/ 1294228 h 2825346"/>
              <a:gd name="connsiteX1" fmla="*/ 3806490 w 12411396"/>
              <a:gd name="connsiteY1" fmla="*/ 787791 h 2825346"/>
              <a:gd name="connsiteX2" fmla="*/ 8617641 w 12411396"/>
              <a:gd name="connsiteY2" fmla="*/ 1294227 h 2825346"/>
              <a:gd name="connsiteX3" fmla="*/ 12401850 w 12411396"/>
              <a:gd name="connsiteY3" fmla="*/ 0 h 2825346"/>
              <a:gd name="connsiteX4" fmla="*/ 12411396 w 12411396"/>
              <a:gd name="connsiteY4" fmla="*/ 2825346 h 2825346"/>
              <a:gd name="connsiteX5" fmla="*/ 148890 w 12411396"/>
              <a:gd name="connsiteY5" fmla="*/ 2813539 h 2825346"/>
              <a:gd name="connsiteX6" fmla="*/ 205161 w 12411396"/>
              <a:gd name="connsiteY6" fmla="*/ 1294228 h 2825346"/>
              <a:gd name="connsiteX0" fmla="*/ 56798 w 12263033"/>
              <a:gd name="connsiteY0" fmla="*/ 1294228 h 2825346"/>
              <a:gd name="connsiteX1" fmla="*/ 3658127 w 12263033"/>
              <a:gd name="connsiteY1" fmla="*/ 787791 h 2825346"/>
              <a:gd name="connsiteX2" fmla="*/ 8469278 w 12263033"/>
              <a:gd name="connsiteY2" fmla="*/ 1294227 h 2825346"/>
              <a:gd name="connsiteX3" fmla="*/ 12253487 w 12263033"/>
              <a:gd name="connsiteY3" fmla="*/ 0 h 2825346"/>
              <a:gd name="connsiteX4" fmla="*/ 12263033 w 12263033"/>
              <a:gd name="connsiteY4" fmla="*/ 2825346 h 2825346"/>
              <a:gd name="connsiteX5" fmla="*/ 527 w 12263033"/>
              <a:gd name="connsiteY5" fmla="*/ 2813539 h 2825346"/>
              <a:gd name="connsiteX6" fmla="*/ 56798 w 12263033"/>
              <a:gd name="connsiteY6" fmla="*/ 1294228 h 2825346"/>
              <a:gd name="connsiteX0" fmla="*/ 16702 w 12263758"/>
              <a:gd name="connsiteY0" fmla="*/ 1310556 h 2825346"/>
              <a:gd name="connsiteX1" fmla="*/ 3658852 w 12263758"/>
              <a:gd name="connsiteY1" fmla="*/ 787791 h 2825346"/>
              <a:gd name="connsiteX2" fmla="*/ 8470003 w 12263758"/>
              <a:gd name="connsiteY2" fmla="*/ 1294227 h 2825346"/>
              <a:gd name="connsiteX3" fmla="*/ 12254212 w 12263758"/>
              <a:gd name="connsiteY3" fmla="*/ 0 h 2825346"/>
              <a:gd name="connsiteX4" fmla="*/ 12263758 w 12263758"/>
              <a:gd name="connsiteY4" fmla="*/ 2825346 h 2825346"/>
              <a:gd name="connsiteX5" fmla="*/ 1252 w 12263758"/>
              <a:gd name="connsiteY5" fmla="*/ 2813539 h 2825346"/>
              <a:gd name="connsiteX6" fmla="*/ 16702 w 12263758"/>
              <a:gd name="connsiteY6" fmla="*/ 1310556 h 2825346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9043 w 12247056"/>
              <a:gd name="connsiteY5" fmla="*/ 2829868 h 2829868"/>
              <a:gd name="connsiteX6" fmla="*/ 0 w 12247056"/>
              <a:gd name="connsiteY6" fmla="*/ 1310556 h 2829868"/>
              <a:gd name="connsiteX0" fmla="*/ 1938 w 12248994"/>
              <a:gd name="connsiteY0" fmla="*/ 1310556 h 2829868"/>
              <a:gd name="connsiteX1" fmla="*/ 3644088 w 12248994"/>
              <a:gd name="connsiteY1" fmla="*/ 787791 h 2829868"/>
              <a:gd name="connsiteX2" fmla="*/ 8455239 w 12248994"/>
              <a:gd name="connsiteY2" fmla="*/ 1294227 h 2829868"/>
              <a:gd name="connsiteX3" fmla="*/ 12239448 w 12248994"/>
              <a:gd name="connsiteY3" fmla="*/ 0 h 2829868"/>
              <a:gd name="connsiteX4" fmla="*/ 12248994 w 12248994"/>
              <a:gd name="connsiteY4" fmla="*/ 2825346 h 2829868"/>
              <a:gd name="connsiteX5" fmla="*/ 2817 w 12248994"/>
              <a:gd name="connsiteY5" fmla="*/ 2829868 h 2829868"/>
              <a:gd name="connsiteX6" fmla="*/ 1938 w 12248994"/>
              <a:gd name="connsiteY6" fmla="*/ 1310556 h 2829868"/>
              <a:gd name="connsiteX0" fmla="*/ 5555 w 12252611"/>
              <a:gd name="connsiteY0" fmla="*/ 1310556 h 2829868"/>
              <a:gd name="connsiteX1" fmla="*/ 3647705 w 12252611"/>
              <a:gd name="connsiteY1" fmla="*/ 787791 h 2829868"/>
              <a:gd name="connsiteX2" fmla="*/ 8458856 w 12252611"/>
              <a:gd name="connsiteY2" fmla="*/ 1294227 h 2829868"/>
              <a:gd name="connsiteX3" fmla="*/ 12243065 w 12252611"/>
              <a:gd name="connsiteY3" fmla="*/ 0 h 2829868"/>
              <a:gd name="connsiteX4" fmla="*/ 12252611 w 12252611"/>
              <a:gd name="connsiteY4" fmla="*/ 2825346 h 2829868"/>
              <a:gd name="connsiteX5" fmla="*/ 6434 w 12252611"/>
              <a:gd name="connsiteY5" fmla="*/ 2829868 h 2829868"/>
              <a:gd name="connsiteX6" fmla="*/ 5555 w 12252611"/>
              <a:gd name="connsiteY6" fmla="*/ 1310556 h 2829868"/>
              <a:gd name="connsiteX0" fmla="*/ 0 w 12247056"/>
              <a:gd name="connsiteY0" fmla="*/ 1310556 h 2829868"/>
              <a:gd name="connsiteX1" fmla="*/ 3642150 w 12247056"/>
              <a:gd name="connsiteY1" fmla="*/ 787791 h 2829868"/>
              <a:gd name="connsiteX2" fmla="*/ 8453301 w 12247056"/>
              <a:gd name="connsiteY2" fmla="*/ 1294227 h 2829868"/>
              <a:gd name="connsiteX3" fmla="*/ 12237510 w 12247056"/>
              <a:gd name="connsiteY3" fmla="*/ 0 h 2829868"/>
              <a:gd name="connsiteX4" fmla="*/ 12247056 w 12247056"/>
              <a:gd name="connsiteY4" fmla="*/ 2825346 h 2829868"/>
              <a:gd name="connsiteX5" fmla="*/ 879 w 12247056"/>
              <a:gd name="connsiteY5" fmla="*/ 2829868 h 2829868"/>
              <a:gd name="connsiteX6" fmla="*/ 0 w 12247056"/>
              <a:gd name="connsiteY6" fmla="*/ 1310556 h 28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7056" h="2829868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868C9-EA00-9543-8CC3-869A08DA1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7" y="92498"/>
            <a:ext cx="3211632" cy="14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9297" y="6350924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79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12659" y="6333512"/>
            <a:ext cx="12204659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443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 dirty="0"/>
              <a:t>Edit Master text styles</a:t>
            </a:r>
          </a:p>
          <a:p>
            <a:pPr lvl="1"/>
            <a:r>
              <a:rPr lang="en" dirty="0"/>
              <a:t>second level</a:t>
            </a:r>
          </a:p>
          <a:p>
            <a:pPr lvl="2"/>
            <a:r>
              <a:rPr lang="en" dirty="0"/>
              <a:t>Third level</a:t>
            </a:r>
          </a:p>
          <a:p>
            <a:pPr lvl="3"/>
            <a:r>
              <a:rPr lang="en" dirty="0"/>
              <a:t>fourth level</a:t>
            </a:r>
          </a:p>
          <a:p>
            <a:pPr lvl="4"/>
            <a:r>
              <a:rPr lang="en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0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4" r:id="rId2"/>
    <p:sldLayoutId id="2147483705" r:id="rId3"/>
    <p:sldLayoutId id="2147483706" r:id="rId4"/>
    <p:sldLayoutId id="2147483650" r:id="rId5"/>
    <p:sldLayoutId id="2147483715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 dirty="0"/>
              <a:t>Edit Master text styles</a:t>
            </a:r>
          </a:p>
          <a:p>
            <a:pPr lvl="1"/>
            <a:r>
              <a:rPr lang="en" dirty="0"/>
              <a:t>second level</a:t>
            </a:r>
          </a:p>
          <a:p>
            <a:pPr lvl="2"/>
            <a:r>
              <a:rPr lang="en" dirty="0"/>
              <a:t>Third level</a:t>
            </a:r>
          </a:p>
          <a:p>
            <a:pPr lvl="3"/>
            <a:r>
              <a:rPr lang="en" dirty="0"/>
              <a:t>fourth level</a:t>
            </a:r>
          </a:p>
          <a:p>
            <a:pPr lvl="4"/>
            <a:r>
              <a:rPr lang="en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0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 dirty="0"/>
              <a:t>Edit Master text styles</a:t>
            </a:r>
          </a:p>
          <a:p>
            <a:pPr lvl="1"/>
            <a:r>
              <a:rPr lang="en" dirty="0"/>
              <a:t>second level</a:t>
            </a:r>
          </a:p>
          <a:p>
            <a:pPr lvl="2"/>
            <a:r>
              <a:rPr lang="en" dirty="0"/>
              <a:t>Third level</a:t>
            </a:r>
          </a:p>
          <a:p>
            <a:pPr lvl="3"/>
            <a:r>
              <a:rPr lang="en" dirty="0"/>
              <a:t>fourth level</a:t>
            </a:r>
          </a:p>
          <a:p>
            <a:pPr lvl="4"/>
            <a:r>
              <a:rPr lang="en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6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00D6-A38D-0E48-9C05-F35FBFBE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E15ED-2E27-A645-AD1A-5D4DF606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 dirty="0"/>
              <a:t>Edit Master text styles</a:t>
            </a:r>
          </a:p>
          <a:p>
            <a:pPr lvl="1"/>
            <a:r>
              <a:rPr lang="en" dirty="0"/>
              <a:t>second level</a:t>
            </a:r>
          </a:p>
          <a:p>
            <a:pPr lvl="2"/>
            <a:r>
              <a:rPr lang="en" dirty="0"/>
              <a:t>Third level</a:t>
            </a:r>
          </a:p>
          <a:p>
            <a:pPr lvl="3"/>
            <a:r>
              <a:rPr lang="en" dirty="0"/>
              <a:t>fourth level</a:t>
            </a:r>
          </a:p>
          <a:p>
            <a:pPr lvl="4"/>
            <a:r>
              <a:rPr lang="en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9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5DA87-A4AC-7E43-A9D5-4097C108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61780-3FA4-4744-B78B-EEB12521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 dirty="0"/>
              <a:t>Edit Master text styles</a:t>
            </a:r>
          </a:p>
          <a:p>
            <a:pPr lvl="1"/>
            <a:r>
              <a:rPr lang="en" dirty="0"/>
              <a:t>second level</a:t>
            </a:r>
          </a:p>
          <a:p>
            <a:pPr lvl="2"/>
            <a:r>
              <a:rPr lang="en" dirty="0"/>
              <a:t>Third level</a:t>
            </a:r>
          </a:p>
          <a:p>
            <a:pPr lvl="3"/>
            <a:r>
              <a:rPr lang="en" dirty="0"/>
              <a:t>fourth level</a:t>
            </a:r>
          </a:p>
          <a:p>
            <a:pPr lvl="4"/>
            <a:r>
              <a:rPr lang="en" dirty="0"/>
              <a:t>fifth level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F9E6B-2422-FB46-90CD-E86539C8B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A37B-9DED-3E4A-A442-7A8EED74A98D}" type="datetimeFigureOut">
              <a:rPr lang="es-ES_tradnl" smtClean="0"/>
              <a:t>07/08/2023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BD7E8-FBA0-BE42-B7E4-DD717C327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4F2BC-EBE0-2E4A-ACB1-354C1C8BB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2AFA-6D50-F949-8C55-C0D5730A94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9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0" r:id="rId3"/>
    <p:sldLayoutId id="2147483653" r:id="rId4"/>
    <p:sldLayoutId id="214748366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65A4-5C33-7F41-8D5F-DEA0684C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Master in Project Management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65047-4BE7-A64A-ACF1-BBAE1011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640651"/>
          </a:xfrm>
        </p:spPr>
        <p:txBody>
          <a:bodyPr>
            <a:normAutofit/>
          </a:bodyPr>
          <a:lstStyle/>
          <a:p>
            <a:r>
              <a:rPr lang="en" sz="3200" b="1" dirty="0"/>
              <a:t>Planning and Strategic Analysis of the Company</a:t>
            </a:r>
            <a:endParaRPr lang="es-ES_tradnl" sz="32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F5256C-B9D7-EF9E-F537-07258B558A80}"/>
              </a:ext>
            </a:extLst>
          </p:cNvPr>
          <p:cNvSpPr txBox="1">
            <a:spLocks/>
          </p:cNvSpPr>
          <p:nvPr/>
        </p:nvSpPr>
        <p:spPr>
          <a:xfrm>
            <a:off x="831850" y="3740007"/>
            <a:ext cx="10515600" cy="102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>
                <a:solidFill>
                  <a:schemeClr val="tx1"/>
                </a:solidFill>
              </a:rPr>
              <a:t>Presentation – Week 3: </a:t>
            </a:r>
            <a:r>
              <a:rPr lang="en" b="1" dirty="0">
                <a:solidFill>
                  <a:schemeClr val="tx1"/>
                </a:solidFill>
              </a:rPr>
              <a:t>Strategic Assurance ( </a:t>
            </a:r>
            <a:r>
              <a:rPr lang="en" b="1" dirty="0" err="1">
                <a:solidFill>
                  <a:schemeClr val="tx1"/>
                </a:solidFill>
              </a:rPr>
              <a:t>PMO </a:t>
            </a:r>
            <a:r>
              <a:rPr lang="en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91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What is a </a:t>
            </a:r>
            <a:r>
              <a:rPr lang="en" sz="4200" dirty="0" err="1"/>
              <a:t>PMO </a:t>
            </a:r>
            <a:r>
              <a:rPr lang="en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8920" y="1815895"/>
            <a:ext cx="8814880" cy="414896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" dirty="0"/>
              <a:t>The specific form, function and structure of a </a:t>
            </a:r>
            <a:r>
              <a:rPr lang="en" dirty="0" err="1"/>
              <a:t>PMO </a:t>
            </a:r>
            <a:r>
              <a:rPr lang="en" dirty="0"/>
              <a:t>depends on the needs of the organization it supports.</a:t>
            </a:r>
          </a:p>
          <a:p>
            <a:pPr algn="just"/>
            <a:r>
              <a:rPr lang="en" dirty="0"/>
              <a:t>The projects that the </a:t>
            </a:r>
            <a:r>
              <a:rPr lang="en" dirty="0" err="1"/>
              <a:t>PMO </a:t>
            </a:r>
            <a:r>
              <a:rPr lang="en" dirty="0"/>
              <a:t>supports or directs may not be related to each other other than to be jointly managed.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022CC0-F620-4F64-3E71-54E1650441D7}"/>
              </a:ext>
            </a:extLst>
          </p:cNvPr>
          <p:cNvSpPr txBox="1"/>
          <p:nvPr/>
        </p:nvSpPr>
        <p:spPr>
          <a:xfrm>
            <a:off x="1052943" y="3865417"/>
            <a:ext cx="6102926" cy="16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24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Benefits of </a:t>
            </a:r>
            <a:r>
              <a:rPr lang="en" sz="4200" dirty="0" err="1"/>
              <a:t>PMOs</a:t>
            </a:r>
            <a:endParaRPr lang="es-CO" sz="4200" dirty="0"/>
          </a:p>
        </p:txBody>
      </p:sp>
      <p:graphicFrame>
        <p:nvGraphicFramePr>
          <p:cNvPr id="6" name="3 Marcador de contenido">
            <a:extLst>
              <a:ext uri="{FF2B5EF4-FFF2-40B4-BE49-F238E27FC236}">
                <a16:creationId xmlns:a16="http://schemas.microsoft.com/office/drawing/2014/main" id="{8B928016-C473-C58D-BAD1-C58C41EFAD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477382"/>
              </p:ext>
            </p:extLst>
          </p:nvPr>
        </p:nvGraphicFramePr>
        <p:xfrm>
          <a:off x="1212272" y="1330036"/>
          <a:ext cx="10515600" cy="500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7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C095AC-BEE0-4AB2-9459-417E081F5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BC095AC-BEE0-4AB2-9459-417E081F5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5D036F-8889-4CD7-B0E1-A06C31DC1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E25D036F-8889-4CD7-B0E1-A06C31DC1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BE2E6F-C544-44C9-B7EF-8C92247AC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37BE2E6F-C544-44C9-B7EF-8C92247AC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D2943D-F7E7-468B-9658-80988AFDB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BD2943D-F7E7-468B-9658-80988AFDB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B80BC0-4219-4591-A46B-9DFB0C5C8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CB80BC0-4219-4591-A46B-9DFB0C5C8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11084C-0E23-4495-B3AE-4DB5D868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B11084C-0E23-4495-B3AE-4DB5D8688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FD8B1-9154-42A5-A770-5233E0452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367FD8B1-9154-42A5-A770-5233E0452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B448D2-E03A-4DFE-A538-AE656FC67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DB448D2-E03A-4DFE-A538-AE656FC67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7AF3BC-4363-4E6C-B7BA-8FF373B9B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B7AF3BC-4363-4E6C-B7BA-8FF373B9B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5DB19F-21F9-4C61-BF10-F3D2F4414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0A5DB19F-21F9-4C61-BF10-F3D2F4414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B0E6A9-BBCA-4F7F-9883-0B9359C47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18B0E6A9-BBCA-4F7F-9883-0B9359C47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6E5902-F448-4B82-8157-EBF450634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FD6E5902-F448-4B82-8157-EBF450634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613FBA-6182-4D8E-AA55-29A085BB0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05613FBA-6182-4D8E-AA55-29A085BB0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72CE9-DFF7-450B-BE9C-0557908DA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07872CE9-DFF7-450B-BE9C-0557908DA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E5D1DD-B56D-4E32-A119-C4F3D2FCB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9E5D1DD-B56D-4E32-A119-C4F3D2FCB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Importance of </a:t>
            </a:r>
            <a:r>
              <a:rPr lang="en" sz="4200" dirty="0" err="1"/>
              <a:t>PMOs</a:t>
            </a:r>
            <a:endParaRPr lang="es-CO" sz="4200" dirty="0"/>
          </a:p>
        </p:txBody>
      </p:sp>
      <p:graphicFrame>
        <p:nvGraphicFramePr>
          <p:cNvPr id="6" name="3 Marcador de contenido">
            <a:extLst>
              <a:ext uri="{FF2B5EF4-FFF2-40B4-BE49-F238E27FC236}">
                <a16:creationId xmlns:a16="http://schemas.microsoft.com/office/drawing/2014/main" id="{8B928016-C473-C58D-BAD1-C58C41EFADE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2200054"/>
              </p:ext>
            </p:extLst>
          </p:nvPr>
        </p:nvGraphicFramePr>
        <p:xfrm>
          <a:off x="-561110" y="15937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Implementación de la PMO: Su guía de cómo hacerlo">
            <a:extLst>
              <a:ext uri="{FF2B5EF4-FFF2-40B4-BE49-F238E27FC236}">
                <a16:creationId xmlns:a16="http://schemas.microsoft.com/office/drawing/2014/main" id="{A6BE394F-D11E-54E0-57A9-7EB654E04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6251"/>
          <a:stretch/>
        </p:blipFill>
        <p:spPr bwMode="auto">
          <a:xfrm>
            <a:off x="9019309" y="2155274"/>
            <a:ext cx="2479964" cy="3045868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3D04F-9420-4599-9D4F-4FA59A512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703D04F-9420-4599-9D4F-4FA59A512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C0CCFD-972E-47A7-9CA4-8CCA11C5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9BC0CCFD-972E-47A7-9CA4-8CCA11C55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BFE77F-C268-49F1-974F-6411207E9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ABFE77F-C268-49F1-974F-6411207E9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F3B0D9-FDE7-4EBE-BC34-01B5B1EB1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2F3B0D9-FDE7-4EBE-BC34-01B5B1EB1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50CC85-8211-451B-8391-2AF3128E9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0650CC85-8211-451B-8391-2AF3128E9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65233C-C4AA-4292-A19B-0FF5034C5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3965233C-C4AA-4292-A19B-0FF5034C5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1246ED-F562-4B9C-A3DA-A5221315C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541246ED-F562-4B9C-A3DA-A5221315C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01A4AD-D98F-4ABF-95BF-280962703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701A4AD-D98F-4ABF-95BF-280962703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F5AC45-DD31-40F4-AD90-37F6D911B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EF5AC45-DD31-40F4-AD90-37F6D911B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EB465F-9707-4C31-B24A-193C055E4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50EB465F-9707-4C31-B24A-193C055E4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What is a </a:t>
            </a:r>
            <a:r>
              <a:rPr lang="en" sz="4200" dirty="0" err="1"/>
              <a:t>PMO </a:t>
            </a:r>
            <a:r>
              <a:rPr lang="en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906" y="1816845"/>
            <a:ext cx="5714999" cy="414896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" dirty="0"/>
              <a:t>In highly competitive environments, the </a:t>
            </a:r>
            <a:r>
              <a:rPr lang="en" dirty="0" err="1"/>
              <a:t>PMO planning and implementation process </a:t>
            </a:r>
            <a:r>
              <a:rPr lang="en" dirty="0"/>
              <a:t>is a critical success factor.</a:t>
            </a:r>
          </a:p>
          <a:p>
            <a:pPr algn="just"/>
            <a:r>
              <a:rPr lang="en" dirty="0"/>
              <a:t>A properly implemented </a:t>
            </a:r>
            <a:r>
              <a:rPr lang="en" dirty="0" err="1"/>
              <a:t>PMO becomes an articulator of the organization's strategic deployment.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022CC0-F620-4F64-3E71-54E1650441D7}"/>
              </a:ext>
            </a:extLst>
          </p:cNvPr>
          <p:cNvSpPr txBox="1"/>
          <p:nvPr/>
        </p:nvSpPr>
        <p:spPr>
          <a:xfrm>
            <a:off x="1052943" y="3865417"/>
            <a:ext cx="6102926" cy="16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</p:txBody>
      </p:sp>
      <p:pic>
        <p:nvPicPr>
          <p:cNvPr id="7" name="Picture 2" descr="http://blogs.icemd.com/imagenes_post/imagenes_243/post05-1.jpg">
            <a:extLst>
              <a:ext uri="{FF2B5EF4-FFF2-40B4-BE49-F238E27FC236}">
                <a16:creationId xmlns:a16="http://schemas.microsoft.com/office/drawing/2014/main" id="{14487B47-722B-BBB6-BA62-6253B3E9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047" y="2287025"/>
            <a:ext cx="2989605" cy="2700612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3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What is a </a:t>
            </a:r>
            <a:r>
              <a:rPr lang="en" sz="4200" dirty="0" err="1"/>
              <a:t>PMO </a:t>
            </a:r>
            <a:r>
              <a:rPr lang="en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4683" y="1593703"/>
            <a:ext cx="5714999" cy="3283097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" dirty="0"/>
              <a:t>A relevant </a:t>
            </a:r>
            <a:r>
              <a:rPr lang="en" dirty="0" err="1"/>
              <a:t>PMO </a:t>
            </a:r>
            <a:r>
              <a:rPr lang="en" dirty="0"/>
              <a:t>becomes an agent for the development of new organizational capabilities.</a:t>
            </a:r>
          </a:p>
          <a:p>
            <a:pPr algn="just"/>
            <a:r>
              <a:rPr lang="en" dirty="0"/>
              <a:t>A highly effective </a:t>
            </a:r>
            <a:r>
              <a:rPr lang="en" dirty="0" err="1"/>
              <a:t>PMO </a:t>
            </a:r>
            <a:r>
              <a:rPr lang="en" dirty="0"/>
              <a:t>becomes a source of competitive advantage.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022CC0-F620-4F64-3E71-54E1650441D7}"/>
              </a:ext>
            </a:extLst>
          </p:cNvPr>
          <p:cNvSpPr txBox="1"/>
          <p:nvPr/>
        </p:nvSpPr>
        <p:spPr>
          <a:xfrm>
            <a:off x="1052943" y="3865417"/>
            <a:ext cx="6102926" cy="16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</p:txBody>
      </p:sp>
      <p:pic>
        <p:nvPicPr>
          <p:cNvPr id="9" name="Picture 2" descr="Resultado de imagen para competitiveness advantage">
            <a:extLst>
              <a:ext uri="{FF2B5EF4-FFF2-40B4-BE49-F238E27FC236}">
                <a16:creationId xmlns:a16="http://schemas.microsoft.com/office/drawing/2014/main" id="{F4F37784-F54E-60D5-B881-1DBDF872D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943" y="1804890"/>
            <a:ext cx="3930299" cy="2626984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B7CE7B-158E-4B58-2B4D-E4384B0F0AFA}"/>
              </a:ext>
            </a:extLst>
          </p:cNvPr>
          <p:cNvSpPr txBox="1"/>
          <p:nvPr/>
        </p:nvSpPr>
        <p:spPr>
          <a:xfrm>
            <a:off x="838200" y="5128691"/>
            <a:ext cx="10261482" cy="938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" dirty="0"/>
              <a:t>The essential function of a </a:t>
            </a:r>
            <a:r>
              <a:rPr lang="en" dirty="0" err="1"/>
              <a:t>PMO </a:t>
            </a:r>
            <a:r>
              <a:rPr lang="en" dirty="0"/>
              <a:t>is continuous improvement at all stages of the project management life cycle.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857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What is a </a:t>
            </a:r>
            <a:r>
              <a:rPr lang="en" sz="4200" dirty="0" err="1"/>
              <a:t>PMO </a:t>
            </a:r>
            <a:r>
              <a:rPr lang="en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906" y="1593703"/>
            <a:ext cx="5714999" cy="414896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" dirty="0"/>
              <a:t>The </a:t>
            </a:r>
            <a:r>
              <a:rPr lang="en" dirty="0" err="1"/>
              <a:t>PMO </a:t>
            </a:r>
            <a:r>
              <a:rPr lang="en" dirty="0"/>
              <a:t>is called to be an agent of change, the natural guide and thermometer of the state of health of the projects in an organization.</a:t>
            </a:r>
          </a:p>
          <a:p>
            <a:pPr algn="just"/>
            <a:r>
              <a:rPr lang="en" dirty="0"/>
              <a:t>You must have the ability to establish, measure, consolidate and monitor a culture around project management throughout the organization.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022CC0-F620-4F64-3E71-54E1650441D7}"/>
              </a:ext>
            </a:extLst>
          </p:cNvPr>
          <p:cNvSpPr txBox="1"/>
          <p:nvPr/>
        </p:nvSpPr>
        <p:spPr>
          <a:xfrm>
            <a:off x="1052943" y="3865417"/>
            <a:ext cx="6102926" cy="16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</p:txBody>
      </p:sp>
      <p:pic>
        <p:nvPicPr>
          <p:cNvPr id="7" name="Picture 2" descr="Resultado de imagen para project manager">
            <a:extLst>
              <a:ext uri="{FF2B5EF4-FFF2-40B4-BE49-F238E27FC236}">
                <a16:creationId xmlns:a16="http://schemas.microsoft.com/office/drawing/2014/main" id="{DD955D5B-C608-E9EF-0F45-1FF737EDD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5334" y="2015351"/>
            <a:ext cx="3339760" cy="2827298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1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What does a </a:t>
            </a:r>
            <a:r>
              <a:rPr lang="en" sz="4200" dirty="0" err="1"/>
              <a:t>PMO do </a:t>
            </a:r>
            <a:r>
              <a:rPr lang="en" sz="4200" dirty="0"/>
              <a:t>?</a:t>
            </a:r>
            <a:endParaRPr lang="es-ES_tradnl" sz="4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A5BBD-CF39-F1F6-6C1A-92442E71F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4110" y="2202874"/>
            <a:ext cx="7965184" cy="3724708"/>
          </a:xfrm>
        </p:spPr>
        <p:txBody>
          <a:bodyPr>
            <a:normAutofit/>
          </a:bodyPr>
          <a:lstStyle/>
          <a:p>
            <a:pPr algn="just"/>
            <a:r>
              <a:rPr lang="en" dirty="0"/>
              <a:t>Centralizes and coordinates project management.</a:t>
            </a:r>
          </a:p>
          <a:p>
            <a:pPr algn="just"/>
            <a:r>
              <a:rPr lang="en" dirty="0"/>
              <a:t>Supervises and controls the development of projects, programs and portfolios.</a:t>
            </a:r>
          </a:p>
          <a:p>
            <a:pPr algn="just"/>
            <a:r>
              <a:rPr lang="en" dirty="0"/>
              <a:t>Manage the project portfolio.</a:t>
            </a:r>
          </a:p>
          <a:p>
            <a:pPr algn="just"/>
            <a:r>
              <a:rPr lang="en" dirty="0"/>
              <a:t>Manage resources for project management.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DA749B-1B9B-0DD8-313E-EF643FC57C8A}"/>
              </a:ext>
            </a:extLst>
          </p:cNvPr>
          <p:cNvSpPr txBox="1"/>
          <p:nvPr/>
        </p:nvSpPr>
        <p:spPr>
          <a:xfrm>
            <a:off x="1167246" y="1552138"/>
            <a:ext cx="404206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dk1"/>
                </a:solidFill>
                <a:latin typeface="Barlow Medium" panose="000006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" dirty="0"/>
              <a:t>Centralizing function: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559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What does a </a:t>
            </a:r>
            <a:r>
              <a:rPr lang="en" sz="4200" dirty="0" err="1"/>
              <a:t>PMO do </a:t>
            </a:r>
            <a:r>
              <a:rPr lang="en" sz="4200" dirty="0"/>
              <a:t>?</a:t>
            </a:r>
            <a:endParaRPr lang="es-ES_tradnl" sz="4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9A5BBD-CF39-F1F6-6C1A-92442E71F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0" y="2050468"/>
            <a:ext cx="6172200" cy="41286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" dirty="0"/>
              <a:t>Consolidates project information to support decision making.</a:t>
            </a:r>
          </a:p>
          <a:p>
            <a:pPr algn="just"/>
            <a:r>
              <a:rPr lang="en" dirty="0"/>
              <a:t>Disseminates and maintains PA policies and methodologies in the organization.</a:t>
            </a:r>
          </a:p>
          <a:p>
            <a:pPr algn="just"/>
            <a:r>
              <a:rPr lang="en" dirty="0"/>
              <a:t>Report consolidated information to senior management.</a:t>
            </a:r>
          </a:p>
          <a:p>
            <a:pPr algn="just"/>
            <a:r>
              <a:rPr lang="en" dirty="0"/>
              <a:t>Contributes to the implementation of the business strategy.</a:t>
            </a:r>
          </a:p>
          <a:p>
            <a:pPr algn="just"/>
            <a:r>
              <a:rPr lang="en" dirty="0"/>
              <a:t>Serves as an agent of training and change.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DA749B-1B9B-0DD8-313E-EF643FC57C8A}"/>
              </a:ext>
            </a:extLst>
          </p:cNvPr>
          <p:cNvSpPr txBox="1"/>
          <p:nvPr/>
        </p:nvSpPr>
        <p:spPr>
          <a:xfrm>
            <a:off x="1167246" y="1399733"/>
            <a:ext cx="57046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dk1"/>
                </a:solidFill>
                <a:latin typeface="Barlow Medium" panose="000006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" dirty="0"/>
              <a:t>Support and follow-up function:</a:t>
            </a:r>
            <a:endParaRPr lang="es-CO" dirty="0"/>
          </a:p>
        </p:txBody>
      </p:sp>
      <p:pic>
        <p:nvPicPr>
          <p:cNvPr id="5122" name="Picture 2" descr="Roles de una PMO en Proyectos Inmobiliarios – Gestión de Proyectos  Inmobiliarios">
            <a:extLst>
              <a:ext uri="{FF2B5EF4-FFF2-40B4-BE49-F238E27FC236}">
                <a16:creationId xmlns:a16="http://schemas.microsoft.com/office/drawing/2014/main" id="{3AAAD3F4-444F-B3E3-A8EC-914B7F8E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0" y="2382982"/>
            <a:ext cx="4355391" cy="33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6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D682CC-C2BE-BB41-8A97-4103C56EE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34" y="2909454"/>
            <a:ext cx="6219217" cy="1553819"/>
          </a:xfrm>
        </p:spPr>
        <p:txBody>
          <a:bodyPr>
            <a:normAutofit/>
          </a:bodyPr>
          <a:lstStyle/>
          <a:p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</a:t>
            </a:r>
            <a:r>
              <a:rPr lang="e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PMOs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C8DEC5-433E-4A48-918E-26C30FEB3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 dirty="0"/>
              <a:t>Let's analyze the various organizational forms that a </a:t>
            </a:r>
            <a:r>
              <a:rPr lang="en" dirty="0" err="1"/>
              <a:t>PMO can assume</a:t>
            </a:r>
            <a:endParaRPr lang="es-ES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E032ADE-59CE-A55C-1E11-1A6DF89D6D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445" r="254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245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6D662-87C2-53C4-205D-D3B28DCF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Types of PMO (PMBOK® Guide)</a:t>
            </a:r>
            <a:endParaRPr lang="es-CO" sz="4200" dirty="0"/>
          </a:p>
        </p:txBody>
      </p:sp>
      <p:graphicFrame>
        <p:nvGraphicFramePr>
          <p:cNvPr id="6" name="2 Diagrama">
            <a:extLst>
              <a:ext uri="{FF2B5EF4-FFF2-40B4-BE49-F238E27FC236}">
                <a16:creationId xmlns:a16="http://schemas.microsoft.com/office/drawing/2014/main" id="{5A0562B3-5AAE-CF47-809C-F2E93A1010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8293655"/>
              </p:ext>
            </p:extLst>
          </p:nvPr>
        </p:nvGraphicFramePr>
        <p:xfrm>
          <a:off x="269941" y="1663627"/>
          <a:ext cx="10515600" cy="353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2E16E8-CE98-0E1C-D3AD-A78C74036CFE}"/>
              </a:ext>
            </a:extLst>
          </p:cNvPr>
          <p:cNvSpPr txBox="1"/>
          <p:nvPr/>
        </p:nvSpPr>
        <p:spPr>
          <a:xfrm>
            <a:off x="269941" y="5855906"/>
            <a:ext cx="804720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7818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PMBOK is a registered mark of the Project Management Institute, Inc.</a:t>
            </a:r>
            <a:endParaRPr lang="es-C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1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D682CC-C2BE-BB41-8A97-4103C56EE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Project Management Office?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C8DEC5-433E-4A48-918E-26C30FEB3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" dirty="0"/>
              <a:t>The </a:t>
            </a:r>
            <a:r>
              <a:rPr lang="en" dirty="0" err="1"/>
              <a:t>PMO </a:t>
            </a:r>
            <a:r>
              <a:rPr lang="en" dirty="0"/>
              <a:t>is the natural link between the organization's portfolios, programs and projects and corporate performance measurement systems.</a:t>
            </a:r>
            <a:endParaRPr lang="es-ES_tradnl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07EA5D76-6BF3-4FBD-7F25-3CE3BCBE97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234" r="26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357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6D662-87C2-53C4-205D-D3B28DCF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Types of PMO (PMBOK ® Guide)</a:t>
            </a:r>
            <a:endParaRPr lang="es-CO" sz="42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3DBD66A0-A3A0-EA43-D180-6C7D20FA08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1381090"/>
              </p:ext>
            </p:extLst>
          </p:nvPr>
        </p:nvGraphicFramePr>
        <p:xfrm>
          <a:off x="1343892" y="1481282"/>
          <a:ext cx="6650182" cy="464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3E62FF4C-B5F5-6355-0B5A-7C01FB7A94CD}"/>
              </a:ext>
            </a:extLst>
          </p:cNvPr>
          <p:cNvSpPr/>
          <p:nvPr/>
        </p:nvSpPr>
        <p:spPr>
          <a:xfrm>
            <a:off x="8256240" y="4923383"/>
            <a:ext cx="3243033" cy="120032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2400" dirty="0">
                <a:latin typeface="Barlow" panose="00000500000000000000" pitchFamily="2" charset="0"/>
              </a:rPr>
              <a:t>This PMO exercises a reduced degree of control.</a:t>
            </a:r>
          </a:p>
        </p:txBody>
      </p:sp>
      <p:pic>
        <p:nvPicPr>
          <p:cNvPr id="10" name="Picture 2" descr="https://encrypted-tbn0.gstatic.com/images?q=tbn:ANd9GcTxZAJ05ccwo1acMTPXpRN4Km2AxyVjSVfhjKcbTES7HunQIjPmDg">
            <a:extLst>
              <a:ext uri="{FF2B5EF4-FFF2-40B4-BE49-F238E27FC236}">
                <a16:creationId xmlns:a16="http://schemas.microsoft.com/office/drawing/2014/main" id="{CAF7108B-DDD7-DE57-3252-8DC296C51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56" y="1886438"/>
            <a:ext cx="2650201" cy="265020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E6995E-F9F7-B95A-6745-95A7CB52546E}"/>
              </a:ext>
            </a:extLst>
          </p:cNvPr>
          <p:cNvSpPr txBox="1"/>
          <p:nvPr/>
        </p:nvSpPr>
        <p:spPr>
          <a:xfrm>
            <a:off x="269941" y="6043682"/>
            <a:ext cx="804720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7818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PMBOK is a registered mark of the Project Management Institute, Inc.</a:t>
            </a:r>
            <a:endParaRPr lang="es-C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0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6D662-87C2-53C4-205D-D3B28DCF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Types of PMO (PMBOK ® Guide)</a:t>
            </a:r>
            <a:endParaRPr lang="es-CO" sz="42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3DBD66A0-A3A0-EA43-D180-6C7D20FA08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4651654"/>
              </p:ext>
            </p:extLst>
          </p:nvPr>
        </p:nvGraphicFramePr>
        <p:xfrm>
          <a:off x="5167746" y="1481282"/>
          <a:ext cx="6650182" cy="464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3E62FF4C-B5F5-6355-0B5A-7C01FB7A94CD}"/>
              </a:ext>
            </a:extLst>
          </p:cNvPr>
          <p:cNvSpPr/>
          <p:nvPr/>
        </p:nvSpPr>
        <p:spPr>
          <a:xfrm>
            <a:off x="1218130" y="4854160"/>
            <a:ext cx="3243033" cy="120032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2400" dirty="0">
                <a:latin typeface="Barlow" panose="00000500000000000000" pitchFamily="2" charset="0"/>
              </a:rPr>
              <a:t>This </a:t>
            </a:r>
            <a:r>
              <a:rPr lang="en" sz="2400" dirty="0" err="1">
                <a:latin typeface="Barlow" panose="00000500000000000000" pitchFamily="2" charset="0"/>
              </a:rPr>
              <a:t>PMO </a:t>
            </a:r>
            <a:r>
              <a:rPr lang="en" sz="2400" dirty="0">
                <a:latin typeface="Barlow" panose="00000500000000000000" pitchFamily="2" charset="0"/>
              </a:rPr>
              <a:t>exercises a moderate degree of control.</a:t>
            </a:r>
          </a:p>
        </p:txBody>
      </p:sp>
      <p:pic>
        <p:nvPicPr>
          <p:cNvPr id="6" name="Picture 2" descr="Resultado de imagen para pmo control">
            <a:extLst>
              <a:ext uri="{FF2B5EF4-FFF2-40B4-BE49-F238E27FC236}">
                <a16:creationId xmlns:a16="http://schemas.microsoft.com/office/drawing/2014/main" id="{A56E88D6-1960-C6BC-2F39-16CF916A7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7" y="1971738"/>
            <a:ext cx="3975900" cy="27041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A21D4-D43C-16AE-9C4D-4A768B73AACB}"/>
              </a:ext>
            </a:extLst>
          </p:cNvPr>
          <p:cNvSpPr txBox="1"/>
          <p:nvPr/>
        </p:nvSpPr>
        <p:spPr>
          <a:xfrm>
            <a:off x="269941" y="6001045"/>
            <a:ext cx="804720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7818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PMBOK is a registered mark of the Project Management Institute, Inc.</a:t>
            </a:r>
            <a:endParaRPr lang="es-C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50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6D662-87C2-53C4-205D-D3B28DCF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Types of </a:t>
            </a:r>
            <a:r>
              <a:rPr lang="en" sz="4200" dirty="0" err="1"/>
              <a:t>PMO </a:t>
            </a:r>
            <a:r>
              <a:rPr lang="en" sz="4200" dirty="0"/>
              <a:t>(PMBOK Guide)</a:t>
            </a:r>
            <a:endParaRPr lang="es-CO" sz="42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3DBD66A0-A3A0-EA43-D180-6C7D20FA08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1526386"/>
              </p:ext>
            </p:extLst>
          </p:nvPr>
        </p:nvGraphicFramePr>
        <p:xfrm>
          <a:off x="1343891" y="1288903"/>
          <a:ext cx="10155381" cy="232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3E62FF4C-B5F5-6355-0B5A-7C01FB7A94CD}"/>
              </a:ext>
            </a:extLst>
          </p:cNvPr>
          <p:cNvSpPr/>
          <p:nvPr/>
        </p:nvSpPr>
        <p:spPr>
          <a:xfrm>
            <a:off x="7563513" y="4169410"/>
            <a:ext cx="3243033" cy="120032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2400" dirty="0">
                <a:latin typeface="Barlow" panose="00000500000000000000" pitchFamily="2" charset="0"/>
              </a:rPr>
              <a:t>This </a:t>
            </a:r>
            <a:r>
              <a:rPr lang="en" sz="2400" dirty="0" err="1">
                <a:latin typeface="Barlow" panose="00000500000000000000" pitchFamily="2" charset="0"/>
              </a:rPr>
              <a:t>PMO </a:t>
            </a:r>
            <a:r>
              <a:rPr lang="en" sz="2400" dirty="0">
                <a:latin typeface="Barlow" panose="00000500000000000000" pitchFamily="2" charset="0"/>
              </a:rPr>
              <a:t>exercises a high degree of control.</a:t>
            </a:r>
          </a:p>
        </p:txBody>
      </p:sp>
      <p:pic>
        <p:nvPicPr>
          <p:cNvPr id="6" name="Picture 2" descr="Resultado de imagen para pmo">
            <a:extLst>
              <a:ext uri="{FF2B5EF4-FFF2-40B4-BE49-F238E27FC236}">
                <a16:creationId xmlns:a16="http://schemas.microsoft.com/office/drawing/2014/main" id="{22DFF8AC-44C0-43FF-5577-0549F25B2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9344" y="3673655"/>
            <a:ext cx="4536504" cy="219184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8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Types of </a:t>
            </a:r>
            <a:r>
              <a:rPr lang="en" sz="4200" dirty="0" err="1"/>
              <a:t>PMO </a:t>
            </a:r>
            <a:r>
              <a:rPr lang="en" sz="4200" dirty="0"/>
              <a:t>(Casey &amp; Peck, 2001)</a:t>
            </a:r>
            <a:endParaRPr lang="es-ES_tradnl" sz="4200" dirty="0"/>
          </a:p>
        </p:txBody>
      </p:sp>
      <p:graphicFrame>
        <p:nvGraphicFramePr>
          <p:cNvPr id="8" name="2 Diagrama">
            <a:extLst>
              <a:ext uri="{FF2B5EF4-FFF2-40B4-BE49-F238E27FC236}">
                <a16:creationId xmlns:a16="http://schemas.microsoft.com/office/drawing/2014/main" id="{E9FBD4C0-C841-BB5C-840B-66BCEEB3A3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3890581"/>
              </p:ext>
            </p:extLst>
          </p:nvPr>
        </p:nvGraphicFramePr>
        <p:xfrm>
          <a:off x="4281055" y="1717962"/>
          <a:ext cx="7072745" cy="383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Resultado de imagen para kind of pmo">
            <a:extLst>
              <a:ext uri="{FF2B5EF4-FFF2-40B4-BE49-F238E27FC236}">
                <a16:creationId xmlns:a16="http://schemas.microsoft.com/office/drawing/2014/main" id="{A6342936-D04D-3C32-D568-6E4ECA59B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5883"/>
          <a:stretch/>
        </p:blipFill>
        <p:spPr bwMode="auto">
          <a:xfrm>
            <a:off x="838200" y="2583468"/>
            <a:ext cx="3168352" cy="210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B76741F-BFA9-CA88-FD42-755C0B0D746C}"/>
              </a:ext>
            </a:extLst>
          </p:cNvPr>
          <p:cNvSpPr txBox="1"/>
          <p:nvPr/>
        </p:nvSpPr>
        <p:spPr>
          <a:xfrm>
            <a:off x="2182091" y="5873218"/>
            <a:ext cx="9171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r">
              <a:spcBef>
                <a:spcPts val="800"/>
              </a:spcBef>
              <a:spcAft>
                <a:spcPts val="0"/>
              </a:spcAft>
            </a:pPr>
            <a:r>
              <a:rPr lang="en" sz="1400" dirty="0">
                <a:ea typeface="Times New Roman" panose="02020603050405020304" pitchFamily="18" charset="0"/>
              </a:rPr>
              <a:t>Casey, W. &amp; Peck, W. (2001). </a:t>
            </a:r>
            <a:r>
              <a:rPr lang="en" sz="1400" i="1" dirty="0" err="1">
                <a:ea typeface="Times New Roman" panose="02020603050405020304" pitchFamily="18" charset="0"/>
              </a:rPr>
              <a:t>choosing</a:t>
            </a:r>
            <a:r>
              <a:rPr lang="en" sz="1400" i="1" dirty="0">
                <a:ea typeface="Times New Roman" panose="02020603050405020304" pitchFamily="18" charset="0"/>
              </a:rPr>
              <a:t> </a:t>
            </a:r>
            <a:r>
              <a:rPr lang="en" sz="1400" i="1" dirty="0" err="1">
                <a:ea typeface="Times New Roman" panose="02020603050405020304" pitchFamily="18" charset="0"/>
              </a:rPr>
              <a:t>the</a:t>
            </a:r>
            <a:r>
              <a:rPr lang="en" sz="1400" i="1" dirty="0">
                <a:ea typeface="Times New Roman" panose="02020603050405020304" pitchFamily="18" charset="0"/>
              </a:rPr>
              <a:t> </a:t>
            </a:r>
            <a:r>
              <a:rPr lang="en" sz="1400" i="1" dirty="0" err="1">
                <a:ea typeface="Times New Roman" panose="02020603050405020304" pitchFamily="18" charset="0"/>
              </a:rPr>
              <a:t>right</a:t>
            </a:r>
            <a:r>
              <a:rPr lang="en" sz="1400" i="1" dirty="0">
                <a:ea typeface="Times New Roman" panose="02020603050405020304" pitchFamily="18" charset="0"/>
              </a:rPr>
              <a:t> </a:t>
            </a:r>
            <a:r>
              <a:rPr lang="en" sz="1400" i="1" dirty="0" err="1">
                <a:ea typeface="Times New Roman" panose="02020603050405020304" pitchFamily="18" charset="0"/>
              </a:rPr>
              <a:t>PMO</a:t>
            </a:r>
            <a:r>
              <a:rPr lang="en" sz="1400" i="1" dirty="0">
                <a:ea typeface="Times New Roman" panose="02020603050405020304" pitchFamily="18" charset="0"/>
              </a:rPr>
              <a:t> </a:t>
            </a:r>
            <a:r>
              <a:rPr lang="en" sz="1400" i="1" dirty="0" err="1">
                <a:ea typeface="Times New Roman" panose="02020603050405020304" pitchFamily="18" charset="0"/>
              </a:rPr>
              <a:t>setup </a:t>
            </a:r>
            <a:r>
              <a:rPr lang="en" sz="1400" dirty="0">
                <a:ea typeface="Times New Roman" panose="02020603050405020304" pitchFamily="18" charset="0"/>
              </a:rPr>
              <a:t>. Retrieved from www.elg.net/articles/choosing-right-pmo-setup/</a:t>
            </a:r>
            <a:endParaRPr lang="es-CO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27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Types of </a:t>
            </a:r>
            <a:r>
              <a:rPr lang="en" sz="4200" dirty="0" err="1"/>
              <a:t>PMO </a:t>
            </a:r>
            <a:r>
              <a:rPr lang="en" sz="4200" dirty="0"/>
              <a:t>(Casey &amp; Peck, 2001)</a:t>
            </a:r>
            <a:endParaRPr lang="es-ES_tradnl" sz="4200" dirty="0"/>
          </a:p>
        </p:txBody>
      </p:sp>
      <p:graphicFrame>
        <p:nvGraphicFramePr>
          <p:cNvPr id="11" name="3 Diagrama">
            <a:extLst>
              <a:ext uri="{FF2B5EF4-FFF2-40B4-BE49-F238E27FC236}">
                <a16:creationId xmlns:a16="http://schemas.microsoft.com/office/drawing/2014/main" id="{71C3FE65-2D48-338B-4047-1E100EF220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3187671"/>
              </p:ext>
            </p:extLst>
          </p:nvPr>
        </p:nvGraphicFramePr>
        <p:xfrm>
          <a:off x="1267692" y="1410436"/>
          <a:ext cx="7793182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mg.directindustry.es/images_di/photo-g/estacion-meteorologica-15070-2553771.jpg">
            <a:extLst>
              <a:ext uri="{FF2B5EF4-FFF2-40B4-BE49-F238E27FC236}">
                <a16:creationId xmlns:a16="http://schemas.microsoft.com/office/drawing/2014/main" id="{02B8F2A6-C7E0-D6E7-EFB3-90C8B3364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9566" y="1552138"/>
            <a:ext cx="2708206" cy="366363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4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Types of </a:t>
            </a:r>
            <a:r>
              <a:rPr lang="en" sz="4200" dirty="0" err="1"/>
              <a:t>PMO </a:t>
            </a:r>
            <a:r>
              <a:rPr lang="en" sz="4200" dirty="0"/>
              <a:t>(Casey &amp; Peck, 2001)</a:t>
            </a:r>
            <a:endParaRPr lang="es-ES_tradnl" sz="4200" dirty="0"/>
          </a:p>
        </p:txBody>
      </p:sp>
      <p:graphicFrame>
        <p:nvGraphicFramePr>
          <p:cNvPr id="11" name="3 Diagrama">
            <a:extLst>
              <a:ext uri="{FF2B5EF4-FFF2-40B4-BE49-F238E27FC236}">
                <a16:creationId xmlns:a16="http://schemas.microsoft.com/office/drawing/2014/main" id="{71C3FE65-2D48-338B-4047-1E100EF220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665677"/>
              </p:ext>
            </p:extLst>
          </p:nvPr>
        </p:nvGraphicFramePr>
        <p:xfrm>
          <a:off x="1267692" y="1410437"/>
          <a:ext cx="8499763" cy="316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https://noticiasdeaviacionyturismo.files.wordpress.com/2013/07/torre_de_control_de_madrid-barajas-por-kadelar.jpg">
            <a:extLst>
              <a:ext uri="{FF2B5EF4-FFF2-40B4-BE49-F238E27FC236}">
                <a16:creationId xmlns:a16="http://schemas.microsoft.com/office/drawing/2014/main" id="{FB2C61F2-DC22-3028-2E37-DA9F5BD34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1880" y="3429000"/>
            <a:ext cx="2337495" cy="268774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Rectángulo">
            <a:extLst>
              <a:ext uri="{FF2B5EF4-FFF2-40B4-BE49-F238E27FC236}">
                <a16:creationId xmlns:a16="http://schemas.microsoft.com/office/drawing/2014/main" id="{CB51E151-AFA0-3C2B-0677-9013BD8472AE}"/>
              </a:ext>
            </a:extLst>
          </p:cNvPr>
          <p:cNvSpPr/>
          <p:nvPr/>
        </p:nvSpPr>
        <p:spPr>
          <a:xfrm>
            <a:off x="1267691" y="4782031"/>
            <a:ext cx="773776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2100" dirty="0">
                <a:latin typeface="Barlow" panose="00000500000000000000" pitchFamily="2" charset="0"/>
              </a:rPr>
              <a:t>It addresses the need to improve project management in organizations with training problems, methodologies, non-application or documentation of lessons learned, non-standardized use of tools and systems.</a:t>
            </a:r>
          </a:p>
        </p:txBody>
      </p:sp>
    </p:spTree>
    <p:extLst>
      <p:ext uri="{BB962C8B-B14F-4D97-AF65-F5344CB8AC3E}">
        <p14:creationId xmlns:p14="http://schemas.microsoft.com/office/powerpoint/2010/main" val="2039753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FEB4-5CE5-C24A-81BF-2841F6AC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Types of </a:t>
            </a:r>
            <a:r>
              <a:rPr lang="en" sz="4200" dirty="0" err="1"/>
              <a:t>PMO </a:t>
            </a:r>
            <a:r>
              <a:rPr lang="en" sz="4200" dirty="0"/>
              <a:t>(Casey &amp; Peck, 2001)</a:t>
            </a:r>
            <a:endParaRPr lang="es-ES_tradnl" sz="4200" dirty="0"/>
          </a:p>
        </p:txBody>
      </p:sp>
      <p:graphicFrame>
        <p:nvGraphicFramePr>
          <p:cNvPr id="11" name="3 Diagrama">
            <a:extLst>
              <a:ext uri="{FF2B5EF4-FFF2-40B4-BE49-F238E27FC236}">
                <a16:creationId xmlns:a16="http://schemas.microsoft.com/office/drawing/2014/main" id="{71C3FE65-2D48-338B-4047-1E100EF220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7566251"/>
              </p:ext>
            </p:extLst>
          </p:nvPr>
        </p:nvGraphicFramePr>
        <p:xfrm>
          <a:off x="1267692" y="1410436"/>
          <a:ext cx="7003472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www.s21.com.gt/sites/default/files/imagecache/Featured_first_area/pulso02a_7.jpg">
            <a:extLst>
              <a:ext uri="{FF2B5EF4-FFF2-40B4-BE49-F238E27FC236}">
                <a16:creationId xmlns:a16="http://schemas.microsoft.com/office/drawing/2014/main" id="{AEA10743-10B8-D428-253F-984E2798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242" y="3586104"/>
            <a:ext cx="3117020" cy="233518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7F84F92E-F2E8-2079-F841-557D32847D22}"/>
              </a:ext>
            </a:extLst>
          </p:cNvPr>
          <p:cNvSpPr/>
          <p:nvPr/>
        </p:nvSpPr>
        <p:spPr>
          <a:xfrm>
            <a:off x="8418702" y="1589759"/>
            <a:ext cx="278756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2100" dirty="0">
                <a:latin typeface="Barlow" panose="00000500000000000000" pitchFamily="2" charset="0"/>
              </a:rPr>
              <a:t>The management of the PMO is evaluated according to the performance of this pool of resources.</a:t>
            </a:r>
          </a:p>
        </p:txBody>
      </p:sp>
    </p:spTree>
    <p:extLst>
      <p:ext uri="{BB962C8B-B14F-4D97-AF65-F5344CB8AC3E}">
        <p14:creationId xmlns:p14="http://schemas.microsoft.com/office/powerpoint/2010/main" val="50455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000" dirty="0"/>
              <a:t>Types of </a:t>
            </a:r>
            <a:r>
              <a:rPr lang="en" sz="4000" dirty="0" err="1"/>
              <a:t>PMO </a:t>
            </a:r>
            <a:r>
              <a:rPr lang="en" sz="4000" dirty="0"/>
              <a:t>(Gerard Hill, 2014)</a:t>
            </a:r>
            <a:endParaRPr lang="es-ES_tradnl" sz="4000" dirty="0"/>
          </a:p>
        </p:txBody>
      </p:sp>
      <p:graphicFrame>
        <p:nvGraphicFramePr>
          <p:cNvPr id="7" name="2 Diagrama">
            <a:extLst>
              <a:ext uri="{FF2B5EF4-FFF2-40B4-BE49-F238E27FC236}">
                <a16:creationId xmlns:a16="http://schemas.microsoft.com/office/drawing/2014/main" id="{45D8E81D-95BC-AF1A-E1D2-C72D88509E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4885144"/>
              </p:ext>
            </p:extLst>
          </p:nvPr>
        </p:nvGraphicFramePr>
        <p:xfrm>
          <a:off x="2029691" y="1368425"/>
          <a:ext cx="72251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5 Rectángulo">
            <a:extLst>
              <a:ext uri="{FF2B5EF4-FFF2-40B4-BE49-F238E27FC236}">
                <a16:creationId xmlns:a16="http://schemas.microsoft.com/office/drawing/2014/main" id="{859E776A-7820-2EBB-EC0B-5C49884B488E}"/>
              </a:ext>
            </a:extLst>
          </p:cNvPr>
          <p:cNvSpPr/>
          <p:nvPr/>
        </p:nvSpPr>
        <p:spPr>
          <a:xfrm>
            <a:off x="3034145" y="5960031"/>
            <a:ext cx="8875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" sz="1400" dirty="0"/>
              <a:t>Hill, G. (2014). </a:t>
            </a:r>
            <a:r>
              <a:rPr lang="en" sz="1400" i="1" dirty="0"/>
              <a:t>The Complete Project Management Office Handbook </a:t>
            </a:r>
            <a:r>
              <a:rPr lang="en" sz="1400" dirty="0"/>
              <a:t>(3rd Ed). Florida, USA: Taylor &amp; Francis Group.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320244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000" dirty="0"/>
              <a:t>Types of </a:t>
            </a:r>
            <a:r>
              <a:rPr lang="en" sz="4000" dirty="0" err="1"/>
              <a:t>PMO </a:t>
            </a:r>
            <a:r>
              <a:rPr lang="en" sz="4000" dirty="0"/>
              <a:t>(Gerard Hill, 2014)</a:t>
            </a:r>
            <a:endParaRPr lang="es-ES_tradnl" sz="40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2F6044B9-FCA6-B82F-C6E4-F25A22A9E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2617372"/>
              </p:ext>
            </p:extLst>
          </p:nvPr>
        </p:nvGraphicFramePr>
        <p:xfrm>
          <a:off x="1420089" y="1448377"/>
          <a:ext cx="6380020" cy="479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7E2D59E-BA91-2C3B-5915-09CE16CFDE60}"/>
              </a:ext>
            </a:extLst>
          </p:cNvPr>
          <p:cNvSpPr/>
          <p:nvPr/>
        </p:nvSpPr>
        <p:spPr>
          <a:xfrm>
            <a:off x="7948883" y="3086151"/>
            <a:ext cx="3816424" cy="8125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One or more projects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a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433720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000" dirty="0"/>
              <a:t>Types of </a:t>
            </a:r>
            <a:r>
              <a:rPr lang="en" sz="4000" dirty="0" err="1"/>
              <a:t>PMO </a:t>
            </a:r>
            <a:r>
              <a:rPr lang="en" sz="4000" dirty="0"/>
              <a:t>(Gerard Hill, 2014)</a:t>
            </a:r>
            <a:endParaRPr lang="es-ES_tradnl" sz="40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2F6044B9-FCA6-B82F-C6E4-F25A22A9E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9566810"/>
              </p:ext>
            </p:extLst>
          </p:nvPr>
        </p:nvGraphicFramePr>
        <p:xfrm>
          <a:off x="1420089" y="1448377"/>
          <a:ext cx="6380020" cy="479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7E2D59E-BA91-2C3B-5915-09CE16CFDE60}"/>
              </a:ext>
            </a:extLst>
          </p:cNvPr>
          <p:cNvSpPr/>
          <p:nvPr/>
        </p:nvSpPr>
        <p:spPr>
          <a:xfrm>
            <a:off x="7948883" y="2720338"/>
            <a:ext cx="3816424" cy="22529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projects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project managers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A program manager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Part-time staff for the </a:t>
            </a:r>
            <a:r>
              <a:rPr lang="en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endParaRPr lang="es-E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9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000" dirty="0"/>
              <a:t>Government, Governance and Governance</a:t>
            </a:r>
            <a:endParaRPr lang="es-ES_tradnl" sz="4000" dirty="0"/>
          </a:p>
        </p:txBody>
      </p:sp>
      <p:graphicFrame>
        <p:nvGraphicFramePr>
          <p:cNvPr id="7" name="3 Diagrama">
            <a:extLst>
              <a:ext uri="{FF2B5EF4-FFF2-40B4-BE49-F238E27FC236}">
                <a16:creationId xmlns:a16="http://schemas.microsoft.com/office/drawing/2014/main" id="{18C154AF-E477-32B2-DBAD-1873038290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073596"/>
              </p:ext>
            </p:extLst>
          </p:nvPr>
        </p:nvGraphicFramePr>
        <p:xfrm>
          <a:off x="838200" y="1423842"/>
          <a:ext cx="7529945" cy="478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Importance of Data Governance - TRPlane.com">
            <a:extLst>
              <a:ext uri="{FF2B5EF4-FFF2-40B4-BE49-F238E27FC236}">
                <a16:creationId xmlns:a16="http://schemas.microsoft.com/office/drawing/2014/main" id="{A3601DAA-489D-D509-D6F9-752488938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0"/>
          <a:stretch/>
        </p:blipFill>
        <p:spPr bwMode="auto">
          <a:xfrm>
            <a:off x="8924307" y="2114693"/>
            <a:ext cx="3267693" cy="3401290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86BF05-95EF-45E5-B712-23F37A360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986BF05-95EF-45E5-B712-23F37A360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9DA721-0A08-403B-ACAF-80B5C27B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6E9DA721-0A08-403B-ACAF-80B5C27B3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6EC5FA-6FF2-4532-A360-A9F74235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DC6EC5FA-6FF2-4532-A360-A9F74235D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657A0E-9677-4C77-BF81-8A4C31D9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7E657A0E-9677-4C77-BF81-8A4C31D94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157F88-C0F1-4B67-BA71-18C4F25B7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157F88-C0F1-4B67-BA71-18C4F25B7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75CFC5-1440-4342-9754-1A94C1908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B675CFC5-1440-4342-9754-1A94C1908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000" dirty="0"/>
              <a:t>Types of </a:t>
            </a:r>
            <a:r>
              <a:rPr lang="en" sz="4000" dirty="0" err="1"/>
              <a:t>PMO </a:t>
            </a:r>
            <a:r>
              <a:rPr lang="en" sz="4000" dirty="0"/>
              <a:t>(Gerard Hill, 2014)</a:t>
            </a:r>
            <a:endParaRPr lang="es-ES_tradnl" sz="40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2F6044B9-FCA6-B82F-C6E4-F25A22A9E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4700472"/>
              </p:ext>
            </p:extLst>
          </p:nvPr>
        </p:nvGraphicFramePr>
        <p:xfrm>
          <a:off x="1420089" y="1343891"/>
          <a:ext cx="6528794" cy="508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7E2D59E-BA91-2C3B-5915-09CE16CFDE60}"/>
              </a:ext>
            </a:extLst>
          </p:cNvPr>
          <p:cNvSpPr/>
          <p:nvPr/>
        </p:nvSpPr>
        <p:spPr>
          <a:xfrm>
            <a:off x="8174181" y="2720338"/>
            <a:ext cx="3591125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projects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project managers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program directors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Staff with full dedication to the </a:t>
            </a:r>
            <a:r>
              <a:rPr lang="en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endParaRPr lang="es-E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94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000" dirty="0"/>
              <a:t>Types of </a:t>
            </a:r>
            <a:r>
              <a:rPr lang="en" sz="4000" dirty="0" err="1"/>
              <a:t>PMO </a:t>
            </a:r>
            <a:r>
              <a:rPr lang="en" sz="4000" dirty="0"/>
              <a:t>(Gerard Hill, 2014)</a:t>
            </a:r>
            <a:endParaRPr lang="es-ES_tradnl" sz="40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2F6044B9-FCA6-B82F-C6E4-F25A22A9E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4546608"/>
              </p:ext>
            </p:extLst>
          </p:nvPr>
        </p:nvGraphicFramePr>
        <p:xfrm>
          <a:off x="1420089" y="1343891"/>
          <a:ext cx="6528794" cy="508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7E2D59E-BA91-2C3B-5915-09CE16CFDE60}"/>
              </a:ext>
            </a:extLst>
          </p:cNvPr>
          <p:cNvSpPr/>
          <p:nvPr/>
        </p:nvSpPr>
        <p:spPr>
          <a:xfrm>
            <a:off x="8174181" y="2319097"/>
            <a:ext cx="3591125" cy="33424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projects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project managers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program directors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 </a:t>
            </a:r>
            <a:endParaRPr lang="es-ES" sz="2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Staff with full dedication for the technical and support functions of the </a:t>
            </a:r>
            <a:r>
              <a:rPr lang="en" sz="22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endParaRPr lang="es-ES" sz="2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57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000" dirty="0"/>
              <a:t>Types of </a:t>
            </a:r>
            <a:r>
              <a:rPr lang="en" sz="4000" dirty="0" err="1"/>
              <a:t>PMO </a:t>
            </a:r>
            <a:r>
              <a:rPr lang="en" sz="4000" dirty="0"/>
              <a:t>(Gerard Hill, 2014)</a:t>
            </a:r>
            <a:endParaRPr lang="es-ES_tradnl" sz="4000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2F6044B9-FCA6-B82F-C6E4-F25A22A9E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2526065"/>
              </p:ext>
            </p:extLst>
          </p:nvPr>
        </p:nvGraphicFramePr>
        <p:xfrm>
          <a:off x="1420089" y="1136068"/>
          <a:ext cx="6528794" cy="508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C7E2D59E-BA91-2C3B-5915-09CE16CFDE60}"/>
              </a:ext>
            </a:extLst>
          </p:cNvPr>
          <p:cNvSpPr/>
          <p:nvPr/>
        </p:nvSpPr>
        <p:spPr>
          <a:xfrm>
            <a:off x="8174181" y="1963541"/>
            <a:ext cx="3591125" cy="33701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projects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project managers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Multiple program directors</a:t>
            </a: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 </a:t>
            </a:r>
            <a:endParaRPr lang="es-E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Staff with full dedication to the technical functions of the </a:t>
            </a:r>
            <a:r>
              <a:rPr lang="en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</a:t>
            </a:r>
            <a:endParaRPr lang="es-E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rlow" panose="00000500000000000000" pitchFamily="2" charset="0"/>
            </a:endParaRPr>
          </a:p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PMO </a:t>
            </a:r>
            <a:r>
              <a:rPr lang="en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arlow" panose="00000500000000000000" pitchFamily="2" charset="0"/>
              </a:rPr>
              <a:t>support staff throughout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848076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798661"/>
          </a:xfrm>
        </p:spPr>
        <p:txBody>
          <a:bodyPr>
            <a:normAutofit/>
          </a:bodyPr>
          <a:lstStyle/>
          <a:p>
            <a:r>
              <a:rPr lang="en" sz="3800" dirty="0"/>
              <a:t>Types of </a:t>
            </a:r>
            <a:r>
              <a:rPr lang="en" sz="3800" dirty="0" err="1"/>
              <a:t>PMO </a:t>
            </a:r>
            <a:r>
              <a:rPr lang="en" sz="3800" dirty="0"/>
              <a:t>(Gerard Hill, 2014)</a:t>
            </a:r>
            <a:endParaRPr lang="es-ES_tradnl" sz="3800" dirty="0"/>
          </a:p>
        </p:txBody>
      </p:sp>
      <p:pic>
        <p:nvPicPr>
          <p:cNvPr id="10" name="Picture 2" descr="Resultado de imagen para pmo hill">
            <a:extLst>
              <a:ext uri="{FF2B5EF4-FFF2-40B4-BE49-F238E27FC236}">
                <a16:creationId xmlns:a16="http://schemas.microsoft.com/office/drawing/2014/main" id="{0CCD3943-ABF0-7E02-2E70-4481F58FA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5709" y="1025236"/>
            <a:ext cx="9260582" cy="50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35147AC-AE50-CE49-C786-7D3955FA0DAA}"/>
              </a:ext>
            </a:extLst>
          </p:cNvPr>
          <p:cNvSpPr txBox="1"/>
          <p:nvPr/>
        </p:nvSpPr>
        <p:spPr>
          <a:xfrm>
            <a:off x="484909" y="6089617"/>
            <a:ext cx="108688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sz="1200" dirty="0" err="1"/>
              <a:t>Boggi </a:t>
            </a:r>
            <a:r>
              <a:rPr lang="en" sz="1200" dirty="0"/>
              <a:t>, C. (2011). Experience in the Implementation of the Project Management Office</a:t>
            </a:r>
          </a:p>
        </p:txBody>
      </p:sp>
    </p:spTree>
    <p:extLst>
      <p:ext uri="{BB962C8B-B14F-4D97-AF65-F5344CB8AC3E}">
        <p14:creationId xmlns:p14="http://schemas.microsoft.com/office/powerpoint/2010/main" val="1721422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65A4-5C33-7F41-8D5F-DEA0684C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Master in Project Management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65047-4BE7-A64A-ACF1-BBAE1011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2169"/>
            <a:ext cx="10515600" cy="640651"/>
          </a:xfrm>
        </p:spPr>
        <p:txBody>
          <a:bodyPr>
            <a:normAutofit/>
          </a:bodyPr>
          <a:lstStyle/>
          <a:p>
            <a:r>
              <a:rPr lang="en" sz="3200" b="1" dirty="0"/>
              <a:t>Planning and Strategic Analysis of the Company</a:t>
            </a:r>
            <a:endParaRPr lang="es-ES_tradnl" sz="32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2F5256C-B9D7-EF9E-F537-07258B558A80}"/>
              </a:ext>
            </a:extLst>
          </p:cNvPr>
          <p:cNvSpPr txBox="1">
            <a:spLocks/>
          </p:cNvSpPr>
          <p:nvPr/>
        </p:nvSpPr>
        <p:spPr>
          <a:xfrm>
            <a:off x="831850" y="3740007"/>
            <a:ext cx="10515600" cy="102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Barlow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>
                <a:solidFill>
                  <a:schemeClr val="tx1"/>
                </a:solidFill>
              </a:rPr>
              <a:t>Presentation – Week 3: </a:t>
            </a:r>
            <a:r>
              <a:rPr lang="en" b="1" dirty="0">
                <a:solidFill>
                  <a:schemeClr val="tx1"/>
                </a:solidFill>
              </a:rPr>
              <a:t>Strategic Assurance ( </a:t>
            </a:r>
            <a:r>
              <a:rPr lang="en" b="1" dirty="0" err="1">
                <a:solidFill>
                  <a:schemeClr val="tx1"/>
                </a:solidFill>
              </a:rPr>
              <a:t>PMO </a:t>
            </a:r>
            <a:r>
              <a:rPr lang="en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522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000" dirty="0"/>
              <a:t>Governance</a:t>
            </a:r>
            <a:endParaRPr lang="es-ES_tradnl" sz="4000" dirty="0"/>
          </a:p>
        </p:txBody>
      </p:sp>
      <p:graphicFrame>
        <p:nvGraphicFramePr>
          <p:cNvPr id="6" name="5 Diagrama">
            <a:extLst>
              <a:ext uri="{FF2B5EF4-FFF2-40B4-BE49-F238E27FC236}">
                <a16:creationId xmlns:a16="http://schemas.microsoft.com/office/drawing/2014/main" id="{BA02CFD4-5DB1-5A99-DC0A-F5F750616E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2695719"/>
              </p:ext>
            </p:extLst>
          </p:nvPr>
        </p:nvGraphicFramePr>
        <p:xfrm>
          <a:off x="3124199" y="1552138"/>
          <a:ext cx="991292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Governance Structure - Dairy Sustainability Support">
            <a:extLst>
              <a:ext uri="{FF2B5EF4-FFF2-40B4-BE49-F238E27FC236}">
                <a16:creationId xmlns:a16="http://schemas.microsoft.com/office/drawing/2014/main" id="{AA51071C-66F6-CF1A-4D36-DF267942D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r="35937"/>
          <a:stretch/>
        </p:blipFill>
        <p:spPr bwMode="auto">
          <a:xfrm>
            <a:off x="1184563" y="2408594"/>
            <a:ext cx="3042749" cy="2897268"/>
          </a:xfrm>
          <a:prstGeom prst="rect">
            <a:avLst/>
          </a:prstGeom>
          <a:ln w="28575">
            <a:solidFill>
              <a:srgbClr val="3F537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4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000" dirty="0"/>
              <a:t>Governance</a:t>
            </a:r>
            <a:endParaRPr lang="es-ES_tradnl" sz="4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13250D-9C8A-E218-2CA9-5BB94C32C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163" y="1237456"/>
            <a:ext cx="10127673" cy="1325563"/>
          </a:xfrm>
        </p:spPr>
        <p:txBody>
          <a:bodyPr>
            <a:normAutofit/>
          </a:bodyPr>
          <a:lstStyle/>
          <a:p>
            <a:pPr algn="just"/>
            <a:r>
              <a:rPr lang="en" dirty="0"/>
              <a:t>Responsibility for maintaining proper governance of a project is usually attached to the project's lead sponsor or project steering committee.</a:t>
            </a:r>
          </a:p>
          <a:p>
            <a:endParaRPr lang="es-CO" dirty="0"/>
          </a:p>
        </p:txBody>
      </p:sp>
      <p:graphicFrame>
        <p:nvGraphicFramePr>
          <p:cNvPr id="17" name="6 Diagrama">
            <a:extLst>
              <a:ext uri="{FF2B5EF4-FFF2-40B4-BE49-F238E27FC236}">
                <a16:creationId xmlns:a16="http://schemas.microsoft.com/office/drawing/2014/main" id="{7AC1BD9D-1E0D-4C4F-3112-EBBB104EB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075603"/>
              </p:ext>
            </p:extLst>
          </p:nvPr>
        </p:nvGraphicFramePr>
        <p:xfrm>
          <a:off x="5470345" y="2580774"/>
          <a:ext cx="588345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5 Rectángulo">
            <a:extLst>
              <a:ext uri="{FF2B5EF4-FFF2-40B4-BE49-F238E27FC236}">
                <a16:creationId xmlns:a16="http://schemas.microsoft.com/office/drawing/2014/main" id="{32E6C8B7-439A-E813-AE78-449FECC269DB}"/>
              </a:ext>
            </a:extLst>
          </p:cNvPr>
          <p:cNvSpPr/>
          <p:nvPr/>
        </p:nvSpPr>
        <p:spPr>
          <a:xfrm>
            <a:off x="1032163" y="2688590"/>
            <a:ext cx="4038601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" sz="2800" dirty="0">
                <a:latin typeface="Barlow" pitchFamily="2" charset="77"/>
              </a:rPr>
              <a:t>Among other aspects, project governance should include elements such as:</a:t>
            </a:r>
          </a:p>
        </p:txBody>
      </p:sp>
    </p:spTree>
    <p:extLst>
      <p:ext uri="{BB962C8B-B14F-4D97-AF65-F5344CB8AC3E}">
        <p14:creationId xmlns:p14="http://schemas.microsoft.com/office/powerpoint/2010/main" val="136054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A70D-62E2-9A45-B29D-DBCF9B6D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5"/>
            <a:ext cx="10515600" cy="1325563"/>
          </a:xfrm>
        </p:spPr>
        <p:txBody>
          <a:bodyPr>
            <a:normAutofit/>
          </a:bodyPr>
          <a:lstStyle/>
          <a:p>
            <a:r>
              <a:rPr lang="en" sz="4000" dirty="0"/>
              <a:t>Project governance</a:t>
            </a:r>
            <a:endParaRPr lang="es-ES_tradnl" sz="4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13250D-9C8A-E218-2CA9-5BB94C32C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4673" y="2806459"/>
            <a:ext cx="4384964" cy="2556164"/>
          </a:xfrm>
        </p:spPr>
        <p:txBody>
          <a:bodyPr>
            <a:normAutofit/>
          </a:bodyPr>
          <a:lstStyle/>
          <a:p>
            <a:pPr algn="just"/>
            <a:r>
              <a:rPr lang="en" dirty="0"/>
              <a:t>These are those areas of corporate governance that are specifically related to project management activities.</a:t>
            </a:r>
          </a:p>
          <a:p>
            <a:endParaRPr lang="es-CO" dirty="0"/>
          </a:p>
        </p:txBody>
      </p:sp>
      <p:graphicFrame>
        <p:nvGraphicFramePr>
          <p:cNvPr id="8" name="3 Diagrama">
            <a:extLst>
              <a:ext uri="{FF2B5EF4-FFF2-40B4-BE49-F238E27FC236}">
                <a16:creationId xmlns:a16="http://schemas.microsoft.com/office/drawing/2014/main" id="{86A5E741-7012-F408-DA58-809CC42B0773}"/>
              </a:ext>
            </a:extLst>
          </p:cNvPr>
          <p:cNvGraphicFramePr/>
          <p:nvPr/>
        </p:nvGraphicFramePr>
        <p:xfrm>
          <a:off x="967386" y="1326492"/>
          <a:ext cx="10111728" cy="83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2 Rectángulo">
            <a:extLst>
              <a:ext uri="{FF2B5EF4-FFF2-40B4-BE49-F238E27FC236}">
                <a16:creationId xmlns:a16="http://schemas.microsoft.com/office/drawing/2014/main" id="{AA97F627-0C70-E80D-413B-6D868B48CCA5}"/>
              </a:ext>
            </a:extLst>
          </p:cNvPr>
          <p:cNvSpPr/>
          <p:nvPr/>
        </p:nvSpPr>
        <p:spPr>
          <a:xfrm>
            <a:off x="7310195" y="2348565"/>
            <a:ext cx="3768919" cy="384354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7030A0"/>
              </a:solidFill>
            </a:endParaRPr>
          </a:p>
        </p:txBody>
      </p:sp>
      <p:sp>
        <p:nvSpPr>
          <p:cNvPr id="10" name="4 Elipse">
            <a:extLst>
              <a:ext uri="{FF2B5EF4-FFF2-40B4-BE49-F238E27FC236}">
                <a16:creationId xmlns:a16="http://schemas.microsoft.com/office/drawing/2014/main" id="{22BC7EBB-49B0-093F-3B0A-34F17362B792}"/>
              </a:ext>
            </a:extLst>
          </p:cNvPr>
          <p:cNvSpPr/>
          <p:nvPr/>
        </p:nvSpPr>
        <p:spPr>
          <a:xfrm>
            <a:off x="7435981" y="2482397"/>
            <a:ext cx="3517346" cy="3552284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7030A0"/>
              </a:solidFill>
            </a:endParaRPr>
          </a:p>
        </p:txBody>
      </p:sp>
      <p:sp>
        <p:nvSpPr>
          <p:cNvPr id="11" name="5 Rectángulo">
            <a:extLst>
              <a:ext uri="{FF2B5EF4-FFF2-40B4-BE49-F238E27FC236}">
                <a16:creationId xmlns:a16="http://schemas.microsoft.com/office/drawing/2014/main" id="{DC4EB89B-CFA1-22BF-B1E0-1F71B159D309}"/>
              </a:ext>
            </a:extLst>
          </p:cNvPr>
          <p:cNvSpPr/>
          <p:nvPr/>
        </p:nvSpPr>
        <p:spPr>
          <a:xfrm>
            <a:off x="8405992" y="2613197"/>
            <a:ext cx="1577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dirty="0"/>
              <a:t>Organization</a:t>
            </a:r>
          </a:p>
        </p:txBody>
      </p:sp>
      <p:sp>
        <p:nvSpPr>
          <p:cNvPr id="12" name="7 Elipse">
            <a:extLst>
              <a:ext uri="{FF2B5EF4-FFF2-40B4-BE49-F238E27FC236}">
                <a16:creationId xmlns:a16="http://schemas.microsoft.com/office/drawing/2014/main" id="{D7B0563C-36B4-E6CD-DA54-D317B44B7FFD}"/>
              </a:ext>
            </a:extLst>
          </p:cNvPr>
          <p:cNvSpPr/>
          <p:nvPr/>
        </p:nvSpPr>
        <p:spPr>
          <a:xfrm>
            <a:off x="8328249" y="3008485"/>
            <a:ext cx="1732810" cy="16227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7030A0"/>
              </a:solidFill>
            </a:endParaRPr>
          </a:p>
        </p:txBody>
      </p:sp>
      <p:sp>
        <p:nvSpPr>
          <p:cNvPr id="13" name="8 Elipse">
            <a:extLst>
              <a:ext uri="{FF2B5EF4-FFF2-40B4-BE49-F238E27FC236}">
                <a16:creationId xmlns:a16="http://schemas.microsoft.com/office/drawing/2014/main" id="{55FFD909-291C-3BA5-DC8B-D23B0AE515E8}"/>
              </a:ext>
            </a:extLst>
          </p:cNvPr>
          <p:cNvSpPr/>
          <p:nvPr/>
        </p:nvSpPr>
        <p:spPr>
          <a:xfrm>
            <a:off x="8328249" y="4127356"/>
            <a:ext cx="1732810" cy="1701325"/>
          </a:xfrm>
          <a:prstGeom prst="ellipse">
            <a:avLst/>
          </a:prstGeom>
          <a:solidFill>
            <a:schemeClr val="bg1">
              <a:lumMod val="95000"/>
              <a:alpha val="48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7030A0"/>
              </a:solidFill>
            </a:endParaRPr>
          </a:p>
        </p:txBody>
      </p:sp>
      <p:sp>
        <p:nvSpPr>
          <p:cNvPr id="14" name="9 Rectángulo">
            <a:extLst>
              <a:ext uri="{FF2B5EF4-FFF2-40B4-BE49-F238E27FC236}">
                <a16:creationId xmlns:a16="http://schemas.microsoft.com/office/drawing/2014/main" id="{CAAE82FD-2057-133C-A95D-8CB66BDD5BD7}"/>
              </a:ext>
            </a:extLst>
          </p:cNvPr>
          <p:cNvSpPr/>
          <p:nvPr/>
        </p:nvSpPr>
        <p:spPr>
          <a:xfrm>
            <a:off x="8474999" y="3375089"/>
            <a:ext cx="1439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dirty="0"/>
              <a:t>Corporate Governance</a:t>
            </a:r>
            <a:br>
              <a:rPr lang="es-CO" sz="1600" dirty="0"/>
            </a:br>
            <a:endParaRPr lang="es-CO" sz="1600" dirty="0"/>
          </a:p>
        </p:txBody>
      </p:sp>
      <p:sp>
        <p:nvSpPr>
          <p:cNvPr id="15" name="10 Rectángulo">
            <a:extLst>
              <a:ext uri="{FF2B5EF4-FFF2-40B4-BE49-F238E27FC236}">
                <a16:creationId xmlns:a16="http://schemas.microsoft.com/office/drawing/2014/main" id="{F7E4559E-8334-AC0B-4490-302CE5F551C3}"/>
              </a:ext>
            </a:extLst>
          </p:cNvPr>
          <p:cNvSpPr/>
          <p:nvPr/>
        </p:nvSpPr>
        <p:spPr>
          <a:xfrm>
            <a:off x="8550300" y="4823960"/>
            <a:ext cx="1288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dirty="0"/>
              <a:t>Project Management</a:t>
            </a:r>
            <a:br>
              <a:rPr lang="es-CO" sz="1600" dirty="0"/>
            </a:br>
            <a:endParaRPr lang="es-CO" sz="1600" dirty="0"/>
          </a:p>
        </p:txBody>
      </p:sp>
      <p:sp>
        <p:nvSpPr>
          <p:cNvPr id="16" name="11 Rectángulo">
            <a:extLst>
              <a:ext uri="{FF2B5EF4-FFF2-40B4-BE49-F238E27FC236}">
                <a16:creationId xmlns:a16="http://schemas.microsoft.com/office/drawing/2014/main" id="{C67CCF6A-0F48-4161-1722-656D818DB7D2}"/>
              </a:ext>
            </a:extLst>
          </p:cNvPr>
          <p:cNvSpPr/>
          <p:nvPr/>
        </p:nvSpPr>
        <p:spPr>
          <a:xfrm>
            <a:off x="8732018" y="4213770"/>
            <a:ext cx="92527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GoGP</a:t>
            </a:r>
            <a:endParaRPr lang="es-CO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86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office">
            <a:extLst>
              <a:ext uri="{FF2B5EF4-FFF2-40B4-BE49-F238E27FC236}">
                <a16:creationId xmlns:a16="http://schemas.microsoft.com/office/drawing/2014/main" id="{7E4EFC40-DF3D-0FFB-3D09-BB25CEDF0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"/>
          <a:stretch/>
        </p:blipFill>
        <p:spPr bwMode="auto">
          <a:xfrm>
            <a:off x="2704" y="0"/>
            <a:ext cx="12189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C3921220-4D02-ECC4-7022-DE874B316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968" y="404664"/>
            <a:ext cx="5976663" cy="936104"/>
          </a:xfrm>
          <a:solidFill>
            <a:srgbClr val="B0ACA0">
              <a:alpha val="44000"/>
            </a:srgbClr>
          </a:solidFill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lIns="91432" tIns="45716" rIns="91432" bIns="45716" rtlCol="0" anchor="ctr">
            <a:noAutofit/>
          </a:bodyPr>
          <a:lstStyle/>
          <a:p>
            <a:pPr marL="0" indent="0" algn="ctr" defTabSz="914400">
              <a:spcBef>
                <a:spcPct val="20000"/>
              </a:spcBef>
              <a:buNone/>
            </a:pPr>
            <a:r>
              <a:rPr lang="e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0"/>
                <a:cs typeface="Tahoma" pitchFamily="34" charset="0"/>
              </a:rPr>
              <a:t>WHAT IS A PMO?</a:t>
            </a:r>
          </a:p>
        </p:txBody>
      </p:sp>
    </p:spTree>
    <p:extLst>
      <p:ext uri="{BB962C8B-B14F-4D97-AF65-F5344CB8AC3E}">
        <p14:creationId xmlns:p14="http://schemas.microsoft.com/office/powerpoint/2010/main" val="409048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What is a </a:t>
            </a:r>
            <a:r>
              <a:rPr lang="en" sz="4200" dirty="0" err="1"/>
              <a:t>PMO </a:t>
            </a:r>
            <a:r>
              <a:rPr lang="en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6475" y="1392795"/>
            <a:ext cx="5821016" cy="193920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" dirty="0"/>
              <a:t>It is a management structure that standardizes project-related governance processes and makes it easier to share:</a:t>
            </a:r>
            <a:endParaRPr lang="es-CO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id="{700DA804-F8B1-30BC-7434-99AE92B611F1}"/>
              </a:ext>
            </a:extLst>
          </p:cNvPr>
          <p:cNvSpPr/>
          <p:nvPr/>
        </p:nvSpPr>
        <p:spPr>
          <a:xfrm>
            <a:off x="1466475" y="4937872"/>
            <a:ext cx="9554816" cy="120032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2400" dirty="0">
                <a:latin typeface="Barlow" panose="00000500000000000000" pitchFamily="2" charset="0"/>
              </a:rPr>
              <a:t>Responsibilities may range from providing project management support functions to being responsible for managing one or more projects.</a:t>
            </a:r>
          </a:p>
        </p:txBody>
      </p:sp>
      <p:graphicFrame>
        <p:nvGraphicFramePr>
          <p:cNvPr id="9" name="4 Diagrama">
            <a:extLst>
              <a:ext uri="{FF2B5EF4-FFF2-40B4-BE49-F238E27FC236}">
                <a16:creationId xmlns:a16="http://schemas.microsoft.com/office/drawing/2014/main" id="{0B212189-7354-C7A2-B3C1-74290DA23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494222"/>
              </p:ext>
            </p:extLst>
          </p:nvPr>
        </p:nvGraphicFramePr>
        <p:xfrm>
          <a:off x="1466475" y="3197393"/>
          <a:ext cx="2413058" cy="132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Resultado de imagen para pmo">
            <a:extLst>
              <a:ext uri="{FF2B5EF4-FFF2-40B4-BE49-F238E27FC236}">
                <a16:creationId xmlns:a16="http://schemas.microsoft.com/office/drawing/2014/main" id="{F88CA98B-3AAE-9D29-49B8-6F53EA90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29" y="1440857"/>
            <a:ext cx="3089562" cy="3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4 Diagrama">
            <a:extLst>
              <a:ext uri="{FF2B5EF4-FFF2-40B4-BE49-F238E27FC236}">
                <a16:creationId xmlns:a16="http://schemas.microsoft.com/office/drawing/2014/main" id="{2ACBAC10-CB8A-0680-75E6-8D04A1979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882966"/>
              </p:ext>
            </p:extLst>
          </p:nvPr>
        </p:nvGraphicFramePr>
        <p:xfrm>
          <a:off x="4082427" y="3197393"/>
          <a:ext cx="2376264" cy="131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7168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57CA59-675D-CCBB-1FBE-32CCE02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10515600" cy="1325563"/>
          </a:xfrm>
        </p:spPr>
        <p:txBody>
          <a:bodyPr>
            <a:normAutofit/>
          </a:bodyPr>
          <a:lstStyle/>
          <a:p>
            <a:r>
              <a:rPr lang="en" sz="4200" dirty="0"/>
              <a:t>What is a </a:t>
            </a:r>
            <a:r>
              <a:rPr lang="en" sz="4200" dirty="0" err="1"/>
              <a:t>PMO </a:t>
            </a:r>
            <a:r>
              <a:rPr lang="en" sz="4200" dirty="0"/>
              <a:t>?</a:t>
            </a:r>
            <a:endParaRPr lang="es-CO" sz="42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F935D8-3FEF-4557-B90D-B15910A0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2943" y="1836202"/>
            <a:ext cx="6737378" cy="414896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" dirty="0"/>
              <a:t>The </a:t>
            </a:r>
            <a:r>
              <a:rPr lang="en" dirty="0" err="1"/>
              <a:t>PMO </a:t>
            </a:r>
            <a:r>
              <a:rPr lang="en" dirty="0"/>
              <a:t>integrates data and information from corporate strategic projects and assesses the extent to which high-level objectives are being met.</a:t>
            </a:r>
          </a:p>
          <a:p>
            <a:pPr algn="just"/>
            <a:r>
              <a:rPr lang="en" dirty="0"/>
              <a:t>The </a:t>
            </a:r>
            <a:r>
              <a:rPr lang="en" dirty="0" err="1"/>
              <a:t>PMO </a:t>
            </a:r>
            <a:r>
              <a:rPr lang="en" dirty="0"/>
              <a:t>is the natural link between the organization's portfolios, programs and projects and corporate performance measurement systems.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022CC0-F620-4F64-3E71-54E1650441D7}"/>
              </a:ext>
            </a:extLst>
          </p:cNvPr>
          <p:cNvSpPr txBox="1"/>
          <p:nvPr/>
        </p:nvSpPr>
        <p:spPr>
          <a:xfrm>
            <a:off x="1052943" y="3865417"/>
            <a:ext cx="6102926" cy="164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Barlow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Barlow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Barlow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Barlow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s-ES" dirty="0"/>
          </a:p>
        </p:txBody>
      </p:sp>
      <p:pic>
        <p:nvPicPr>
          <p:cNvPr id="7" name="Picture 2" descr="http://sd.keepcalm-o-matic.co.uk/i/keep-calm-and-contact-the-pmo-2.png">
            <a:extLst>
              <a:ext uri="{FF2B5EF4-FFF2-40B4-BE49-F238E27FC236}">
                <a16:creationId xmlns:a16="http://schemas.microsoft.com/office/drawing/2014/main" id="{36499512-4DEE-72EB-57DE-019C3436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48" y="1836203"/>
            <a:ext cx="2730509" cy="3185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90404599"/>
      </p:ext>
    </p:extLst>
  </p:cSld>
  <p:clrMapOvr>
    <a:masterClrMapping/>
  </p:clrMapOvr>
</p:sld>
</file>

<file path=ppt/theme/theme1.xml><?xml version="1.0" encoding="utf-8"?>
<a:theme xmlns:a="http://schemas.openxmlformats.org/drawingml/2006/main" name="Principal Verde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131FF56C-BAF6-C942-A89A-7E300801CF1D}"/>
    </a:ext>
  </a:extLst>
</a:theme>
</file>

<file path=ppt/theme/theme2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21E463-9042-E049-8462-9D56BF9D53BA}"/>
    </a:ext>
  </a:extLst>
</a:theme>
</file>

<file path=ppt/theme/theme3.xml><?xml version="1.0" encoding="utf-8"?>
<a:theme xmlns:a="http://schemas.openxmlformats.org/drawingml/2006/main" name="Sección Anaranaj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7F3C2A67-4D81-434B-8437-434C5A7CA9A5}"/>
    </a:ext>
  </a:extLst>
</a:theme>
</file>

<file path=ppt/theme/theme4.xml><?xml version="1.0" encoding="utf-8"?>
<a:theme xmlns:a="http://schemas.openxmlformats.org/drawingml/2006/main" name="Sección Mor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27935772-539B-0F4E-AD6B-25A4EB94CA29}"/>
    </a:ext>
  </a:extLst>
</a:theme>
</file>

<file path=ppt/theme/theme5.xml><?xml version="1.0" encoding="utf-8"?>
<a:theme xmlns:a="http://schemas.openxmlformats.org/drawingml/2006/main" name="Sección Rojo Viv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dad para la Cooperación Internacional" id="{CF74F77C-62B1-A245-808C-BBABED72D156}" vid="{03B892B2-1885-4C4A-AE08-7D7466B7CFC7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Principal Verde</Template>
  <TotalTime>1689</TotalTime>
  <Words>1696</Words>
  <Application>Microsoft Office PowerPoint</Application>
  <PresentationFormat>Widescreen</PresentationFormat>
  <Paragraphs>192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Barlow</vt:lpstr>
      <vt:lpstr>Barlow Medium</vt:lpstr>
      <vt:lpstr>Barlow SemiBold</vt:lpstr>
      <vt:lpstr>Calibri</vt:lpstr>
      <vt:lpstr>Calibri Light</vt:lpstr>
      <vt:lpstr>Principal Verde</vt:lpstr>
      <vt:lpstr>Principal Azul</vt:lpstr>
      <vt:lpstr>Sección Anaranajada</vt:lpstr>
      <vt:lpstr>Sección Morada</vt:lpstr>
      <vt:lpstr>Sección Rojo Vivo</vt:lpstr>
      <vt:lpstr>Master in Project Management</vt:lpstr>
      <vt:lpstr>What is a Project Management Office?</vt:lpstr>
      <vt:lpstr>Government, Governance and Governance</vt:lpstr>
      <vt:lpstr>Governance</vt:lpstr>
      <vt:lpstr>Governance</vt:lpstr>
      <vt:lpstr>Project governance</vt:lpstr>
      <vt:lpstr>PowerPoint Presentation</vt:lpstr>
      <vt:lpstr>What is a PMO ?</vt:lpstr>
      <vt:lpstr>What is a PMO ?</vt:lpstr>
      <vt:lpstr>What is a PMO ?</vt:lpstr>
      <vt:lpstr>Benefits of PMOs</vt:lpstr>
      <vt:lpstr>Importance of PMOs</vt:lpstr>
      <vt:lpstr>What is a PMO ?</vt:lpstr>
      <vt:lpstr>What is a PMO ?</vt:lpstr>
      <vt:lpstr>What is a PMO ?</vt:lpstr>
      <vt:lpstr>What does a PMO do ?</vt:lpstr>
      <vt:lpstr>What does a PMO do ?</vt:lpstr>
      <vt:lpstr>Types of PMOs</vt:lpstr>
      <vt:lpstr>Types of PMO (PMBOK® Guide)</vt:lpstr>
      <vt:lpstr>Types of PMO (PMBOK ® Guide)</vt:lpstr>
      <vt:lpstr>Types of PMO (PMBOK ® Guide)</vt:lpstr>
      <vt:lpstr>Types of PMO (PMBOK Guide)</vt:lpstr>
      <vt:lpstr>Types of PMO (Casey &amp; Peck, 2001)</vt:lpstr>
      <vt:lpstr>Types of PMO (Casey &amp; Peck, 2001)</vt:lpstr>
      <vt:lpstr>Types of PMO (Casey &amp; Peck, 2001)</vt:lpstr>
      <vt:lpstr>Types of PMO (Casey &amp; Peck, 2001)</vt:lpstr>
      <vt:lpstr>Types of PMO (Gerard Hill, 2014)</vt:lpstr>
      <vt:lpstr>Types of PMO (Gerard Hill, 2014)</vt:lpstr>
      <vt:lpstr>Types of PMO (Gerard Hill, 2014)</vt:lpstr>
      <vt:lpstr>Types of PMO (Gerard Hill, 2014)</vt:lpstr>
      <vt:lpstr>Types of PMO (Gerard Hill, 2014)</vt:lpstr>
      <vt:lpstr>Types of PMO (Gerard Hill, 2014)</vt:lpstr>
      <vt:lpstr>Types of PMO (Gerard Hill, 2014)</vt:lpstr>
      <vt:lpstr>Master in Project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presentaciones</dc:title>
  <dc:creator>Alberto Redondo Salas</dc:creator>
  <cp:lastModifiedBy>Maria Ibarra</cp:lastModifiedBy>
  <cp:revision>107</cp:revision>
  <cp:lastPrinted>2018-06-20T11:59:15Z</cp:lastPrinted>
  <dcterms:created xsi:type="dcterms:W3CDTF">2018-06-20T21:30:45Z</dcterms:created>
  <dcterms:modified xsi:type="dcterms:W3CDTF">2023-08-07T18:05:39Z</dcterms:modified>
</cp:coreProperties>
</file>