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7" r:id="rId2"/>
    <p:sldMasterId id="2147483673" r:id="rId3"/>
    <p:sldMasterId id="2147483689" r:id="rId4"/>
    <p:sldMasterId id="2147483672" r:id="rId5"/>
  </p:sldMasterIdLst>
  <p:notesMasterIdLst>
    <p:notesMasterId r:id="rId33"/>
  </p:notesMasterIdLst>
  <p:handoutMasterIdLst>
    <p:handoutMasterId r:id="rId34"/>
  </p:handoutMasterIdLst>
  <p:sldIdLst>
    <p:sldId id="256" r:id="rId6"/>
    <p:sldId id="258" r:id="rId7"/>
    <p:sldId id="260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85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61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801C"/>
    <a:srgbClr val="4279BB"/>
    <a:srgbClr val="6BAE45"/>
    <a:srgbClr val="9C247B"/>
    <a:srgbClr val="891C6C"/>
    <a:srgbClr val="EE9121"/>
    <a:srgbClr val="CE2142"/>
    <a:srgbClr val="B41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5"/>
    <p:restoredTop sz="94624"/>
  </p:normalViewPr>
  <p:slideViewPr>
    <p:cSldViewPr snapToGrid="0" snapToObjects="1">
      <p:cViewPr varScale="1">
        <p:scale>
          <a:sx n="90" d="100"/>
          <a:sy n="90" d="100"/>
        </p:scale>
        <p:origin x="5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6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125849-2960-488C-9EB6-6C77524B20E1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298FF08C-052A-4AED-9B10-9E55C8A7075B}">
      <dgm:prSet phldrT="[Texto]"/>
      <dgm:spPr/>
      <dgm:t>
        <a:bodyPr/>
        <a:lstStyle/>
        <a:p>
          <a:r>
            <a:rPr lang="es-CR" dirty="0"/>
            <a:t>Renta Cedular:</a:t>
          </a:r>
        </a:p>
      </dgm:t>
    </dgm:pt>
    <dgm:pt modelId="{C179C4EF-6688-4C0D-BC3C-654531E951CC}" type="parTrans" cxnId="{9484A8C3-2A09-4C02-8498-F16616ED8808}">
      <dgm:prSet/>
      <dgm:spPr/>
      <dgm:t>
        <a:bodyPr/>
        <a:lstStyle/>
        <a:p>
          <a:endParaRPr lang="es-CR"/>
        </a:p>
      </dgm:t>
    </dgm:pt>
    <dgm:pt modelId="{9B019B81-C23C-495F-986B-3E7828F9018F}" type="sibTrans" cxnId="{9484A8C3-2A09-4C02-8498-F16616ED8808}">
      <dgm:prSet/>
      <dgm:spPr/>
      <dgm:t>
        <a:bodyPr/>
        <a:lstStyle/>
        <a:p>
          <a:endParaRPr lang="es-CR"/>
        </a:p>
      </dgm:t>
    </dgm:pt>
    <dgm:pt modelId="{5E54BEB4-1321-46C0-902D-F22291FDB0C7}">
      <dgm:prSet phldrT="[Texto]"/>
      <dgm:spPr/>
      <dgm:t>
        <a:bodyPr/>
        <a:lstStyle/>
        <a:p>
          <a:r>
            <a:rPr lang="es-CR" dirty="0" err="1"/>
            <a:t>Cedularidad</a:t>
          </a:r>
          <a:endParaRPr lang="es-CR" dirty="0"/>
        </a:p>
      </dgm:t>
    </dgm:pt>
    <dgm:pt modelId="{5D987682-174D-463F-B48A-D647A81B6D74}" type="parTrans" cxnId="{7B267115-806C-4667-B06A-4AD96C02EE33}">
      <dgm:prSet/>
      <dgm:spPr/>
      <dgm:t>
        <a:bodyPr/>
        <a:lstStyle/>
        <a:p>
          <a:endParaRPr lang="es-CR"/>
        </a:p>
      </dgm:t>
    </dgm:pt>
    <dgm:pt modelId="{3A2512B2-96B2-455E-A004-D3F28D191FC4}" type="sibTrans" cxnId="{7B267115-806C-4667-B06A-4AD96C02EE33}">
      <dgm:prSet/>
      <dgm:spPr/>
      <dgm:t>
        <a:bodyPr/>
        <a:lstStyle/>
        <a:p>
          <a:endParaRPr lang="es-CR"/>
        </a:p>
      </dgm:t>
    </dgm:pt>
    <dgm:pt modelId="{C439D862-683F-4001-8EF2-D0337965681C}">
      <dgm:prSet phldrT="[Texto]"/>
      <dgm:spPr/>
      <dgm:t>
        <a:bodyPr/>
        <a:lstStyle/>
        <a:p>
          <a:r>
            <a:rPr lang="es-CR" dirty="0"/>
            <a:t>Criterio: Renta Producto</a:t>
          </a:r>
        </a:p>
      </dgm:t>
    </dgm:pt>
    <dgm:pt modelId="{A52902F2-75C7-4777-9A7E-101BE14A885F}" type="parTrans" cxnId="{9A8956F7-C730-47B9-A72C-28066133C7CB}">
      <dgm:prSet/>
      <dgm:spPr/>
      <dgm:t>
        <a:bodyPr/>
        <a:lstStyle/>
        <a:p>
          <a:endParaRPr lang="es-CR"/>
        </a:p>
      </dgm:t>
    </dgm:pt>
    <dgm:pt modelId="{E40F2C33-F727-4A12-9525-9369A4C67F07}" type="sibTrans" cxnId="{9A8956F7-C730-47B9-A72C-28066133C7CB}">
      <dgm:prSet/>
      <dgm:spPr/>
      <dgm:t>
        <a:bodyPr/>
        <a:lstStyle/>
        <a:p>
          <a:endParaRPr lang="es-CR"/>
        </a:p>
      </dgm:t>
    </dgm:pt>
    <dgm:pt modelId="{5B66590C-C49B-4028-85B0-00C96DF92141}">
      <dgm:prSet phldrT="[Texto]"/>
      <dgm:spPr/>
      <dgm:t>
        <a:bodyPr/>
        <a:lstStyle/>
        <a:p>
          <a:r>
            <a:rPr lang="es-CR" dirty="0"/>
            <a:t>Renta Global Dual:</a:t>
          </a:r>
        </a:p>
      </dgm:t>
    </dgm:pt>
    <dgm:pt modelId="{CE119851-0BC7-4493-A7E6-35C0761911AD}" type="parTrans" cxnId="{972771A8-D7EC-448C-A68A-7B70FA11A715}">
      <dgm:prSet/>
      <dgm:spPr/>
      <dgm:t>
        <a:bodyPr/>
        <a:lstStyle/>
        <a:p>
          <a:endParaRPr lang="es-CR"/>
        </a:p>
      </dgm:t>
    </dgm:pt>
    <dgm:pt modelId="{08CFB9A6-BD12-432A-B6A4-2DFD910920B3}" type="sibTrans" cxnId="{972771A8-D7EC-448C-A68A-7B70FA11A715}">
      <dgm:prSet/>
      <dgm:spPr/>
      <dgm:t>
        <a:bodyPr/>
        <a:lstStyle/>
        <a:p>
          <a:endParaRPr lang="es-CR"/>
        </a:p>
      </dgm:t>
    </dgm:pt>
    <dgm:pt modelId="{1A310E17-E884-4741-9825-7AA849B771A7}">
      <dgm:prSet phldrT="[Texto]"/>
      <dgm:spPr/>
      <dgm:t>
        <a:bodyPr/>
        <a:lstStyle/>
        <a:p>
          <a:r>
            <a:rPr lang="es-CR" dirty="0"/>
            <a:t>Sistema dual: características globales y cedulares</a:t>
          </a:r>
        </a:p>
      </dgm:t>
    </dgm:pt>
    <dgm:pt modelId="{72B7EEE1-671A-445B-95B3-A5610B05A24A}" type="parTrans" cxnId="{12972A6F-4887-4450-954F-81FCCB9B9F4B}">
      <dgm:prSet/>
      <dgm:spPr/>
      <dgm:t>
        <a:bodyPr/>
        <a:lstStyle/>
        <a:p>
          <a:endParaRPr lang="es-CR"/>
        </a:p>
      </dgm:t>
    </dgm:pt>
    <dgm:pt modelId="{C7EF38FA-0066-4C77-9113-BC147F381EB6}" type="sibTrans" cxnId="{12972A6F-4887-4450-954F-81FCCB9B9F4B}">
      <dgm:prSet/>
      <dgm:spPr/>
      <dgm:t>
        <a:bodyPr/>
        <a:lstStyle/>
        <a:p>
          <a:endParaRPr lang="es-CR"/>
        </a:p>
      </dgm:t>
    </dgm:pt>
    <dgm:pt modelId="{F332278A-DCF9-49FA-8355-8C5251D58F43}">
      <dgm:prSet phldrT="[Texto]"/>
      <dgm:spPr/>
      <dgm:t>
        <a:bodyPr/>
        <a:lstStyle/>
        <a:p>
          <a:r>
            <a:rPr lang="es-CR" dirty="0"/>
            <a:t>Criterio Renta Ingreso</a:t>
          </a:r>
        </a:p>
      </dgm:t>
    </dgm:pt>
    <dgm:pt modelId="{DF1F8C74-8314-4798-AFF0-29B818A81667}" type="parTrans" cxnId="{27761C49-B2DF-4738-861C-D4E46FE7737B}">
      <dgm:prSet/>
      <dgm:spPr/>
      <dgm:t>
        <a:bodyPr/>
        <a:lstStyle/>
        <a:p>
          <a:endParaRPr lang="es-CR"/>
        </a:p>
      </dgm:t>
    </dgm:pt>
    <dgm:pt modelId="{9584C144-A92D-4149-9327-B9A507D1DEEB}" type="sibTrans" cxnId="{27761C49-B2DF-4738-861C-D4E46FE7737B}">
      <dgm:prSet/>
      <dgm:spPr/>
      <dgm:t>
        <a:bodyPr/>
        <a:lstStyle/>
        <a:p>
          <a:endParaRPr lang="es-CR"/>
        </a:p>
      </dgm:t>
    </dgm:pt>
    <dgm:pt modelId="{F8A7B38B-6177-46ED-9A2D-15874D2BEF1D}">
      <dgm:prSet phldrT="[Texto]"/>
      <dgm:spPr/>
      <dgm:t>
        <a:bodyPr/>
        <a:lstStyle/>
        <a:p>
          <a:r>
            <a:rPr lang="es-CR" dirty="0"/>
            <a:t>Se mantiene</a:t>
          </a:r>
        </a:p>
      </dgm:t>
    </dgm:pt>
    <dgm:pt modelId="{FCF9353D-3F0E-4916-A39E-DFB886722C11}" type="parTrans" cxnId="{DE78DF09-7341-48F2-A28C-5F8EF4AB39FC}">
      <dgm:prSet/>
      <dgm:spPr/>
      <dgm:t>
        <a:bodyPr/>
        <a:lstStyle/>
        <a:p>
          <a:endParaRPr lang="es-CR"/>
        </a:p>
      </dgm:t>
    </dgm:pt>
    <dgm:pt modelId="{88601313-D264-4F79-8EBA-D45B77CBB776}" type="sibTrans" cxnId="{DE78DF09-7341-48F2-A28C-5F8EF4AB39FC}">
      <dgm:prSet/>
      <dgm:spPr/>
      <dgm:t>
        <a:bodyPr/>
        <a:lstStyle/>
        <a:p>
          <a:endParaRPr lang="es-CR"/>
        </a:p>
      </dgm:t>
    </dgm:pt>
    <dgm:pt modelId="{BFE2E0F2-AC92-4137-9365-BB41D9A30EA1}">
      <dgm:prSet phldrT="[Texto]"/>
      <dgm:spPr/>
      <dgm:t>
        <a:bodyPr/>
        <a:lstStyle/>
        <a:p>
          <a:r>
            <a:rPr lang="es-CR" dirty="0"/>
            <a:t>Territorialidad</a:t>
          </a:r>
        </a:p>
      </dgm:t>
    </dgm:pt>
    <dgm:pt modelId="{9B5961C7-5908-4B00-B000-A9644D04670B}" type="parTrans" cxnId="{1693FB38-43BA-49C8-AE12-C5C8229D45DB}">
      <dgm:prSet/>
      <dgm:spPr/>
      <dgm:t>
        <a:bodyPr/>
        <a:lstStyle/>
        <a:p>
          <a:endParaRPr lang="es-CR"/>
        </a:p>
      </dgm:t>
    </dgm:pt>
    <dgm:pt modelId="{3B610A85-4A07-4359-A2FB-41B323DBC8DA}" type="sibTrans" cxnId="{1693FB38-43BA-49C8-AE12-C5C8229D45DB}">
      <dgm:prSet/>
      <dgm:spPr/>
      <dgm:t>
        <a:bodyPr/>
        <a:lstStyle/>
        <a:p>
          <a:endParaRPr lang="es-CR"/>
        </a:p>
      </dgm:t>
    </dgm:pt>
    <dgm:pt modelId="{E80EFF1E-1CF2-4825-9656-EC0EC5E3BCFC}">
      <dgm:prSet phldrT="[Texto]"/>
      <dgm:spPr/>
      <dgm:t>
        <a:bodyPr/>
        <a:lstStyle/>
        <a:p>
          <a:r>
            <a:rPr lang="es-CR" dirty="0" err="1"/>
            <a:t>Cedularidad</a:t>
          </a:r>
          <a:r>
            <a:rPr lang="es-CR" dirty="0"/>
            <a:t> en rentas y ganancias de capital (excepto globalización por afectación)</a:t>
          </a:r>
        </a:p>
      </dgm:t>
    </dgm:pt>
    <dgm:pt modelId="{E0F3C7C1-D6AD-4B37-92BE-4F4DC0D70A3A}" type="parTrans" cxnId="{3CA80D20-FBB2-43CE-A304-FC3EC15FD65E}">
      <dgm:prSet/>
      <dgm:spPr/>
      <dgm:t>
        <a:bodyPr/>
        <a:lstStyle/>
        <a:p>
          <a:endParaRPr lang="es-CR"/>
        </a:p>
      </dgm:t>
    </dgm:pt>
    <dgm:pt modelId="{1DB60AB1-234C-4D58-8086-9D3DD742DAAD}" type="sibTrans" cxnId="{3CA80D20-FBB2-43CE-A304-FC3EC15FD65E}">
      <dgm:prSet/>
      <dgm:spPr/>
      <dgm:t>
        <a:bodyPr/>
        <a:lstStyle/>
        <a:p>
          <a:endParaRPr lang="es-CR"/>
        </a:p>
      </dgm:t>
    </dgm:pt>
    <dgm:pt modelId="{A6CEF6D8-6F92-4DE7-A1B3-86CBC9E356CE}" type="pres">
      <dgm:prSet presAssocID="{3B125849-2960-488C-9EB6-6C77524B20E1}" presName="Name0" presStyleCnt="0">
        <dgm:presLayoutVars>
          <dgm:dir/>
          <dgm:animLvl val="lvl"/>
          <dgm:resizeHandles val="exact"/>
        </dgm:presLayoutVars>
      </dgm:prSet>
      <dgm:spPr/>
    </dgm:pt>
    <dgm:pt modelId="{37AAE607-D7D4-441D-BC1A-2BD59A473E68}" type="pres">
      <dgm:prSet presAssocID="{298FF08C-052A-4AED-9B10-9E55C8A7075B}" presName="composite" presStyleCnt="0"/>
      <dgm:spPr/>
    </dgm:pt>
    <dgm:pt modelId="{F0A86ECE-21DB-44CC-AE34-F91E00A59606}" type="pres">
      <dgm:prSet presAssocID="{298FF08C-052A-4AED-9B10-9E55C8A7075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7868264-D538-4555-BD33-85D0C2D6E56C}" type="pres">
      <dgm:prSet presAssocID="{298FF08C-052A-4AED-9B10-9E55C8A7075B}" presName="desTx" presStyleLbl="alignAccFollowNode1" presStyleIdx="0" presStyleCnt="3">
        <dgm:presLayoutVars>
          <dgm:bulletEnabled val="1"/>
        </dgm:presLayoutVars>
      </dgm:prSet>
      <dgm:spPr/>
    </dgm:pt>
    <dgm:pt modelId="{46A5F377-79A4-4EC5-AAD8-162D24327C70}" type="pres">
      <dgm:prSet presAssocID="{9B019B81-C23C-495F-986B-3E7828F9018F}" presName="space" presStyleCnt="0"/>
      <dgm:spPr/>
    </dgm:pt>
    <dgm:pt modelId="{5CF72848-62F7-470B-8680-6B85F6A91F4A}" type="pres">
      <dgm:prSet presAssocID="{5B66590C-C49B-4028-85B0-00C96DF92141}" presName="composite" presStyleCnt="0"/>
      <dgm:spPr/>
    </dgm:pt>
    <dgm:pt modelId="{B6B0E4E6-BB77-4A4A-A18E-9EC608E6AEA1}" type="pres">
      <dgm:prSet presAssocID="{5B66590C-C49B-4028-85B0-00C96DF9214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6CE46E92-BECA-45A1-84E3-E48BABDAC473}" type="pres">
      <dgm:prSet presAssocID="{5B66590C-C49B-4028-85B0-00C96DF92141}" presName="desTx" presStyleLbl="alignAccFollowNode1" presStyleIdx="1" presStyleCnt="3">
        <dgm:presLayoutVars>
          <dgm:bulletEnabled val="1"/>
        </dgm:presLayoutVars>
      </dgm:prSet>
      <dgm:spPr/>
    </dgm:pt>
    <dgm:pt modelId="{F24C200F-0D4D-476A-96C0-E085E03D9670}" type="pres">
      <dgm:prSet presAssocID="{08CFB9A6-BD12-432A-B6A4-2DFD910920B3}" presName="space" presStyleCnt="0"/>
      <dgm:spPr/>
    </dgm:pt>
    <dgm:pt modelId="{D9B98AD3-068F-4085-A9D6-BD7A7D6A1BD1}" type="pres">
      <dgm:prSet presAssocID="{F8A7B38B-6177-46ED-9A2D-15874D2BEF1D}" presName="composite" presStyleCnt="0"/>
      <dgm:spPr/>
    </dgm:pt>
    <dgm:pt modelId="{F8883D21-D08A-4D1D-BC73-6AE3C0DC3EF7}" type="pres">
      <dgm:prSet presAssocID="{F8A7B38B-6177-46ED-9A2D-15874D2BEF1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3B27A1A-8997-4912-B5C9-63CD7D62F729}" type="pres">
      <dgm:prSet presAssocID="{F8A7B38B-6177-46ED-9A2D-15874D2BEF1D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DE78DF09-7341-48F2-A28C-5F8EF4AB39FC}" srcId="{3B125849-2960-488C-9EB6-6C77524B20E1}" destId="{F8A7B38B-6177-46ED-9A2D-15874D2BEF1D}" srcOrd="2" destOrd="0" parTransId="{FCF9353D-3F0E-4916-A39E-DFB886722C11}" sibTransId="{88601313-D264-4F79-8EBA-D45B77CBB776}"/>
    <dgm:cxn modelId="{7B267115-806C-4667-B06A-4AD96C02EE33}" srcId="{298FF08C-052A-4AED-9B10-9E55C8A7075B}" destId="{5E54BEB4-1321-46C0-902D-F22291FDB0C7}" srcOrd="0" destOrd="0" parTransId="{5D987682-174D-463F-B48A-D647A81B6D74}" sibTransId="{3A2512B2-96B2-455E-A004-D3F28D191FC4}"/>
    <dgm:cxn modelId="{3CA80D20-FBB2-43CE-A304-FC3EC15FD65E}" srcId="{F8A7B38B-6177-46ED-9A2D-15874D2BEF1D}" destId="{E80EFF1E-1CF2-4825-9656-EC0EC5E3BCFC}" srcOrd="1" destOrd="0" parTransId="{E0F3C7C1-D6AD-4B37-92BE-4F4DC0D70A3A}" sibTransId="{1DB60AB1-234C-4D58-8086-9D3DD742DAAD}"/>
    <dgm:cxn modelId="{1693FB38-43BA-49C8-AE12-C5C8229D45DB}" srcId="{F8A7B38B-6177-46ED-9A2D-15874D2BEF1D}" destId="{BFE2E0F2-AC92-4137-9365-BB41D9A30EA1}" srcOrd="0" destOrd="0" parTransId="{9B5961C7-5908-4B00-B000-A9644D04670B}" sibTransId="{3B610A85-4A07-4359-A2FB-41B323DBC8DA}"/>
    <dgm:cxn modelId="{C0E2AE67-8816-4311-9790-0887A1A40340}" type="presOf" srcId="{3B125849-2960-488C-9EB6-6C77524B20E1}" destId="{A6CEF6D8-6F92-4DE7-A1B3-86CBC9E356CE}" srcOrd="0" destOrd="0" presId="urn:microsoft.com/office/officeart/2005/8/layout/hList1"/>
    <dgm:cxn modelId="{27761C49-B2DF-4738-861C-D4E46FE7737B}" srcId="{5B66590C-C49B-4028-85B0-00C96DF92141}" destId="{F332278A-DCF9-49FA-8355-8C5251D58F43}" srcOrd="1" destOrd="0" parTransId="{DF1F8C74-8314-4798-AFF0-29B818A81667}" sibTransId="{9584C144-A92D-4149-9327-B9A507D1DEEB}"/>
    <dgm:cxn modelId="{12972A6F-4887-4450-954F-81FCCB9B9F4B}" srcId="{5B66590C-C49B-4028-85B0-00C96DF92141}" destId="{1A310E17-E884-4741-9825-7AA849B771A7}" srcOrd="0" destOrd="0" parTransId="{72B7EEE1-671A-445B-95B3-A5610B05A24A}" sibTransId="{C7EF38FA-0066-4C77-9113-BC147F381EB6}"/>
    <dgm:cxn modelId="{A13F3E73-B690-49F9-98D1-B7D5B92D94E8}" type="presOf" srcId="{1A310E17-E884-4741-9825-7AA849B771A7}" destId="{6CE46E92-BECA-45A1-84E3-E48BABDAC473}" srcOrd="0" destOrd="0" presId="urn:microsoft.com/office/officeart/2005/8/layout/hList1"/>
    <dgm:cxn modelId="{D3BEBE90-C4A1-4DDC-BA6B-8C1FCB883016}" type="presOf" srcId="{F8A7B38B-6177-46ED-9A2D-15874D2BEF1D}" destId="{F8883D21-D08A-4D1D-BC73-6AE3C0DC3EF7}" srcOrd="0" destOrd="0" presId="urn:microsoft.com/office/officeart/2005/8/layout/hList1"/>
    <dgm:cxn modelId="{433569A2-D75B-4D1D-95F4-D05B736DB219}" type="presOf" srcId="{5E54BEB4-1321-46C0-902D-F22291FDB0C7}" destId="{77868264-D538-4555-BD33-85D0C2D6E56C}" srcOrd="0" destOrd="0" presId="urn:microsoft.com/office/officeart/2005/8/layout/hList1"/>
    <dgm:cxn modelId="{36A407A6-19D7-4F5E-81D9-3A908F0905E4}" type="presOf" srcId="{BFE2E0F2-AC92-4137-9365-BB41D9A30EA1}" destId="{53B27A1A-8997-4912-B5C9-63CD7D62F729}" srcOrd="0" destOrd="0" presId="urn:microsoft.com/office/officeart/2005/8/layout/hList1"/>
    <dgm:cxn modelId="{3AEC7FA6-B64B-41F0-AD9C-6D6A8CB33056}" type="presOf" srcId="{298FF08C-052A-4AED-9B10-9E55C8A7075B}" destId="{F0A86ECE-21DB-44CC-AE34-F91E00A59606}" srcOrd="0" destOrd="0" presId="urn:microsoft.com/office/officeart/2005/8/layout/hList1"/>
    <dgm:cxn modelId="{972771A8-D7EC-448C-A68A-7B70FA11A715}" srcId="{3B125849-2960-488C-9EB6-6C77524B20E1}" destId="{5B66590C-C49B-4028-85B0-00C96DF92141}" srcOrd="1" destOrd="0" parTransId="{CE119851-0BC7-4493-A7E6-35C0761911AD}" sibTransId="{08CFB9A6-BD12-432A-B6A4-2DFD910920B3}"/>
    <dgm:cxn modelId="{C93AB4B3-B9CA-4949-9BEE-6BBA0E2CD00B}" type="presOf" srcId="{5B66590C-C49B-4028-85B0-00C96DF92141}" destId="{B6B0E4E6-BB77-4A4A-A18E-9EC608E6AEA1}" srcOrd="0" destOrd="0" presId="urn:microsoft.com/office/officeart/2005/8/layout/hList1"/>
    <dgm:cxn modelId="{9E3F9AB7-4213-4830-889D-FCCF63D4DBDE}" type="presOf" srcId="{E80EFF1E-1CF2-4825-9656-EC0EC5E3BCFC}" destId="{53B27A1A-8997-4912-B5C9-63CD7D62F729}" srcOrd="0" destOrd="1" presId="urn:microsoft.com/office/officeart/2005/8/layout/hList1"/>
    <dgm:cxn modelId="{7AF982B8-28FD-4E75-8AC9-A8D611559F26}" type="presOf" srcId="{C439D862-683F-4001-8EF2-D0337965681C}" destId="{77868264-D538-4555-BD33-85D0C2D6E56C}" srcOrd="0" destOrd="1" presId="urn:microsoft.com/office/officeart/2005/8/layout/hList1"/>
    <dgm:cxn modelId="{836732BB-DFDB-42B5-80D1-7DE824911803}" type="presOf" srcId="{F332278A-DCF9-49FA-8355-8C5251D58F43}" destId="{6CE46E92-BECA-45A1-84E3-E48BABDAC473}" srcOrd="0" destOrd="1" presId="urn:microsoft.com/office/officeart/2005/8/layout/hList1"/>
    <dgm:cxn modelId="{9484A8C3-2A09-4C02-8498-F16616ED8808}" srcId="{3B125849-2960-488C-9EB6-6C77524B20E1}" destId="{298FF08C-052A-4AED-9B10-9E55C8A7075B}" srcOrd="0" destOrd="0" parTransId="{C179C4EF-6688-4C0D-BC3C-654531E951CC}" sibTransId="{9B019B81-C23C-495F-986B-3E7828F9018F}"/>
    <dgm:cxn modelId="{9A8956F7-C730-47B9-A72C-28066133C7CB}" srcId="{298FF08C-052A-4AED-9B10-9E55C8A7075B}" destId="{C439D862-683F-4001-8EF2-D0337965681C}" srcOrd="1" destOrd="0" parTransId="{A52902F2-75C7-4777-9A7E-101BE14A885F}" sibTransId="{E40F2C33-F727-4A12-9525-9369A4C67F07}"/>
    <dgm:cxn modelId="{362F55BE-E608-4431-A178-07A4A8E3E2D1}" type="presParOf" srcId="{A6CEF6D8-6F92-4DE7-A1B3-86CBC9E356CE}" destId="{37AAE607-D7D4-441D-BC1A-2BD59A473E68}" srcOrd="0" destOrd="0" presId="urn:microsoft.com/office/officeart/2005/8/layout/hList1"/>
    <dgm:cxn modelId="{550FBCCB-73CD-4EDC-B559-D1FD520F6A26}" type="presParOf" srcId="{37AAE607-D7D4-441D-BC1A-2BD59A473E68}" destId="{F0A86ECE-21DB-44CC-AE34-F91E00A59606}" srcOrd="0" destOrd="0" presId="urn:microsoft.com/office/officeart/2005/8/layout/hList1"/>
    <dgm:cxn modelId="{F7B622F2-4277-48BD-B4DF-D7B5C805CF5E}" type="presParOf" srcId="{37AAE607-D7D4-441D-BC1A-2BD59A473E68}" destId="{77868264-D538-4555-BD33-85D0C2D6E56C}" srcOrd="1" destOrd="0" presId="urn:microsoft.com/office/officeart/2005/8/layout/hList1"/>
    <dgm:cxn modelId="{20E587C7-3447-4691-BF7A-BE9CE23AEDAA}" type="presParOf" srcId="{A6CEF6D8-6F92-4DE7-A1B3-86CBC9E356CE}" destId="{46A5F377-79A4-4EC5-AAD8-162D24327C70}" srcOrd="1" destOrd="0" presId="urn:microsoft.com/office/officeart/2005/8/layout/hList1"/>
    <dgm:cxn modelId="{A4DA8D5E-4345-44F0-A6BD-D76D718CF442}" type="presParOf" srcId="{A6CEF6D8-6F92-4DE7-A1B3-86CBC9E356CE}" destId="{5CF72848-62F7-470B-8680-6B85F6A91F4A}" srcOrd="2" destOrd="0" presId="urn:microsoft.com/office/officeart/2005/8/layout/hList1"/>
    <dgm:cxn modelId="{FE498443-AC71-41AA-94C1-D6492B60E243}" type="presParOf" srcId="{5CF72848-62F7-470B-8680-6B85F6A91F4A}" destId="{B6B0E4E6-BB77-4A4A-A18E-9EC608E6AEA1}" srcOrd="0" destOrd="0" presId="urn:microsoft.com/office/officeart/2005/8/layout/hList1"/>
    <dgm:cxn modelId="{F85B41D9-96A6-4B37-9059-7808C048A55E}" type="presParOf" srcId="{5CF72848-62F7-470B-8680-6B85F6A91F4A}" destId="{6CE46E92-BECA-45A1-84E3-E48BABDAC473}" srcOrd="1" destOrd="0" presId="urn:microsoft.com/office/officeart/2005/8/layout/hList1"/>
    <dgm:cxn modelId="{CEE73631-EE2B-4570-966E-8516A2F21F51}" type="presParOf" srcId="{A6CEF6D8-6F92-4DE7-A1B3-86CBC9E356CE}" destId="{F24C200F-0D4D-476A-96C0-E085E03D9670}" srcOrd="3" destOrd="0" presId="urn:microsoft.com/office/officeart/2005/8/layout/hList1"/>
    <dgm:cxn modelId="{2328A735-32E2-43CF-BC5D-F35D70E24D08}" type="presParOf" srcId="{A6CEF6D8-6F92-4DE7-A1B3-86CBC9E356CE}" destId="{D9B98AD3-068F-4085-A9D6-BD7A7D6A1BD1}" srcOrd="4" destOrd="0" presId="urn:microsoft.com/office/officeart/2005/8/layout/hList1"/>
    <dgm:cxn modelId="{A58206CC-9988-40DE-B04E-5CC4029AC9FF}" type="presParOf" srcId="{D9B98AD3-068F-4085-A9D6-BD7A7D6A1BD1}" destId="{F8883D21-D08A-4D1D-BC73-6AE3C0DC3EF7}" srcOrd="0" destOrd="0" presId="urn:microsoft.com/office/officeart/2005/8/layout/hList1"/>
    <dgm:cxn modelId="{C1E3EA67-9DB6-465F-A618-C3AD018C43C1}" type="presParOf" srcId="{D9B98AD3-068F-4085-A9D6-BD7A7D6A1BD1}" destId="{53B27A1A-8997-4912-B5C9-63CD7D62F7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E4C5EE-F150-4252-B21D-022EF5EB9EE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8C82A3A8-FC65-4194-BA07-11AF798A7513}">
      <dgm:prSet phldrT="[Texto]" custT="1"/>
      <dgm:spPr/>
      <dgm:t>
        <a:bodyPr/>
        <a:lstStyle/>
        <a:p>
          <a:r>
            <a:rPr lang="es-MX" sz="1800" dirty="0"/>
            <a:t>Impuesto sobre la renta de las personas físicas</a:t>
          </a:r>
          <a:endParaRPr lang="es-CR" sz="1800" dirty="0"/>
        </a:p>
      </dgm:t>
    </dgm:pt>
    <dgm:pt modelId="{64932541-A36F-4D21-82F7-97592D15F12C}" type="parTrans" cxnId="{45FE60E9-98C1-42C3-93F8-B2BC8AEF97AA}">
      <dgm:prSet/>
      <dgm:spPr/>
      <dgm:t>
        <a:bodyPr/>
        <a:lstStyle/>
        <a:p>
          <a:endParaRPr lang="es-CR" sz="2400"/>
        </a:p>
      </dgm:t>
    </dgm:pt>
    <dgm:pt modelId="{DA8FBDA3-D1F3-4305-BA3D-C85BE688FC23}" type="sibTrans" cxnId="{45FE60E9-98C1-42C3-93F8-B2BC8AEF97AA}">
      <dgm:prSet/>
      <dgm:spPr/>
      <dgm:t>
        <a:bodyPr/>
        <a:lstStyle/>
        <a:p>
          <a:endParaRPr lang="es-CR" sz="2400"/>
        </a:p>
      </dgm:t>
    </dgm:pt>
    <dgm:pt modelId="{A5E5A21B-11A7-4AE2-AB1A-012D16731249}">
      <dgm:prSet custT="1"/>
      <dgm:spPr/>
      <dgm:t>
        <a:bodyPr/>
        <a:lstStyle/>
        <a:p>
          <a:r>
            <a:rPr lang="es-MX" sz="1800" dirty="0"/>
            <a:t>Principios: Igualdad, generalidad, progresividad y no confiscatoriedad, </a:t>
          </a:r>
          <a:endParaRPr lang="es-CR" sz="1800" dirty="0"/>
        </a:p>
      </dgm:t>
    </dgm:pt>
    <dgm:pt modelId="{2F9AA651-63A3-4BF6-96BC-B4020A0AD5F6}" type="parTrans" cxnId="{F8727A9F-C193-48D8-B1D6-6B48E75F7444}">
      <dgm:prSet/>
      <dgm:spPr/>
      <dgm:t>
        <a:bodyPr/>
        <a:lstStyle/>
        <a:p>
          <a:endParaRPr lang="es-CR" sz="2400"/>
        </a:p>
      </dgm:t>
    </dgm:pt>
    <dgm:pt modelId="{60B303EA-62CB-43A2-9B47-425E473F6E04}" type="sibTrans" cxnId="{F8727A9F-C193-48D8-B1D6-6B48E75F7444}">
      <dgm:prSet/>
      <dgm:spPr/>
      <dgm:t>
        <a:bodyPr/>
        <a:lstStyle/>
        <a:p>
          <a:endParaRPr lang="es-CR" sz="2400"/>
        </a:p>
      </dgm:t>
    </dgm:pt>
    <dgm:pt modelId="{05A9F5C6-0116-42DF-8961-84ECA01ED60A}">
      <dgm:prSet custT="1"/>
      <dgm:spPr/>
      <dgm:t>
        <a:bodyPr/>
        <a:lstStyle/>
        <a:p>
          <a:r>
            <a:rPr lang="es-MX" sz="1800" dirty="0"/>
            <a:t>Una sola escala para los ingresos de personas físicas</a:t>
          </a:r>
          <a:endParaRPr lang="es-CR" sz="1800" dirty="0"/>
        </a:p>
      </dgm:t>
    </dgm:pt>
    <dgm:pt modelId="{8E577323-E036-4703-8839-F14F2AE093EF}" type="parTrans" cxnId="{FA4BBA7E-47EA-4219-80A3-851B8BE6D539}">
      <dgm:prSet/>
      <dgm:spPr/>
      <dgm:t>
        <a:bodyPr/>
        <a:lstStyle/>
        <a:p>
          <a:endParaRPr lang="es-CR" sz="2400"/>
        </a:p>
      </dgm:t>
    </dgm:pt>
    <dgm:pt modelId="{1EFBADA1-B94C-4C37-9A35-F3F09BD4F38C}" type="sibTrans" cxnId="{FA4BBA7E-47EA-4219-80A3-851B8BE6D539}">
      <dgm:prSet/>
      <dgm:spPr/>
      <dgm:t>
        <a:bodyPr/>
        <a:lstStyle/>
        <a:p>
          <a:endParaRPr lang="es-CR" sz="2400"/>
        </a:p>
      </dgm:t>
    </dgm:pt>
    <dgm:pt modelId="{3D6C306B-B052-45D6-AD22-28D6D33CDA26}">
      <dgm:prSet custT="1"/>
      <dgm:spPr/>
      <dgm:t>
        <a:bodyPr/>
        <a:lstStyle/>
        <a:p>
          <a:r>
            <a:rPr lang="es-MX" sz="1800" dirty="0"/>
            <a:t>Gravará la capacidad económica del contribuyente,</a:t>
          </a:r>
          <a:endParaRPr lang="es-CR" sz="1800" dirty="0"/>
        </a:p>
      </dgm:t>
    </dgm:pt>
    <dgm:pt modelId="{43DB797E-4719-4474-834E-300EDCE87642}" type="parTrans" cxnId="{4CDC7F9F-EF92-4780-9569-755CBC74A581}">
      <dgm:prSet/>
      <dgm:spPr/>
      <dgm:t>
        <a:bodyPr/>
        <a:lstStyle/>
        <a:p>
          <a:endParaRPr lang="es-CR" sz="2400"/>
        </a:p>
      </dgm:t>
    </dgm:pt>
    <dgm:pt modelId="{9DCC91B9-2D02-496F-9DD3-6678909269FA}" type="sibTrans" cxnId="{4CDC7F9F-EF92-4780-9569-755CBC74A581}">
      <dgm:prSet/>
      <dgm:spPr/>
      <dgm:t>
        <a:bodyPr/>
        <a:lstStyle/>
        <a:p>
          <a:endParaRPr lang="es-CR" sz="2400"/>
        </a:p>
      </dgm:t>
    </dgm:pt>
    <dgm:pt modelId="{AF8F70D8-208E-4DC3-BB40-50E98F29B566}">
      <dgm:prSet phldrT="[Texto]" custT="1"/>
      <dgm:spPr/>
      <dgm:t>
        <a:bodyPr/>
        <a:lstStyle/>
        <a:p>
          <a:r>
            <a:rPr lang="es-MX" sz="1800" dirty="0"/>
            <a:t>Es de carácter personal y directo.</a:t>
          </a:r>
          <a:endParaRPr lang="es-CR" sz="1800" dirty="0"/>
        </a:p>
      </dgm:t>
    </dgm:pt>
    <dgm:pt modelId="{F831EC74-5598-4556-AECF-2E2C250DBFA1}" type="parTrans" cxnId="{39F10A11-5419-48FF-8B04-72D6A615D9A4}">
      <dgm:prSet/>
      <dgm:spPr/>
      <dgm:t>
        <a:bodyPr/>
        <a:lstStyle/>
        <a:p>
          <a:endParaRPr lang="es-CR" sz="2400"/>
        </a:p>
      </dgm:t>
    </dgm:pt>
    <dgm:pt modelId="{F982F024-D93B-4630-9A63-88E1BB63E45D}" type="sibTrans" cxnId="{39F10A11-5419-48FF-8B04-72D6A615D9A4}">
      <dgm:prSet/>
      <dgm:spPr/>
      <dgm:t>
        <a:bodyPr/>
        <a:lstStyle/>
        <a:p>
          <a:endParaRPr lang="es-CR" sz="2400"/>
        </a:p>
      </dgm:t>
    </dgm:pt>
    <dgm:pt modelId="{DCC65F95-FCBE-4C10-8197-2C01C5237862}">
      <dgm:prSet custT="1"/>
      <dgm:spPr/>
      <dgm:t>
        <a:bodyPr/>
        <a:lstStyle/>
        <a:p>
          <a:r>
            <a:rPr lang="es-MX" sz="1800" dirty="0"/>
            <a:t>Disminución de la renta bruta, los mínimos vitales y deducciones previstas. </a:t>
          </a:r>
          <a:endParaRPr lang="es-CR" sz="1800" dirty="0"/>
        </a:p>
      </dgm:t>
    </dgm:pt>
    <dgm:pt modelId="{3DD7BA23-9CA1-481A-9188-801524CC7A0F}" type="parTrans" cxnId="{98A34423-2BEB-4F57-BC73-62D7439D67D4}">
      <dgm:prSet/>
      <dgm:spPr/>
      <dgm:t>
        <a:bodyPr/>
        <a:lstStyle/>
        <a:p>
          <a:endParaRPr lang="es-CR" sz="2400"/>
        </a:p>
      </dgm:t>
    </dgm:pt>
    <dgm:pt modelId="{CD31AB7D-EB32-48B7-BC7D-1057AB393BC4}" type="sibTrans" cxnId="{98A34423-2BEB-4F57-BC73-62D7439D67D4}">
      <dgm:prSet/>
      <dgm:spPr/>
      <dgm:t>
        <a:bodyPr/>
        <a:lstStyle/>
        <a:p>
          <a:endParaRPr lang="es-CR" sz="2400"/>
        </a:p>
      </dgm:t>
    </dgm:pt>
    <dgm:pt modelId="{4F46A6F4-E8F3-41DE-800F-AF51B6FC6B14}" type="pres">
      <dgm:prSet presAssocID="{8AE4C5EE-F150-4252-B21D-022EF5EB9EE2}" presName="linear" presStyleCnt="0">
        <dgm:presLayoutVars>
          <dgm:dir/>
          <dgm:animLvl val="lvl"/>
          <dgm:resizeHandles val="exact"/>
        </dgm:presLayoutVars>
      </dgm:prSet>
      <dgm:spPr/>
    </dgm:pt>
    <dgm:pt modelId="{93277040-BD3D-4D70-B9EF-6FA8B8471F8C}" type="pres">
      <dgm:prSet presAssocID="{8C82A3A8-FC65-4194-BA07-11AF798A7513}" presName="parentLin" presStyleCnt="0"/>
      <dgm:spPr/>
    </dgm:pt>
    <dgm:pt modelId="{405F026D-4EF1-4206-902F-453533BFADA5}" type="pres">
      <dgm:prSet presAssocID="{8C82A3A8-FC65-4194-BA07-11AF798A7513}" presName="parentLeftMargin" presStyleLbl="node1" presStyleIdx="0" presStyleCnt="6"/>
      <dgm:spPr/>
    </dgm:pt>
    <dgm:pt modelId="{B9D7A108-EAED-4305-AD03-4C67586B0DC4}" type="pres">
      <dgm:prSet presAssocID="{8C82A3A8-FC65-4194-BA07-11AF798A7513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075D49E8-9B93-4C15-98ED-DDC1E7A8CB6C}" type="pres">
      <dgm:prSet presAssocID="{8C82A3A8-FC65-4194-BA07-11AF798A7513}" presName="negativeSpace" presStyleCnt="0"/>
      <dgm:spPr/>
    </dgm:pt>
    <dgm:pt modelId="{5F1938AB-CDA5-4872-B9A0-10CC1C082290}" type="pres">
      <dgm:prSet presAssocID="{8C82A3A8-FC65-4194-BA07-11AF798A7513}" presName="childText" presStyleLbl="conFgAcc1" presStyleIdx="0" presStyleCnt="6">
        <dgm:presLayoutVars>
          <dgm:bulletEnabled val="1"/>
        </dgm:presLayoutVars>
      </dgm:prSet>
      <dgm:spPr/>
    </dgm:pt>
    <dgm:pt modelId="{D5CBCB39-C32B-4D83-A39B-C91B7E380195}" type="pres">
      <dgm:prSet presAssocID="{DA8FBDA3-D1F3-4305-BA3D-C85BE688FC23}" presName="spaceBetweenRectangles" presStyleCnt="0"/>
      <dgm:spPr/>
    </dgm:pt>
    <dgm:pt modelId="{AC3756D2-58AF-44E4-99F7-8076EDC5A09B}" type="pres">
      <dgm:prSet presAssocID="{AF8F70D8-208E-4DC3-BB40-50E98F29B566}" presName="parentLin" presStyleCnt="0"/>
      <dgm:spPr/>
    </dgm:pt>
    <dgm:pt modelId="{0AD8F2FA-DBAB-4696-8DC8-A398C0700F0B}" type="pres">
      <dgm:prSet presAssocID="{AF8F70D8-208E-4DC3-BB40-50E98F29B566}" presName="parentLeftMargin" presStyleLbl="node1" presStyleIdx="0" presStyleCnt="6"/>
      <dgm:spPr/>
    </dgm:pt>
    <dgm:pt modelId="{36A0AD6A-6ECE-4600-B1C7-D9F3B580D4E3}" type="pres">
      <dgm:prSet presAssocID="{AF8F70D8-208E-4DC3-BB40-50E98F29B566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37A3458-7A6F-4DB4-9682-BD5C343A0F30}" type="pres">
      <dgm:prSet presAssocID="{AF8F70D8-208E-4DC3-BB40-50E98F29B566}" presName="negativeSpace" presStyleCnt="0"/>
      <dgm:spPr/>
    </dgm:pt>
    <dgm:pt modelId="{3DE14A32-7D05-4D80-A99D-376E7DBA7200}" type="pres">
      <dgm:prSet presAssocID="{AF8F70D8-208E-4DC3-BB40-50E98F29B566}" presName="childText" presStyleLbl="conFgAcc1" presStyleIdx="1" presStyleCnt="6">
        <dgm:presLayoutVars>
          <dgm:bulletEnabled val="1"/>
        </dgm:presLayoutVars>
      </dgm:prSet>
      <dgm:spPr/>
    </dgm:pt>
    <dgm:pt modelId="{641D6327-064B-4F25-8961-5E930FD79FF3}" type="pres">
      <dgm:prSet presAssocID="{F982F024-D93B-4630-9A63-88E1BB63E45D}" presName="spaceBetweenRectangles" presStyleCnt="0"/>
      <dgm:spPr/>
    </dgm:pt>
    <dgm:pt modelId="{27185801-F40D-4CBB-9CCE-94A38F7DEE02}" type="pres">
      <dgm:prSet presAssocID="{A5E5A21B-11A7-4AE2-AB1A-012D16731249}" presName="parentLin" presStyleCnt="0"/>
      <dgm:spPr/>
    </dgm:pt>
    <dgm:pt modelId="{55D8F263-DE10-4EA7-B642-8263CE1E16E2}" type="pres">
      <dgm:prSet presAssocID="{A5E5A21B-11A7-4AE2-AB1A-012D16731249}" presName="parentLeftMargin" presStyleLbl="node1" presStyleIdx="1" presStyleCnt="6"/>
      <dgm:spPr/>
    </dgm:pt>
    <dgm:pt modelId="{7DB7A633-D986-46FF-9074-A0C30ADAF3D6}" type="pres">
      <dgm:prSet presAssocID="{A5E5A21B-11A7-4AE2-AB1A-012D16731249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0E5BD8C-AF2A-43AB-B2E9-53FB3C333B42}" type="pres">
      <dgm:prSet presAssocID="{A5E5A21B-11A7-4AE2-AB1A-012D16731249}" presName="negativeSpace" presStyleCnt="0"/>
      <dgm:spPr/>
    </dgm:pt>
    <dgm:pt modelId="{0F225898-E7D8-48AA-BBDA-2A926444396D}" type="pres">
      <dgm:prSet presAssocID="{A5E5A21B-11A7-4AE2-AB1A-012D16731249}" presName="childText" presStyleLbl="conFgAcc1" presStyleIdx="2" presStyleCnt="6">
        <dgm:presLayoutVars>
          <dgm:bulletEnabled val="1"/>
        </dgm:presLayoutVars>
      </dgm:prSet>
      <dgm:spPr/>
    </dgm:pt>
    <dgm:pt modelId="{2C5C1492-EF57-4EA6-AF43-8F5C19C2CB77}" type="pres">
      <dgm:prSet presAssocID="{60B303EA-62CB-43A2-9B47-425E473F6E04}" presName="spaceBetweenRectangles" presStyleCnt="0"/>
      <dgm:spPr/>
    </dgm:pt>
    <dgm:pt modelId="{DB15E91D-017F-4EA7-B235-7CF25024F5A2}" type="pres">
      <dgm:prSet presAssocID="{05A9F5C6-0116-42DF-8961-84ECA01ED60A}" presName="parentLin" presStyleCnt="0"/>
      <dgm:spPr/>
    </dgm:pt>
    <dgm:pt modelId="{0BC1A13A-8FBA-4E32-85F5-06287C130F5F}" type="pres">
      <dgm:prSet presAssocID="{05A9F5C6-0116-42DF-8961-84ECA01ED60A}" presName="parentLeftMargin" presStyleLbl="node1" presStyleIdx="2" presStyleCnt="6"/>
      <dgm:spPr/>
    </dgm:pt>
    <dgm:pt modelId="{79F2F62B-EE43-4AC2-BDF8-FB301E064362}" type="pres">
      <dgm:prSet presAssocID="{05A9F5C6-0116-42DF-8961-84ECA01ED60A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526BC38B-4D63-4DE7-A46B-BC99FDD5A00A}" type="pres">
      <dgm:prSet presAssocID="{05A9F5C6-0116-42DF-8961-84ECA01ED60A}" presName="negativeSpace" presStyleCnt="0"/>
      <dgm:spPr/>
    </dgm:pt>
    <dgm:pt modelId="{1A0EE48D-9D4E-460F-AD58-E42D5D49499F}" type="pres">
      <dgm:prSet presAssocID="{05A9F5C6-0116-42DF-8961-84ECA01ED60A}" presName="childText" presStyleLbl="conFgAcc1" presStyleIdx="3" presStyleCnt="6">
        <dgm:presLayoutVars>
          <dgm:bulletEnabled val="1"/>
        </dgm:presLayoutVars>
      </dgm:prSet>
      <dgm:spPr/>
    </dgm:pt>
    <dgm:pt modelId="{B744DE79-059D-462C-852E-5CDAB1C96875}" type="pres">
      <dgm:prSet presAssocID="{1EFBADA1-B94C-4C37-9A35-F3F09BD4F38C}" presName="spaceBetweenRectangles" presStyleCnt="0"/>
      <dgm:spPr/>
    </dgm:pt>
    <dgm:pt modelId="{0FE23D8E-29A8-42EF-A327-6887445F7165}" type="pres">
      <dgm:prSet presAssocID="{3D6C306B-B052-45D6-AD22-28D6D33CDA26}" presName="parentLin" presStyleCnt="0"/>
      <dgm:spPr/>
    </dgm:pt>
    <dgm:pt modelId="{6C978947-002C-4EDF-A11E-9B05618B636B}" type="pres">
      <dgm:prSet presAssocID="{3D6C306B-B052-45D6-AD22-28D6D33CDA26}" presName="parentLeftMargin" presStyleLbl="node1" presStyleIdx="3" presStyleCnt="6"/>
      <dgm:spPr/>
    </dgm:pt>
    <dgm:pt modelId="{7E559D6A-2048-49C0-9540-640A1FF27AF6}" type="pres">
      <dgm:prSet presAssocID="{3D6C306B-B052-45D6-AD22-28D6D33CDA26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516D307C-9F3A-4163-930C-410EE5C67901}" type="pres">
      <dgm:prSet presAssocID="{3D6C306B-B052-45D6-AD22-28D6D33CDA26}" presName="negativeSpace" presStyleCnt="0"/>
      <dgm:spPr/>
    </dgm:pt>
    <dgm:pt modelId="{9921879D-677E-4500-A3A8-89A0176B5BB2}" type="pres">
      <dgm:prSet presAssocID="{3D6C306B-B052-45D6-AD22-28D6D33CDA26}" presName="childText" presStyleLbl="conFgAcc1" presStyleIdx="4" presStyleCnt="6">
        <dgm:presLayoutVars>
          <dgm:bulletEnabled val="1"/>
        </dgm:presLayoutVars>
      </dgm:prSet>
      <dgm:spPr/>
    </dgm:pt>
    <dgm:pt modelId="{6B0AD408-A5EF-41D5-954B-8C392E4691B0}" type="pres">
      <dgm:prSet presAssocID="{9DCC91B9-2D02-496F-9DD3-6678909269FA}" presName="spaceBetweenRectangles" presStyleCnt="0"/>
      <dgm:spPr/>
    </dgm:pt>
    <dgm:pt modelId="{58DDD8CE-EB56-4A3B-B1CA-23689E497745}" type="pres">
      <dgm:prSet presAssocID="{DCC65F95-FCBE-4C10-8197-2C01C5237862}" presName="parentLin" presStyleCnt="0"/>
      <dgm:spPr/>
    </dgm:pt>
    <dgm:pt modelId="{6E757142-075D-4A62-86DE-A1BF3CBF7A3E}" type="pres">
      <dgm:prSet presAssocID="{DCC65F95-FCBE-4C10-8197-2C01C5237862}" presName="parentLeftMargin" presStyleLbl="node1" presStyleIdx="4" presStyleCnt="6"/>
      <dgm:spPr/>
    </dgm:pt>
    <dgm:pt modelId="{63421C82-73A1-45E2-A156-F5C5219C2614}" type="pres">
      <dgm:prSet presAssocID="{DCC65F95-FCBE-4C10-8197-2C01C5237862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01038B88-9E37-4B31-B862-D378D0566906}" type="pres">
      <dgm:prSet presAssocID="{DCC65F95-FCBE-4C10-8197-2C01C5237862}" presName="negativeSpace" presStyleCnt="0"/>
      <dgm:spPr/>
    </dgm:pt>
    <dgm:pt modelId="{FE93A384-029C-406D-8951-8CFA17D17AA4}" type="pres">
      <dgm:prSet presAssocID="{DCC65F95-FCBE-4C10-8197-2C01C523786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04532301-2602-40FD-991B-BFC4C2C6256E}" type="presOf" srcId="{3D6C306B-B052-45D6-AD22-28D6D33CDA26}" destId="{6C978947-002C-4EDF-A11E-9B05618B636B}" srcOrd="0" destOrd="0" presId="urn:microsoft.com/office/officeart/2005/8/layout/list1"/>
    <dgm:cxn modelId="{4BAA4A0B-0EF7-46E1-8705-74904396C61F}" type="presOf" srcId="{8AE4C5EE-F150-4252-B21D-022EF5EB9EE2}" destId="{4F46A6F4-E8F3-41DE-800F-AF51B6FC6B14}" srcOrd="0" destOrd="0" presId="urn:microsoft.com/office/officeart/2005/8/layout/list1"/>
    <dgm:cxn modelId="{39F10A11-5419-48FF-8B04-72D6A615D9A4}" srcId="{8AE4C5EE-F150-4252-B21D-022EF5EB9EE2}" destId="{AF8F70D8-208E-4DC3-BB40-50E98F29B566}" srcOrd="1" destOrd="0" parTransId="{F831EC74-5598-4556-AECF-2E2C250DBFA1}" sibTransId="{F982F024-D93B-4630-9A63-88E1BB63E45D}"/>
    <dgm:cxn modelId="{98A34423-2BEB-4F57-BC73-62D7439D67D4}" srcId="{8AE4C5EE-F150-4252-B21D-022EF5EB9EE2}" destId="{DCC65F95-FCBE-4C10-8197-2C01C5237862}" srcOrd="5" destOrd="0" parTransId="{3DD7BA23-9CA1-481A-9188-801524CC7A0F}" sibTransId="{CD31AB7D-EB32-48B7-BC7D-1057AB393BC4}"/>
    <dgm:cxn modelId="{C392F831-42A1-4F11-AD19-6DABEACD9466}" type="presOf" srcId="{DCC65F95-FCBE-4C10-8197-2C01C5237862}" destId="{6E757142-075D-4A62-86DE-A1BF3CBF7A3E}" srcOrd="0" destOrd="0" presId="urn:microsoft.com/office/officeart/2005/8/layout/list1"/>
    <dgm:cxn modelId="{0DC9BF38-F0DB-4994-91D6-D62798034A3D}" type="presOf" srcId="{AF8F70D8-208E-4DC3-BB40-50E98F29B566}" destId="{36A0AD6A-6ECE-4600-B1C7-D9F3B580D4E3}" srcOrd="1" destOrd="0" presId="urn:microsoft.com/office/officeart/2005/8/layout/list1"/>
    <dgm:cxn modelId="{D7D8DC66-9E16-4463-8A72-C5A78282CA13}" type="presOf" srcId="{AF8F70D8-208E-4DC3-BB40-50E98F29B566}" destId="{0AD8F2FA-DBAB-4696-8DC8-A398C0700F0B}" srcOrd="0" destOrd="0" presId="urn:microsoft.com/office/officeart/2005/8/layout/list1"/>
    <dgm:cxn modelId="{787E0C70-8727-447F-B7F4-E9BEBDAF8B9A}" type="presOf" srcId="{05A9F5C6-0116-42DF-8961-84ECA01ED60A}" destId="{79F2F62B-EE43-4AC2-BDF8-FB301E064362}" srcOrd="1" destOrd="0" presId="urn:microsoft.com/office/officeart/2005/8/layout/list1"/>
    <dgm:cxn modelId="{FA4BBA7E-47EA-4219-80A3-851B8BE6D539}" srcId="{8AE4C5EE-F150-4252-B21D-022EF5EB9EE2}" destId="{05A9F5C6-0116-42DF-8961-84ECA01ED60A}" srcOrd="3" destOrd="0" parTransId="{8E577323-E036-4703-8839-F14F2AE093EF}" sibTransId="{1EFBADA1-B94C-4C37-9A35-F3F09BD4F38C}"/>
    <dgm:cxn modelId="{069DB283-5017-444E-A3ED-3AFB216C56D9}" type="presOf" srcId="{DCC65F95-FCBE-4C10-8197-2C01C5237862}" destId="{63421C82-73A1-45E2-A156-F5C5219C2614}" srcOrd="1" destOrd="0" presId="urn:microsoft.com/office/officeart/2005/8/layout/list1"/>
    <dgm:cxn modelId="{547D818B-5CF9-4C01-A2AA-A6BA953D30BC}" type="presOf" srcId="{A5E5A21B-11A7-4AE2-AB1A-012D16731249}" destId="{55D8F263-DE10-4EA7-B642-8263CE1E16E2}" srcOrd="0" destOrd="0" presId="urn:microsoft.com/office/officeart/2005/8/layout/list1"/>
    <dgm:cxn modelId="{70282790-DE4C-457B-A09C-FB78976071E9}" type="presOf" srcId="{8C82A3A8-FC65-4194-BA07-11AF798A7513}" destId="{405F026D-4EF1-4206-902F-453533BFADA5}" srcOrd="0" destOrd="0" presId="urn:microsoft.com/office/officeart/2005/8/layout/list1"/>
    <dgm:cxn modelId="{F8727A9F-C193-48D8-B1D6-6B48E75F7444}" srcId="{8AE4C5EE-F150-4252-B21D-022EF5EB9EE2}" destId="{A5E5A21B-11A7-4AE2-AB1A-012D16731249}" srcOrd="2" destOrd="0" parTransId="{2F9AA651-63A3-4BF6-96BC-B4020A0AD5F6}" sibTransId="{60B303EA-62CB-43A2-9B47-425E473F6E04}"/>
    <dgm:cxn modelId="{4CDC7F9F-EF92-4780-9569-755CBC74A581}" srcId="{8AE4C5EE-F150-4252-B21D-022EF5EB9EE2}" destId="{3D6C306B-B052-45D6-AD22-28D6D33CDA26}" srcOrd="4" destOrd="0" parTransId="{43DB797E-4719-4474-834E-300EDCE87642}" sibTransId="{9DCC91B9-2D02-496F-9DD3-6678909269FA}"/>
    <dgm:cxn modelId="{D9AA9FC0-D8B6-46BD-A51A-3637781E53FE}" type="presOf" srcId="{A5E5A21B-11A7-4AE2-AB1A-012D16731249}" destId="{7DB7A633-D986-46FF-9074-A0C30ADAF3D6}" srcOrd="1" destOrd="0" presId="urn:microsoft.com/office/officeart/2005/8/layout/list1"/>
    <dgm:cxn modelId="{D4FA63CF-2D7B-4BD2-BC70-8B2F6FA8789C}" type="presOf" srcId="{05A9F5C6-0116-42DF-8961-84ECA01ED60A}" destId="{0BC1A13A-8FBA-4E32-85F5-06287C130F5F}" srcOrd="0" destOrd="0" presId="urn:microsoft.com/office/officeart/2005/8/layout/list1"/>
    <dgm:cxn modelId="{ED4B81E3-B611-41E9-9E01-85653F88CE6B}" type="presOf" srcId="{3D6C306B-B052-45D6-AD22-28D6D33CDA26}" destId="{7E559D6A-2048-49C0-9540-640A1FF27AF6}" srcOrd="1" destOrd="0" presId="urn:microsoft.com/office/officeart/2005/8/layout/list1"/>
    <dgm:cxn modelId="{6B7456E7-B30B-486D-A90E-8C7E64F431D4}" type="presOf" srcId="{8C82A3A8-FC65-4194-BA07-11AF798A7513}" destId="{B9D7A108-EAED-4305-AD03-4C67586B0DC4}" srcOrd="1" destOrd="0" presId="urn:microsoft.com/office/officeart/2005/8/layout/list1"/>
    <dgm:cxn modelId="{45FE60E9-98C1-42C3-93F8-B2BC8AEF97AA}" srcId="{8AE4C5EE-F150-4252-B21D-022EF5EB9EE2}" destId="{8C82A3A8-FC65-4194-BA07-11AF798A7513}" srcOrd="0" destOrd="0" parTransId="{64932541-A36F-4D21-82F7-97592D15F12C}" sibTransId="{DA8FBDA3-D1F3-4305-BA3D-C85BE688FC23}"/>
    <dgm:cxn modelId="{B1218DA1-613C-479F-BF33-C43781523F21}" type="presParOf" srcId="{4F46A6F4-E8F3-41DE-800F-AF51B6FC6B14}" destId="{93277040-BD3D-4D70-B9EF-6FA8B8471F8C}" srcOrd="0" destOrd="0" presId="urn:microsoft.com/office/officeart/2005/8/layout/list1"/>
    <dgm:cxn modelId="{0FA45130-31F4-44EB-8B4B-BA97EB7DEEFD}" type="presParOf" srcId="{93277040-BD3D-4D70-B9EF-6FA8B8471F8C}" destId="{405F026D-4EF1-4206-902F-453533BFADA5}" srcOrd="0" destOrd="0" presId="urn:microsoft.com/office/officeart/2005/8/layout/list1"/>
    <dgm:cxn modelId="{6E99AB34-0714-424D-BE8F-431AE1123063}" type="presParOf" srcId="{93277040-BD3D-4D70-B9EF-6FA8B8471F8C}" destId="{B9D7A108-EAED-4305-AD03-4C67586B0DC4}" srcOrd="1" destOrd="0" presId="urn:microsoft.com/office/officeart/2005/8/layout/list1"/>
    <dgm:cxn modelId="{41F166CA-A2E6-4B71-B024-A6476F68FC24}" type="presParOf" srcId="{4F46A6F4-E8F3-41DE-800F-AF51B6FC6B14}" destId="{075D49E8-9B93-4C15-98ED-DDC1E7A8CB6C}" srcOrd="1" destOrd="0" presId="urn:microsoft.com/office/officeart/2005/8/layout/list1"/>
    <dgm:cxn modelId="{23B3D75F-D409-4435-951F-6F3D3563B61E}" type="presParOf" srcId="{4F46A6F4-E8F3-41DE-800F-AF51B6FC6B14}" destId="{5F1938AB-CDA5-4872-B9A0-10CC1C082290}" srcOrd="2" destOrd="0" presId="urn:microsoft.com/office/officeart/2005/8/layout/list1"/>
    <dgm:cxn modelId="{D52A8000-A24E-4F13-AAE0-3AE2CD122007}" type="presParOf" srcId="{4F46A6F4-E8F3-41DE-800F-AF51B6FC6B14}" destId="{D5CBCB39-C32B-4D83-A39B-C91B7E380195}" srcOrd="3" destOrd="0" presId="urn:microsoft.com/office/officeart/2005/8/layout/list1"/>
    <dgm:cxn modelId="{DEA9DE6A-17BD-4839-B2C1-5760AA72C3CF}" type="presParOf" srcId="{4F46A6F4-E8F3-41DE-800F-AF51B6FC6B14}" destId="{AC3756D2-58AF-44E4-99F7-8076EDC5A09B}" srcOrd="4" destOrd="0" presId="urn:microsoft.com/office/officeart/2005/8/layout/list1"/>
    <dgm:cxn modelId="{24E04B02-89C3-4A81-AA95-B5EAD5449062}" type="presParOf" srcId="{AC3756D2-58AF-44E4-99F7-8076EDC5A09B}" destId="{0AD8F2FA-DBAB-4696-8DC8-A398C0700F0B}" srcOrd="0" destOrd="0" presId="urn:microsoft.com/office/officeart/2005/8/layout/list1"/>
    <dgm:cxn modelId="{48B74CF8-EB2E-4262-AFE6-899065764F75}" type="presParOf" srcId="{AC3756D2-58AF-44E4-99F7-8076EDC5A09B}" destId="{36A0AD6A-6ECE-4600-B1C7-D9F3B580D4E3}" srcOrd="1" destOrd="0" presId="urn:microsoft.com/office/officeart/2005/8/layout/list1"/>
    <dgm:cxn modelId="{2D18B354-2BD9-46C3-BB2D-AE700D12A5A9}" type="presParOf" srcId="{4F46A6F4-E8F3-41DE-800F-AF51B6FC6B14}" destId="{B37A3458-7A6F-4DB4-9682-BD5C343A0F30}" srcOrd="5" destOrd="0" presId="urn:microsoft.com/office/officeart/2005/8/layout/list1"/>
    <dgm:cxn modelId="{26741AF1-6261-4373-BF9D-39185D35A6BB}" type="presParOf" srcId="{4F46A6F4-E8F3-41DE-800F-AF51B6FC6B14}" destId="{3DE14A32-7D05-4D80-A99D-376E7DBA7200}" srcOrd="6" destOrd="0" presId="urn:microsoft.com/office/officeart/2005/8/layout/list1"/>
    <dgm:cxn modelId="{22D83068-6EF2-4D51-A923-1DDE8374F795}" type="presParOf" srcId="{4F46A6F4-E8F3-41DE-800F-AF51B6FC6B14}" destId="{641D6327-064B-4F25-8961-5E930FD79FF3}" srcOrd="7" destOrd="0" presId="urn:microsoft.com/office/officeart/2005/8/layout/list1"/>
    <dgm:cxn modelId="{8B108524-16A6-4C1D-B8FB-31C250F6F9C0}" type="presParOf" srcId="{4F46A6F4-E8F3-41DE-800F-AF51B6FC6B14}" destId="{27185801-F40D-4CBB-9CCE-94A38F7DEE02}" srcOrd="8" destOrd="0" presId="urn:microsoft.com/office/officeart/2005/8/layout/list1"/>
    <dgm:cxn modelId="{D7885055-D5FE-4012-BEF6-C896C9C8DF9D}" type="presParOf" srcId="{27185801-F40D-4CBB-9CCE-94A38F7DEE02}" destId="{55D8F263-DE10-4EA7-B642-8263CE1E16E2}" srcOrd="0" destOrd="0" presId="urn:microsoft.com/office/officeart/2005/8/layout/list1"/>
    <dgm:cxn modelId="{287836CE-3480-4730-A3DD-609D13CFD7AD}" type="presParOf" srcId="{27185801-F40D-4CBB-9CCE-94A38F7DEE02}" destId="{7DB7A633-D986-46FF-9074-A0C30ADAF3D6}" srcOrd="1" destOrd="0" presId="urn:microsoft.com/office/officeart/2005/8/layout/list1"/>
    <dgm:cxn modelId="{5F827962-3CF2-498D-B670-AA4C6C298B8E}" type="presParOf" srcId="{4F46A6F4-E8F3-41DE-800F-AF51B6FC6B14}" destId="{F0E5BD8C-AF2A-43AB-B2E9-53FB3C333B42}" srcOrd="9" destOrd="0" presId="urn:microsoft.com/office/officeart/2005/8/layout/list1"/>
    <dgm:cxn modelId="{37F342A0-C204-4D9E-BC5B-53B58DAC72B9}" type="presParOf" srcId="{4F46A6F4-E8F3-41DE-800F-AF51B6FC6B14}" destId="{0F225898-E7D8-48AA-BBDA-2A926444396D}" srcOrd="10" destOrd="0" presId="urn:microsoft.com/office/officeart/2005/8/layout/list1"/>
    <dgm:cxn modelId="{C5B86DC1-3EE5-4C51-8171-C3EF35998597}" type="presParOf" srcId="{4F46A6F4-E8F3-41DE-800F-AF51B6FC6B14}" destId="{2C5C1492-EF57-4EA6-AF43-8F5C19C2CB77}" srcOrd="11" destOrd="0" presId="urn:microsoft.com/office/officeart/2005/8/layout/list1"/>
    <dgm:cxn modelId="{445A5EC1-7640-418E-BFF7-F031AEBE4F67}" type="presParOf" srcId="{4F46A6F4-E8F3-41DE-800F-AF51B6FC6B14}" destId="{DB15E91D-017F-4EA7-B235-7CF25024F5A2}" srcOrd="12" destOrd="0" presId="urn:microsoft.com/office/officeart/2005/8/layout/list1"/>
    <dgm:cxn modelId="{3F0CD9B1-473C-40E7-86A8-CD96EB644E2C}" type="presParOf" srcId="{DB15E91D-017F-4EA7-B235-7CF25024F5A2}" destId="{0BC1A13A-8FBA-4E32-85F5-06287C130F5F}" srcOrd="0" destOrd="0" presId="urn:microsoft.com/office/officeart/2005/8/layout/list1"/>
    <dgm:cxn modelId="{95F5FEAD-2069-4EF7-B96E-50AB4E663625}" type="presParOf" srcId="{DB15E91D-017F-4EA7-B235-7CF25024F5A2}" destId="{79F2F62B-EE43-4AC2-BDF8-FB301E064362}" srcOrd="1" destOrd="0" presId="urn:microsoft.com/office/officeart/2005/8/layout/list1"/>
    <dgm:cxn modelId="{1F58DF16-8799-402C-91B6-6F1DF6476D4E}" type="presParOf" srcId="{4F46A6F4-E8F3-41DE-800F-AF51B6FC6B14}" destId="{526BC38B-4D63-4DE7-A46B-BC99FDD5A00A}" srcOrd="13" destOrd="0" presId="urn:microsoft.com/office/officeart/2005/8/layout/list1"/>
    <dgm:cxn modelId="{8CAD8CDF-51C8-4025-99B0-8A31AA75F593}" type="presParOf" srcId="{4F46A6F4-E8F3-41DE-800F-AF51B6FC6B14}" destId="{1A0EE48D-9D4E-460F-AD58-E42D5D49499F}" srcOrd="14" destOrd="0" presId="urn:microsoft.com/office/officeart/2005/8/layout/list1"/>
    <dgm:cxn modelId="{E808F256-8C0D-4C01-96F6-E026013C38BD}" type="presParOf" srcId="{4F46A6F4-E8F3-41DE-800F-AF51B6FC6B14}" destId="{B744DE79-059D-462C-852E-5CDAB1C96875}" srcOrd="15" destOrd="0" presId="urn:microsoft.com/office/officeart/2005/8/layout/list1"/>
    <dgm:cxn modelId="{0E2F2A60-E3E5-4CCF-A682-06C5B331B2D1}" type="presParOf" srcId="{4F46A6F4-E8F3-41DE-800F-AF51B6FC6B14}" destId="{0FE23D8E-29A8-42EF-A327-6887445F7165}" srcOrd="16" destOrd="0" presId="urn:microsoft.com/office/officeart/2005/8/layout/list1"/>
    <dgm:cxn modelId="{DC13AFAC-247B-4999-8AB4-A90CF48DF81B}" type="presParOf" srcId="{0FE23D8E-29A8-42EF-A327-6887445F7165}" destId="{6C978947-002C-4EDF-A11E-9B05618B636B}" srcOrd="0" destOrd="0" presId="urn:microsoft.com/office/officeart/2005/8/layout/list1"/>
    <dgm:cxn modelId="{019B6734-4CE7-4EC9-9804-E7AE0FA56179}" type="presParOf" srcId="{0FE23D8E-29A8-42EF-A327-6887445F7165}" destId="{7E559D6A-2048-49C0-9540-640A1FF27AF6}" srcOrd="1" destOrd="0" presId="urn:microsoft.com/office/officeart/2005/8/layout/list1"/>
    <dgm:cxn modelId="{6D605FA6-9EA1-4CAC-9E84-48D8AC4D9C5B}" type="presParOf" srcId="{4F46A6F4-E8F3-41DE-800F-AF51B6FC6B14}" destId="{516D307C-9F3A-4163-930C-410EE5C67901}" srcOrd="17" destOrd="0" presId="urn:microsoft.com/office/officeart/2005/8/layout/list1"/>
    <dgm:cxn modelId="{E77810EF-049D-4FFA-A5FB-B61CE8337394}" type="presParOf" srcId="{4F46A6F4-E8F3-41DE-800F-AF51B6FC6B14}" destId="{9921879D-677E-4500-A3A8-89A0176B5BB2}" srcOrd="18" destOrd="0" presId="urn:microsoft.com/office/officeart/2005/8/layout/list1"/>
    <dgm:cxn modelId="{14272576-57CA-4104-B78F-32651CB1E4B7}" type="presParOf" srcId="{4F46A6F4-E8F3-41DE-800F-AF51B6FC6B14}" destId="{6B0AD408-A5EF-41D5-954B-8C392E4691B0}" srcOrd="19" destOrd="0" presId="urn:microsoft.com/office/officeart/2005/8/layout/list1"/>
    <dgm:cxn modelId="{C166B33F-F594-4966-9618-FBA347D63E6A}" type="presParOf" srcId="{4F46A6F4-E8F3-41DE-800F-AF51B6FC6B14}" destId="{58DDD8CE-EB56-4A3B-B1CA-23689E497745}" srcOrd="20" destOrd="0" presId="urn:microsoft.com/office/officeart/2005/8/layout/list1"/>
    <dgm:cxn modelId="{D1048201-8429-4AFF-B208-686729AD4CC6}" type="presParOf" srcId="{58DDD8CE-EB56-4A3B-B1CA-23689E497745}" destId="{6E757142-075D-4A62-86DE-A1BF3CBF7A3E}" srcOrd="0" destOrd="0" presId="urn:microsoft.com/office/officeart/2005/8/layout/list1"/>
    <dgm:cxn modelId="{606FC955-C7C9-47E2-8DD8-1F44FFE67C27}" type="presParOf" srcId="{58DDD8CE-EB56-4A3B-B1CA-23689E497745}" destId="{63421C82-73A1-45E2-A156-F5C5219C2614}" srcOrd="1" destOrd="0" presId="urn:microsoft.com/office/officeart/2005/8/layout/list1"/>
    <dgm:cxn modelId="{FA19FB9A-8699-441C-B1AD-D213EB6A15E1}" type="presParOf" srcId="{4F46A6F4-E8F3-41DE-800F-AF51B6FC6B14}" destId="{01038B88-9E37-4B31-B862-D378D0566906}" srcOrd="21" destOrd="0" presId="urn:microsoft.com/office/officeart/2005/8/layout/list1"/>
    <dgm:cxn modelId="{BAD98601-3D60-401B-9D67-368FB94537A1}" type="presParOf" srcId="{4F46A6F4-E8F3-41DE-800F-AF51B6FC6B14}" destId="{FE93A384-029C-406D-8951-8CFA17D17AA4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D546B1-BB51-4CD2-B421-D6CF38C22CA8}" type="doc">
      <dgm:prSet loTypeId="urn:microsoft.com/office/officeart/2005/8/layout/lProcess2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s-CR"/>
        </a:p>
      </dgm:t>
    </dgm:pt>
    <dgm:pt modelId="{76B32F8C-C96B-460B-B259-93531F9FF189}">
      <dgm:prSet phldrT="[Texto]" custT="1"/>
      <dgm:spPr/>
      <dgm:t>
        <a:bodyPr/>
        <a:lstStyle/>
        <a:p>
          <a:r>
            <a:rPr lang="es-CR" sz="3600" dirty="0"/>
            <a:t>Obtención de rentas:</a:t>
          </a:r>
        </a:p>
      </dgm:t>
    </dgm:pt>
    <dgm:pt modelId="{BCCCF899-1A3F-4F07-A1ED-8FC7F316FE96}" type="parTrans" cxnId="{C1A30E73-9C61-4E69-86DD-920ADF22B220}">
      <dgm:prSet/>
      <dgm:spPr/>
      <dgm:t>
        <a:bodyPr/>
        <a:lstStyle/>
        <a:p>
          <a:endParaRPr lang="es-CR"/>
        </a:p>
      </dgm:t>
    </dgm:pt>
    <dgm:pt modelId="{07D919DF-044C-46EE-8A7F-EDE6040E6337}" type="sibTrans" cxnId="{C1A30E73-9C61-4E69-86DD-920ADF22B220}">
      <dgm:prSet/>
      <dgm:spPr/>
      <dgm:t>
        <a:bodyPr/>
        <a:lstStyle/>
        <a:p>
          <a:endParaRPr lang="es-CR"/>
        </a:p>
      </dgm:t>
    </dgm:pt>
    <dgm:pt modelId="{25A47DC7-94B4-4E2E-8270-F0ED340BB110}">
      <dgm:prSet phldrT="[Texto]" custT="1"/>
      <dgm:spPr/>
      <dgm:t>
        <a:bodyPr/>
        <a:lstStyle/>
        <a:p>
          <a:pPr algn="l"/>
          <a:r>
            <a:rPr lang="es-MX" sz="2000" dirty="0"/>
            <a:t>Trabajo personal dependiente, por jubilación o pensión. </a:t>
          </a:r>
          <a:endParaRPr lang="es-CR" sz="2000" dirty="0"/>
        </a:p>
      </dgm:t>
    </dgm:pt>
    <dgm:pt modelId="{BA0C26CB-5545-4DF4-9B8B-AD803E674FF0}" type="parTrans" cxnId="{FFEA6059-444E-4840-80A2-03697749E9BE}">
      <dgm:prSet/>
      <dgm:spPr/>
      <dgm:t>
        <a:bodyPr/>
        <a:lstStyle/>
        <a:p>
          <a:endParaRPr lang="es-CR"/>
        </a:p>
      </dgm:t>
    </dgm:pt>
    <dgm:pt modelId="{D2B6EF30-76BC-4647-8C1E-596EA942E52A}" type="sibTrans" cxnId="{FFEA6059-444E-4840-80A2-03697749E9BE}">
      <dgm:prSet/>
      <dgm:spPr/>
      <dgm:t>
        <a:bodyPr/>
        <a:lstStyle/>
        <a:p>
          <a:endParaRPr lang="es-CR"/>
        </a:p>
      </dgm:t>
    </dgm:pt>
    <dgm:pt modelId="{E7AF50F8-2607-4A71-BA84-74CF11BCAD48}">
      <dgm:prSet phldrT="[Texto]" custT="1"/>
      <dgm:spPr/>
      <dgm:t>
        <a:bodyPr/>
        <a:lstStyle/>
        <a:p>
          <a:pPr algn="l"/>
          <a:r>
            <a:rPr lang="es-MX" sz="1800" dirty="0"/>
            <a:t>Generadas por o provenientes de servicios, bienes y derechos o capitales, situados en el territorio nacional</a:t>
          </a:r>
          <a:endParaRPr lang="es-CR" sz="1800" dirty="0"/>
        </a:p>
      </dgm:t>
    </dgm:pt>
    <dgm:pt modelId="{80697BA5-2A19-46A6-995E-82460A8E9234}" type="parTrans" cxnId="{E1B75AF0-4BD5-40B3-A1D8-AB85CFD83E1B}">
      <dgm:prSet/>
      <dgm:spPr/>
      <dgm:t>
        <a:bodyPr/>
        <a:lstStyle/>
        <a:p>
          <a:endParaRPr lang="es-CR"/>
        </a:p>
      </dgm:t>
    </dgm:pt>
    <dgm:pt modelId="{F643D79B-6E94-4D85-9579-62ACC72B6E25}" type="sibTrans" cxnId="{E1B75AF0-4BD5-40B3-A1D8-AB85CFD83E1B}">
      <dgm:prSet/>
      <dgm:spPr/>
      <dgm:t>
        <a:bodyPr/>
        <a:lstStyle/>
        <a:p>
          <a:endParaRPr lang="es-CR"/>
        </a:p>
      </dgm:t>
    </dgm:pt>
    <dgm:pt modelId="{A12824E8-08C5-4432-9CB5-3C90C5D598AC}">
      <dgm:prSet custT="1"/>
      <dgm:spPr/>
      <dgm:t>
        <a:bodyPr/>
        <a:lstStyle/>
        <a:p>
          <a:pPr algn="l"/>
          <a:r>
            <a:rPr lang="es-CR" sz="2000" dirty="0"/>
            <a:t>Actividades lucrativas. </a:t>
          </a:r>
        </a:p>
      </dgm:t>
    </dgm:pt>
    <dgm:pt modelId="{F95F4432-5986-4CA9-A9C2-02A727FC2A35}" type="parTrans" cxnId="{8AD3E95F-CDE2-46BD-A099-B74B42EEA381}">
      <dgm:prSet/>
      <dgm:spPr/>
      <dgm:t>
        <a:bodyPr/>
        <a:lstStyle/>
        <a:p>
          <a:endParaRPr lang="es-CR"/>
        </a:p>
      </dgm:t>
    </dgm:pt>
    <dgm:pt modelId="{5CD34EEE-CCDE-4C8F-BDA9-F2328A744F15}" type="sibTrans" cxnId="{8AD3E95F-CDE2-46BD-A099-B74B42EEA381}">
      <dgm:prSet/>
      <dgm:spPr/>
      <dgm:t>
        <a:bodyPr/>
        <a:lstStyle/>
        <a:p>
          <a:endParaRPr lang="es-CR"/>
        </a:p>
      </dgm:t>
    </dgm:pt>
    <dgm:pt modelId="{22224720-6A24-4375-85B1-258E746E9875}">
      <dgm:prSet custT="1"/>
      <dgm:spPr/>
      <dgm:t>
        <a:bodyPr/>
        <a:lstStyle/>
        <a:p>
          <a:pPr algn="l"/>
          <a:r>
            <a:rPr lang="es-CR" sz="2000" dirty="0"/>
            <a:t>Las rentas del capital. </a:t>
          </a:r>
        </a:p>
      </dgm:t>
    </dgm:pt>
    <dgm:pt modelId="{03888047-715B-4A7B-9003-FB2884F672B9}" type="parTrans" cxnId="{0FAC2CF8-44D6-4C95-A2BD-7684CFB4AD10}">
      <dgm:prSet/>
      <dgm:spPr/>
      <dgm:t>
        <a:bodyPr/>
        <a:lstStyle/>
        <a:p>
          <a:endParaRPr lang="es-CR"/>
        </a:p>
      </dgm:t>
    </dgm:pt>
    <dgm:pt modelId="{367D4527-2152-4106-ADAC-1402CB56EACC}" type="sibTrans" cxnId="{0FAC2CF8-44D6-4C95-A2BD-7684CFB4AD10}">
      <dgm:prSet/>
      <dgm:spPr/>
      <dgm:t>
        <a:bodyPr/>
        <a:lstStyle/>
        <a:p>
          <a:endParaRPr lang="es-CR"/>
        </a:p>
      </dgm:t>
    </dgm:pt>
    <dgm:pt modelId="{954FCAA0-C4E8-432D-87BE-54A9D550FA95}">
      <dgm:prSet custT="1"/>
      <dgm:spPr/>
      <dgm:t>
        <a:bodyPr/>
        <a:lstStyle/>
        <a:p>
          <a:pPr algn="l"/>
          <a:r>
            <a:rPr lang="es-MX" sz="2000" dirty="0"/>
            <a:t>Las ganancias y pérdidas patrimoniales. </a:t>
          </a:r>
          <a:endParaRPr lang="es-CR" sz="2000" dirty="0"/>
        </a:p>
      </dgm:t>
    </dgm:pt>
    <dgm:pt modelId="{3F8636CC-98F6-40C4-AAEB-72AE2BB75E4C}" type="parTrans" cxnId="{AF6B330C-446C-4986-956D-172BFCF0378A}">
      <dgm:prSet/>
      <dgm:spPr/>
      <dgm:t>
        <a:bodyPr/>
        <a:lstStyle/>
        <a:p>
          <a:endParaRPr lang="es-CR"/>
        </a:p>
      </dgm:t>
    </dgm:pt>
    <dgm:pt modelId="{17811CC5-C7B3-4545-A3E5-5B80FFDB6DC8}" type="sibTrans" cxnId="{AF6B330C-446C-4986-956D-172BFCF0378A}">
      <dgm:prSet/>
      <dgm:spPr/>
      <dgm:t>
        <a:bodyPr/>
        <a:lstStyle/>
        <a:p>
          <a:endParaRPr lang="es-CR"/>
        </a:p>
      </dgm:t>
    </dgm:pt>
    <dgm:pt modelId="{56483309-8532-41CC-A6B3-1311BD294720}">
      <dgm:prSet phldrT="[Texto]" custT="1"/>
      <dgm:spPr/>
      <dgm:t>
        <a:bodyPr/>
        <a:lstStyle/>
        <a:p>
          <a:r>
            <a:rPr lang="es-CR" sz="3600" dirty="0"/>
            <a:t>Características:</a:t>
          </a:r>
        </a:p>
      </dgm:t>
    </dgm:pt>
    <dgm:pt modelId="{13C0221A-5BFA-4C19-924E-963DAA571D74}" type="sibTrans" cxnId="{27AB27B3-677F-4A2A-A71F-55047905EE27}">
      <dgm:prSet/>
      <dgm:spPr/>
      <dgm:t>
        <a:bodyPr/>
        <a:lstStyle/>
        <a:p>
          <a:endParaRPr lang="es-CR"/>
        </a:p>
      </dgm:t>
    </dgm:pt>
    <dgm:pt modelId="{9C396E16-F72D-452A-A5BA-DBA0EE80EDE7}" type="parTrans" cxnId="{27AB27B3-677F-4A2A-A71F-55047905EE27}">
      <dgm:prSet/>
      <dgm:spPr/>
      <dgm:t>
        <a:bodyPr/>
        <a:lstStyle/>
        <a:p>
          <a:endParaRPr lang="es-CR"/>
        </a:p>
      </dgm:t>
    </dgm:pt>
    <dgm:pt modelId="{4594DF0B-1DC0-433D-88EB-DB2E4D0273E3}">
      <dgm:prSet custT="1"/>
      <dgm:spPr/>
      <dgm:t>
        <a:bodyPr/>
        <a:lstStyle/>
        <a:p>
          <a:pPr algn="l"/>
          <a:r>
            <a:rPr lang="es-MX" sz="1800" dirty="0"/>
            <a:t>Se obtienen en el periodo fiscal: 1 año.   </a:t>
          </a:r>
          <a:endParaRPr lang="es-CR" sz="1800" dirty="0"/>
        </a:p>
      </dgm:t>
    </dgm:pt>
    <dgm:pt modelId="{EB1D5804-7F01-46C4-953E-031495D53067}" type="parTrans" cxnId="{78A5F054-F184-4EBA-B57D-2F84526C022E}">
      <dgm:prSet/>
      <dgm:spPr/>
      <dgm:t>
        <a:bodyPr/>
        <a:lstStyle/>
        <a:p>
          <a:endParaRPr lang="es-CR"/>
        </a:p>
      </dgm:t>
    </dgm:pt>
    <dgm:pt modelId="{5ACED81C-5678-4E46-8300-06ED4E767259}" type="sibTrans" cxnId="{78A5F054-F184-4EBA-B57D-2F84526C022E}">
      <dgm:prSet/>
      <dgm:spPr/>
      <dgm:t>
        <a:bodyPr/>
        <a:lstStyle/>
        <a:p>
          <a:endParaRPr lang="es-CR"/>
        </a:p>
      </dgm:t>
    </dgm:pt>
    <dgm:pt modelId="{83B3D497-7765-41B6-A5DD-8A0FF1EE4427}">
      <dgm:prSet custT="1"/>
      <dgm:spPr/>
      <dgm:t>
        <a:bodyPr/>
        <a:lstStyle/>
        <a:p>
          <a:pPr algn="l"/>
          <a:r>
            <a:rPr lang="es-MX" sz="1800" dirty="0"/>
            <a:t>Los montos retenidos se considerarán pago a cuenta del impuesto. </a:t>
          </a:r>
          <a:endParaRPr lang="es-CR" sz="1800" dirty="0"/>
        </a:p>
      </dgm:t>
    </dgm:pt>
    <dgm:pt modelId="{19179B5E-F856-446B-800E-0A61B730ED6D}" type="parTrans" cxnId="{D270B7A0-FA93-4504-A95D-8B962C474478}">
      <dgm:prSet/>
      <dgm:spPr/>
      <dgm:t>
        <a:bodyPr/>
        <a:lstStyle/>
        <a:p>
          <a:endParaRPr lang="es-CR"/>
        </a:p>
      </dgm:t>
    </dgm:pt>
    <dgm:pt modelId="{E2050976-0230-4486-9B69-7A240D64DA5C}" type="sibTrans" cxnId="{D270B7A0-FA93-4504-A95D-8B962C474478}">
      <dgm:prSet/>
      <dgm:spPr/>
      <dgm:t>
        <a:bodyPr/>
        <a:lstStyle/>
        <a:p>
          <a:endParaRPr lang="es-CR"/>
        </a:p>
      </dgm:t>
    </dgm:pt>
    <dgm:pt modelId="{158D4AC3-9899-4F0B-9670-307F8705D8F9}" type="pres">
      <dgm:prSet presAssocID="{7DD546B1-BB51-4CD2-B421-D6CF38C22CA8}" presName="theList" presStyleCnt="0">
        <dgm:presLayoutVars>
          <dgm:dir/>
          <dgm:animLvl val="lvl"/>
          <dgm:resizeHandles val="exact"/>
        </dgm:presLayoutVars>
      </dgm:prSet>
      <dgm:spPr/>
    </dgm:pt>
    <dgm:pt modelId="{66D8B0D3-B648-422A-86AF-5E96713F0CF8}" type="pres">
      <dgm:prSet presAssocID="{76B32F8C-C96B-460B-B259-93531F9FF189}" presName="compNode" presStyleCnt="0"/>
      <dgm:spPr/>
    </dgm:pt>
    <dgm:pt modelId="{F9F8DA9C-D5D7-4749-B207-13FBAF686E27}" type="pres">
      <dgm:prSet presAssocID="{76B32F8C-C96B-460B-B259-93531F9FF189}" presName="aNode" presStyleLbl="bgShp" presStyleIdx="0" presStyleCnt="2"/>
      <dgm:spPr/>
    </dgm:pt>
    <dgm:pt modelId="{71BAD589-C906-4276-9A58-CB15DBE92BA0}" type="pres">
      <dgm:prSet presAssocID="{76B32F8C-C96B-460B-B259-93531F9FF189}" presName="textNode" presStyleLbl="bgShp" presStyleIdx="0" presStyleCnt="2"/>
      <dgm:spPr/>
    </dgm:pt>
    <dgm:pt modelId="{A9A3034C-F8A2-4AD5-A8DC-442CAFAC0B05}" type="pres">
      <dgm:prSet presAssocID="{76B32F8C-C96B-460B-B259-93531F9FF189}" presName="compChildNode" presStyleCnt="0"/>
      <dgm:spPr/>
    </dgm:pt>
    <dgm:pt modelId="{B7A4E737-5114-44C3-8291-BC21B30D07E0}" type="pres">
      <dgm:prSet presAssocID="{76B32F8C-C96B-460B-B259-93531F9FF189}" presName="theInnerList" presStyleCnt="0"/>
      <dgm:spPr/>
    </dgm:pt>
    <dgm:pt modelId="{7DCA384A-37FF-4E51-9FFE-243FD4238D6B}" type="pres">
      <dgm:prSet presAssocID="{25A47DC7-94B4-4E2E-8270-F0ED340BB110}" presName="childNode" presStyleLbl="node1" presStyleIdx="0" presStyleCnt="7">
        <dgm:presLayoutVars>
          <dgm:bulletEnabled val="1"/>
        </dgm:presLayoutVars>
      </dgm:prSet>
      <dgm:spPr/>
    </dgm:pt>
    <dgm:pt modelId="{DEE2A31C-F239-4AB9-99B0-66DD87B0DB35}" type="pres">
      <dgm:prSet presAssocID="{25A47DC7-94B4-4E2E-8270-F0ED340BB110}" presName="aSpace2" presStyleCnt="0"/>
      <dgm:spPr/>
    </dgm:pt>
    <dgm:pt modelId="{4A0255FC-1E63-4A72-9107-E79EEFE9EA28}" type="pres">
      <dgm:prSet presAssocID="{A12824E8-08C5-4432-9CB5-3C90C5D598AC}" presName="childNode" presStyleLbl="node1" presStyleIdx="1" presStyleCnt="7">
        <dgm:presLayoutVars>
          <dgm:bulletEnabled val="1"/>
        </dgm:presLayoutVars>
      </dgm:prSet>
      <dgm:spPr/>
    </dgm:pt>
    <dgm:pt modelId="{8D3B41A7-52A6-43F7-AD0D-601F78671919}" type="pres">
      <dgm:prSet presAssocID="{A12824E8-08C5-4432-9CB5-3C90C5D598AC}" presName="aSpace2" presStyleCnt="0"/>
      <dgm:spPr/>
    </dgm:pt>
    <dgm:pt modelId="{2916D730-4B18-4389-B9EE-3BC1B030AAD8}" type="pres">
      <dgm:prSet presAssocID="{22224720-6A24-4375-85B1-258E746E9875}" presName="childNode" presStyleLbl="node1" presStyleIdx="2" presStyleCnt="7">
        <dgm:presLayoutVars>
          <dgm:bulletEnabled val="1"/>
        </dgm:presLayoutVars>
      </dgm:prSet>
      <dgm:spPr/>
    </dgm:pt>
    <dgm:pt modelId="{D979DE42-E382-44CB-9708-19DC3F26A765}" type="pres">
      <dgm:prSet presAssocID="{22224720-6A24-4375-85B1-258E746E9875}" presName="aSpace2" presStyleCnt="0"/>
      <dgm:spPr/>
    </dgm:pt>
    <dgm:pt modelId="{CD3E22E8-3264-437D-8C52-0B5D2E02D790}" type="pres">
      <dgm:prSet presAssocID="{954FCAA0-C4E8-432D-87BE-54A9D550FA95}" presName="childNode" presStyleLbl="node1" presStyleIdx="3" presStyleCnt="7">
        <dgm:presLayoutVars>
          <dgm:bulletEnabled val="1"/>
        </dgm:presLayoutVars>
      </dgm:prSet>
      <dgm:spPr/>
    </dgm:pt>
    <dgm:pt modelId="{31841638-517F-4FE4-92D6-D1C6D20B6540}" type="pres">
      <dgm:prSet presAssocID="{76B32F8C-C96B-460B-B259-93531F9FF189}" presName="aSpace" presStyleCnt="0"/>
      <dgm:spPr/>
    </dgm:pt>
    <dgm:pt modelId="{935C9000-6D08-4163-9FF2-476CFFFEBB71}" type="pres">
      <dgm:prSet presAssocID="{56483309-8532-41CC-A6B3-1311BD294720}" presName="compNode" presStyleCnt="0"/>
      <dgm:spPr/>
    </dgm:pt>
    <dgm:pt modelId="{DDBA030B-82AC-4569-8D88-A99FAC493770}" type="pres">
      <dgm:prSet presAssocID="{56483309-8532-41CC-A6B3-1311BD294720}" presName="aNode" presStyleLbl="bgShp" presStyleIdx="1" presStyleCnt="2"/>
      <dgm:spPr/>
    </dgm:pt>
    <dgm:pt modelId="{B4427A22-A14C-47F0-8D10-2333013B6583}" type="pres">
      <dgm:prSet presAssocID="{56483309-8532-41CC-A6B3-1311BD294720}" presName="textNode" presStyleLbl="bgShp" presStyleIdx="1" presStyleCnt="2"/>
      <dgm:spPr/>
    </dgm:pt>
    <dgm:pt modelId="{6807D466-8BD2-435B-8574-862D52E514FC}" type="pres">
      <dgm:prSet presAssocID="{56483309-8532-41CC-A6B3-1311BD294720}" presName="compChildNode" presStyleCnt="0"/>
      <dgm:spPr/>
    </dgm:pt>
    <dgm:pt modelId="{8FC8F4EF-DAD0-4C3E-B3CD-8FB22BA193BE}" type="pres">
      <dgm:prSet presAssocID="{56483309-8532-41CC-A6B3-1311BD294720}" presName="theInnerList" presStyleCnt="0"/>
      <dgm:spPr/>
    </dgm:pt>
    <dgm:pt modelId="{6993731D-0CE7-49F8-9AB8-3C1DB83AE2BF}" type="pres">
      <dgm:prSet presAssocID="{E7AF50F8-2607-4A71-BA84-74CF11BCAD48}" presName="childNode" presStyleLbl="node1" presStyleIdx="4" presStyleCnt="7">
        <dgm:presLayoutVars>
          <dgm:bulletEnabled val="1"/>
        </dgm:presLayoutVars>
      </dgm:prSet>
      <dgm:spPr/>
    </dgm:pt>
    <dgm:pt modelId="{B52419B7-3874-44A8-B9CD-2756BBACB2FB}" type="pres">
      <dgm:prSet presAssocID="{E7AF50F8-2607-4A71-BA84-74CF11BCAD48}" presName="aSpace2" presStyleCnt="0"/>
      <dgm:spPr/>
    </dgm:pt>
    <dgm:pt modelId="{287E2F23-E978-424A-94F6-EB8DFB8E22ED}" type="pres">
      <dgm:prSet presAssocID="{4594DF0B-1DC0-433D-88EB-DB2E4D0273E3}" presName="childNode" presStyleLbl="node1" presStyleIdx="5" presStyleCnt="7">
        <dgm:presLayoutVars>
          <dgm:bulletEnabled val="1"/>
        </dgm:presLayoutVars>
      </dgm:prSet>
      <dgm:spPr/>
    </dgm:pt>
    <dgm:pt modelId="{A7F270B0-FDB9-443E-B4C9-55245002C574}" type="pres">
      <dgm:prSet presAssocID="{4594DF0B-1DC0-433D-88EB-DB2E4D0273E3}" presName="aSpace2" presStyleCnt="0"/>
      <dgm:spPr/>
    </dgm:pt>
    <dgm:pt modelId="{A028A417-FB7C-407F-B7FF-116001AE4090}" type="pres">
      <dgm:prSet presAssocID="{83B3D497-7765-41B6-A5DD-8A0FF1EE4427}" presName="childNode" presStyleLbl="node1" presStyleIdx="6" presStyleCnt="7">
        <dgm:presLayoutVars>
          <dgm:bulletEnabled val="1"/>
        </dgm:presLayoutVars>
      </dgm:prSet>
      <dgm:spPr/>
    </dgm:pt>
  </dgm:ptLst>
  <dgm:cxnLst>
    <dgm:cxn modelId="{AF6B330C-446C-4986-956D-172BFCF0378A}" srcId="{76B32F8C-C96B-460B-B259-93531F9FF189}" destId="{954FCAA0-C4E8-432D-87BE-54A9D550FA95}" srcOrd="3" destOrd="0" parTransId="{3F8636CC-98F6-40C4-AAEB-72AE2BB75E4C}" sibTransId="{17811CC5-C7B3-4545-A3E5-5B80FFDB6DC8}"/>
    <dgm:cxn modelId="{84A5E810-6D26-48C9-B57B-8DC7CBAB9AC1}" type="presOf" srcId="{83B3D497-7765-41B6-A5DD-8A0FF1EE4427}" destId="{A028A417-FB7C-407F-B7FF-116001AE4090}" srcOrd="0" destOrd="0" presId="urn:microsoft.com/office/officeart/2005/8/layout/lProcess2"/>
    <dgm:cxn modelId="{33B5402E-444D-44DD-818D-21A21F09BB3F}" type="presOf" srcId="{4594DF0B-1DC0-433D-88EB-DB2E4D0273E3}" destId="{287E2F23-E978-424A-94F6-EB8DFB8E22ED}" srcOrd="0" destOrd="0" presId="urn:microsoft.com/office/officeart/2005/8/layout/lProcess2"/>
    <dgm:cxn modelId="{7102A73E-DE7E-4B3E-AEF2-C873B1E8D849}" type="presOf" srcId="{7DD546B1-BB51-4CD2-B421-D6CF38C22CA8}" destId="{158D4AC3-9899-4F0B-9670-307F8705D8F9}" srcOrd="0" destOrd="0" presId="urn:microsoft.com/office/officeart/2005/8/layout/lProcess2"/>
    <dgm:cxn modelId="{A81FDD5F-83F8-4172-B866-E14FC225F9B5}" type="presOf" srcId="{22224720-6A24-4375-85B1-258E746E9875}" destId="{2916D730-4B18-4389-B9EE-3BC1B030AAD8}" srcOrd="0" destOrd="0" presId="urn:microsoft.com/office/officeart/2005/8/layout/lProcess2"/>
    <dgm:cxn modelId="{8AD3E95F-CDE2-46BD-A099-B74B42EEA381}" srcId="{76B32F8C-C96B-460B-B259-93531F9FF189}" destId="{A12824E8-08C5-4432-9CB5-3C90C5D598AC}" srcOrd="1" destOrd="0" parTransId="{F95F4432-5986-4CA9-A9C2-02A727FC2A35}" sibTransId="{5CD34EEE-CCDE-4C8F-BDA9-F2328A744F15}"/>
    <dgm:cxn modelId="{4A420844-AF41-4AD7-8623-49D66BB511AB}" type="presOf" srcId="{E7AF50F8-2607-4A71-BA84-74CF11BCAD48}" destId="{6993731D-0CE7-49F8-9AB8-3C1DB83AE2BF}" srcOrd="0" destOrd="0" presId="urn:microsoft.com/office/officeart/2005/8/layout/lProcess2"/>
    <dgm:cxn modelId="{C1A30E73-9C61-4E69-86DD-920ADF22B220}" srcId="{7DD546B1-BB51-4CD2-B421-D6CF38C22CA8}" destId="{76B32F8C-C96B-460B-B259-93531F9FF189}" srcOrd="0" destOrd="0" parTransId="{BCCCF899-1A3F-4F07-A1ED-8FC7F316FE96}" sibTransId="{07D919DF-044C-46EE-8A7F-EDE6040E6337}"/>
    <dgm:cxn modelId="{78A5F054-F184-4EBA-B57D-2F84526C022E}" srcId="{56483309-8532-41CC-A6B3-1311BD294720}" destId="{4594DF0B-1DC0-433D-88EB-DB2E4D0273E3}" srcOrd="1" destOrd="0" parTransId="{EB1D5804-7F01-46C4-953E-031495D53067}" sibTransId="{5ACED81C-5678-4E46-8300-06ED4E767259}"/>
    <dgm:cxn modelId="{FFEA6059-444E-4840-80A2-03697749E9BE}" srcId="{76B32F8C-C96B-460B-B259-93531F9FF189}" destId="{25A47DC7-94B4-4E2E-8270-F0ED340BB110}" srcOrd="0" destOrd="0" parTransId="{BA0C26CB-5545-4DF4-9B8B-AD803E674FF0}" sibTransId="{D2B6EF30-76BC-4647-8C1E-596EA942E52A}"/>
    <dgm:cxn modelId="{17B87C79-BB94-407A-93C0-A7E401144A3F}" type="presOf" srcId="{76B32F8C-C96B-460B-B259-93531F9FF189}" destId="{F9F8DA9C-D5D7-4749-B207-13FBAF686E27}" srcOrd="0" destOrd="0" presId="urn:microsoft.com/office/officeart/2005/8/layout/lProcess2"/>
    <dgm:cxn modelId="{57EBD27D-351F-43DD-8F47-2607D9D35E66}" type="presOf" srcId="{A12824E8-08C5-4432-9CB5-3C90C5D598AC}" destId="{4A0255FC-1E63-4A72-9107-E79EEFE9EA28}" srcOrd="0" destOrd="0" presId="urn:microsoft.com/office/officeart/2005/8/layout/lProcess2"/>
    <dgm:cxn modelId="{D270B7A0-FA93-4504-A95D-8B962C474478}" srcId="{56483309-8532-41CC-A6B3-1311BD294720}" destId="{83B3D497-7765-41B6-A5DD-8A0FF1EE4427}" srcOrd="2" destOrd="0" parTransId="{19179B5E-F856-446B-800E-0A61B730ED6D}" sibTransId="{E2050976-0230-4486-9B69-7A240D64DA5C}"/>
    <dgm:cxn modelId="{05DFDAA2-EE52-40F3-B07F-B8335B400DA3}" type="presOf" srcId="{25A47DC7-94B4-4E2E-8270-F0ED340BB110}" destId="{7DCA384A-37FF-4E51-9FFE-243FD4238D6B}" srcOrd="0" destOrd="0" presId="urn:microsoft.com/office/officeart/2005/8/layout/lProcess2"/>
    <dgm:cxn modelId="{27AB27B3-677F-4A2A-A71F-55047905EE27}" srcId="{7DD546B1-BB51-4CD2-B421-D6CF38C22CA8}" destId="{56483309-8532-41CC-A6B3-1311BD294720}" srcOrd="1" destOrd="0" parTransId="{9C396E16-F72D-452A-A5BA-DBA0EE80EDE7}" sibTransId="{13C0221A-5BFA-4C19-924E-963DAA571D74}"/>
    <dgm:cxn modelId="{F43D42B3-ABFE-4638-A01E-F5747E6816BD}" type="presOf" srcId="{954FCAA0-C4E8-432D-87BE-54A9D550FA95}" destId="{CD3E22E8-3264-437D-8C52-0B5D2E02D790}" srcOrd="0" destOrd="0" presId="urn:microsoft.com/office/officeart/2005/8/layout/lProcess2"/>
    <dgm:cxn modelId="{26262FB4-73BE-4022-96B8-AA2772E155E7}" type="presOf" srcId="{56483309-8532-41CC-A6B3-1311BD294720}" destId="{B4427A22-A14C-47F0-8D10-2333013B6583}" srcOrd="1" destOrd="0" presId="urn:microsoft.com/office/officeart/2005/8/layout/lProcess2"/>
    <dgm:cxn modelId="{835008BB-6DDA-4051-BD18-938B749B561D}" type="presOf" srcId="{56483309-8532-41CC-A6B3-1311BD294720}" destId="{DDBA030B-82AC-4569-8D88-A99FAC493770}" srcOrd="0" destOrd="0" presId="urn:microsoft.com/office/officeart/2005/8/layout/lProcess2"/>
    <dgm:cxn modelId="{AF489FD8-B1FB-44C6-B53D-D099CDB37C2D}" type="presOf" srcId="{76B32F8C-C96B-460B-B259-93531F9FF189}" destId="{71BAD589-C906-4276-9A58-CB15DBE92BA0}" srcOrd="1" destOrd="0" presId="urn:microsoft.com/office/officeart/2005/8/layout/lProcess2"/>
    <dgm:cxn modelId="{E1B75AF0-4BD5-40B3-A1D8-AB85CFD83E1B}" srcId="{56483309-8532-41CC-A6B3-1311BD294720}" destId="{E7AF50F8-2607-4A71-BA84-74CF11BCAD48}" srcOrd="0" destOrd="0" parTransId="{80697BA5-2A19-46A6-995E-82460A8E9234}" sibTransId="{F643D79B-6E94-4D85-9579-62ACC72B6E25}"/>
    <dgm:cxn modelId="{0FAC2CF8-44D6-4C95-A2BD-7684CFB4AD10}" srcId="{76B32F8C-C96B-460B-B259-93531F9FF189}" destId="{22224720-6A24-4375-85B1-258E746E9875}" srcOrd="2" destOrd="0" parTransId="{03888047-715B-4A7B-9003-FB2884F672B9}" sibTransId="{367D4527-2152-4106-ADAC-1402CB56EACC}"/>
    <dgm:cxn modelId="{2F177293-F9A5-4805-A11D-AB0AD69F2745}" type="presParOf" srcId="{158D4AC3-9899-4F0B-9670-307F8705D8F9}" destId="{66D8B0D3-B648-422A-86AF-5E96713F0CF8}" srcOrd="0" destOrd="0" presId="urn:microsoft.com/office/officeart/2005/8/layout/lProcess2"/>
    <dgm:cxn modelId="{F267C81E-8A71-4E1D-B48F-79D8E8B62B52}" type="presParOf" srcId="{66D8B0D3-B648-422A-86AF-5E96713F0CF8}" destId="{F9F8DA9C-D5D7-4749-B207-13FBAF686E27}" srcOrd="0" destOrd="0" presId="urn:microsoft.com/office/officeart/2005/8/layout/lProcess2"/>
    <dgm:cxn modelId="{30A9B7EE-85D0-4243-B5A6-F9B5ABC6C450}" type="presParOf" srcId="{66D8B0D3-B648-422A-86AF-5E96713F0CF8}" destId="{71BAD589-C906-4276-9A58-CB15DBE92BA0}" srcOrd="1" destOrd="0" presId="urn:microsoft.com/office/officeart/2005/8/layout/lProcess2"/>
    <dgm:cxn modelId="{00F66801-7F19-41EE-9FA0-D62D9786EA49}" type="presParOf" srcId="{66D8B0D3-B648-422A-86AF-5E96713F0CF8}" destId="{A9A3034C-F8A2-4AD5-A8DC-442CAFAC0B05}" srcOrd="2" destOrd="0" presId="urn:microsoft.com/office/officeart/2005/8/layout/lProcess2"/>
    <dgm:cxn modelId="{702E9D87-D23D-4919-9F8B-785FE74EF0E3}" type="presParOf" srcId="{A9A3034C-F8A2-4AD5-A8DC-442CAFAC0B05}" destId="{B7A4E737-5114-44C3-8291-BC21B30D07E0}" srcOrd="0" destOrd="0" presId="urn:microsoft.com/office/officeart/2005/8/layout/lProcess2"/>
    <dgm:cxn modelId="{E8F919E3-872E-4825-A5C2-F6365E3693AF}" type="presParOf" srcId="{B7A4E737-5114-44C3-8291-BC21B30D07E0}" destId="{7DCA384A-37FF-4E51-9FFE-243FD4238D6B}" srcOrd="0" destOrd="0" presId="urn:microsoft.com/office/officeart/2005/8/layout/lProcess2"/>
    <dgm:cxn modelId="{BDB8084F-4945-47F8-B7AD-FD5C306A5746}" type="presParOf" srcId="{B7A4E737-5114-44C3-8291-BC21B30D07E0}" destId="{DEE2A31C-F239-4AB9-99B0-66DD87B0DB35}" srcOrd="1" destOrd="0" presId="urn:microsoft.com/office/officeart/2005/8/layout/lProcess2"/>
    <dgm:cxn modelId="{827C00BB-E27B-4F8D-AECD-AAAB8B76156B}" type="presParOf" srcId="{B7A4E737-5114-44C3-8291-BC21B30D07E0}" destId="{4A0255FC-1E63-4A72-9107-E79EEFE9EA28}" srcOrd="2" destOrd="0" presId="urn:microsoft.com/office/officeart/2005/8/layout/lProcess2"/>
    <dgm:cxn modelId="{7B724413-F65E-4139-8AC1-3CFBAAC46087}" type="presParOf" srcId="{B7A4E737-5114-44C3-8291-BC21B30D07E0}" destId="{8D3B41A7-52A6-43F7-AD0D-601F78671919}" srcOrd="3" destOrd="0" presId="urn:microsoft.com/office/officeart/2005/8/layout/lProcess2"/>
    <dgm:cxn modelId="{019E87E4-E9A4-48E5-A556-7059AB408A4D}" type="presParOf" srcId="{B7A4E737-5114-44C3-8291-BC21B30D07E0}" destId="{2916D730-4B18-4389-B9EE-3BC1B030AAD8}" srcOrd="4" destOrd="0" presId="urn:microsoft.com/office/officeart/2005/8/layout/lProcess2"/>
    <dgm:cxn modelId="{1B4E074D-A68F-4650-93D2-E07D2DAB2603}" type="presParOf" srcId="{B7A4E737-5114-44C3-8291-BC21B30D07E0}" destId="{D979DE42-E382-44CB-9708-19DC3F26A765}" srcOrd="5" destOrd="0" presId="urn:microsoft.com/office/officeart/2005/8/layout/lProcess2"/>
    <dgm:cxn modelId="{ACBEB8EB-284C-4A3C-85F1-A6CC1E9C7994}" type="presParOf" srcId="{B7A4E737-5114-44C3-8291-BC21B30D07E0}" destId="{CD3E22E8-3264-437D-8C52-0B5D2E02D790}" srcOrd="6" destOrd="0" presId="urn:microsoft.com/office/officeart/2005/8/layout/lProcess2"/>
    <dgm:cxn modelId="{E458E2FC-A1CC-478A-B545-57632E480767}" type="presParOf" srcId="{158D4AC3-9899-4F0B-9670-307F8705D8F9}" destId="{31841638-517F-4FE4-92D6-D1C6D20B6540}" srcOrd="1" destOrd="0" presId="urn:microsoft.com/office/officeart/2005/8/layout/lProcess2"/>
    <dgm:cxn modelId="{E01F76CB-D624-4962-B645-A987D52E84AC}" type="presParOf" srcId="{158D4AC3-9899-4F0B-9670-307F8705D8F9}" destId="{935C9000-6D08-4163-9FF2-476CFFFEBB71}" srcOrd="2" destOrd="0" presId="urn:microsoft.com/office/officeart/2005/8/layout/lProcess2"/>
    <dgm:cxn modelId="{5EF138EC-DB7D-4E6E-B7F0-CB8FD70C2B5E}" type="presParOf" srcId="{935C9000-6D08-4163-9FF2-476CFFFEBB71}" destId="{DDBA030B-82AC-4569-8D88-A99FAC493770}" srcOrd="0" destOrd="0" presId="urn:microsoft.com/office/officeart/2005/8/layout/lProcess2"/>
    <dgm:cxn modelId="{90E6F7EC-55C4-49FF-AFF8-C7CCDA50BBDB}" type="presParOf" srcId="{935C9000-6D08-4163-9FF2-476CFFFEBB71}" destId="{B4427A22-A14C-47F0-8D10-2333013B6583}" srcOrd="1" destOrd="0" presId="urn:microsoft.com/office/officeart/2005/8/layout/lProcess2"/>
    <dgm:cxn modelId="{9D1DF281-A99C-4F09-B489-3DAEB338817E}" type="presParOf" srcId="{935C9000-6D08-4163-9FF2-476CFFFEBB71}" destId="{6807D466-8BD2-435B-8574-862D52E514FC}" srcOrd="2" destOrd="0" presId="urn:microsoft.com/office/officeart/2005/8/layout/lProcess2"/>
    <dgm:cxn modelId="{7CF0E8B5-64E9-424C-8D01-20E265E0F387}" type="presParOf" srcId="{6807D466-8BD2-435B-8574-862D52E514FC}" destId="{8FC8F4EF-DAD0-4C3E-B3CD-8FB22BA193BE}" srcOrd="0" destOrd="0" presId="urn:microsoft.com/office/officeart/2005/8/layout/lProcess2"/>
    <dgm:cxn modelId="{6875B133-9871-4810-8CC8-71FBB70175EF}" type="presParOf" srcId="{8FC8F4EF-DAD0-4C3E-B3CD-8FB22BA193BE}" destId="{6993731D-0CE7-49F8-9AB8-3C1DB83AE2BF}" srcOrd="0" destOrd="0" presId="urn:microsoft.com/office/officeart/2005/8/layout/lProcess2"/>
    <dgm:cxn modelId="{47F3A95E-C21F-4A9D-A64F-2D8CD6F0D896}" type="presParOf" srcId="{8FC8F4EF-DAD0-4C3E-B3CD-8FB22BA193BE}" destId="{B52419B7-3874-44A8-B9CD-2756BBACB2FB}" srcOrd="1" destOrd="0" presId="urn:microsoft.com/office/officeart/2005/8/layout/lProcess2"/>
    <dgm:cxn modelId="{C19592DA-CD15-4702-B327-96E4519EC30D}" type="presParOf" srcId="{8FC8F4EF-DAD0-4C3E-B3CD-8FB22BA193BE}" destId="{287E2F23-E978-424A-94F6-EB8DFB8E22ED}" srcOrd="2" destOrd="0" presId="urn:microsoft.com/office/officeart/2005/8/layout/lProcess2"/>
    <dgm:cxn modelId="{597796AC-774E-4356-A14E-C8933C921749}" type="presParOf" srcId="{8FC8F4EF-DAD0-4C3E-B3CD-8FB22BA193BE}" destId="{A7F270B0-FDB9-443E-B4C9-55245002C574}" srcOrd="3" destOrd="0" presId="urn:microsoft.com/office/officeart/2005/8/layout/lProcess2"/>
    <dgm:cxn modelId="{21AF172B-A100-4944-AC79-1A27946BBB32}" type="presParOf" srcId="{8FC8F4EF-DAD0-4C3E-B3CD-8FB22BA193BE}" destId="{A028A417-FB7C-407F-B7FF-116001AE4090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581812-38DA-4053-ABDF-C99C65614783}" type="doc">
      <dgm:prSet loTypeId="urn:microsoft.com/office/officeart/2005/8/layout/h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s-CR"/>
        </a:p>
      </dgm:t>
    </dgm:pt>
    <dgm:pt modelId="{DDDEB9D2-CFC6-45D4-AC75-5282531B48B3}">
      <dgm:prSet phldrT="[Texto]" custT="1"/>
      <dgm:spPr/>
      <dgm:t>
        <a:bodyPr/>
        <a:lstStyle/>
        <a:p>
          <a:r>
            <a:rPr lang="es-ES" sz="1800" b="1" dirty="0">
              <a:latin typeface="Arial Narrow" panose="020B0606020202030204" pitchFamily="34" charset="0"/>
            </a:rPr>
            <a:t>Rentas, Ganancias de Capital y Dividendos</a:t>
          </a:r>
          <a:endParaRPr lang="es-CR" sz="1800" b="1" dirty="0">
            <a:latin typeface="Arial Narrow" panose="020B0606020202030204" pitchFamily="34" charset="0"/>
          </a:endParaRPr>
        </a:p>
      </dgm:t>
    </dgm:pt>
    <dgm:pt modelId="{472CDD84-BFB2-41F8-BD8A-B4023D9A6F91}" type="parTrans" cxnId="{7E05F124-1E2D-408E-BA81-C26334A30DC1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524E1E6-5B86-4322-B04C-D26D541C90B5}" type="sibTrans" cxnId="{7E05F124-1E2D-408E-BA81-C26334A30DC1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5DACD01-2EB5-487E-84DE-C583CE1E31ED}">
      <dgm:prSet phldrT="[Texto]" custT="1"/>
      <dgm:spPr/>
      <dgm:t>
        <a:bodyPr/>
        <a:lstStyle/>
        <a:p>
          <a:r>
            <a:rPr lang="es-ES" sz="1800" dirty="0">
              <a:latin typeface="Arial Narrow" panose="020B0606020202030204" pitchFamily="34" charset="0"/>
            </a:rPr>
            <a:t>FCL, Fondos de Pensión de CCSS y Magisterio Nacional.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23E4AF80-0FA4-4CBF-BFE7-209940D50125}" type="parTrans" cxnId="{81894921-E9F9-4D27-B596-D0EBC048DE12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8C453D4-6388-4BD6-958A-88DE895A4C3B}" type="sibTrans" cxnId="{81894921-E9F9-4D27-B596-D0EBC048DE12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56F1D1F-E434-41F3-BFEA-911FAF4419F9}">
      <dgm:prSet phldrT="[Texto]" custT="1"/>
      <dgm:spPr/>
      <dgm:t>
        <a:bodyPr/>
        <a:lstStyle/>
        <a:p>
          <a:r>
            <a:rPr lang="es-ES" sz="1800" dirty="0">
              <a:latin typeface="Arial Narrow" panose="020B0606020202030204" pitchFamily="34" charset="0"/>
            </a:rPr>
            <a:t>Venta ocasional de bienes muebles o derechos, no sujetos a inscripción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7331396A-AC7D-40E1-894E-B899421EE97C}" type="parTrans" cxnId="{56AE1CE9-FE6F-4641-B8D2-70000F8940CA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371E04B-AC0B-43D6-9976-460A83408BB6}" type="sibTrans" cxnId="{56AE1CE9-FE6F-4641-B8D2-70000F8940CA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35629B6-16BC-4726-BBF9-D8A452C27B81}">
      <dgm:prSet phldrT="[Texto]" custT="1"/>
      <dgm:spPr/>
      <dgm:t>
        <a:bodyPr/>
        <a:lstStyle/>
        <a:p>
          <a:r>
            <a:rPr lang="es-ES" sz="1800" b="1" dirty="0">
              <a:latin typeface="Arial Narrow" panose="020B0606020202030204" pitchFamily="34" charset="0"/>
              <a:cs typeface="Arial" panose="020B0604020202020204" pitchFamily="34" charset="0"/>
            </a:rPr>
            <a:t>Otros ingresos y subvenciones</a:t>
          </a:r>
          <a:endParaRPr lang="es-CR" sz="1800" b="1" dirty="0">
            <a:latin typeface="Arial Narrow" panose="020B0606020202030204" pitchFamily="34" charset="0"/>
          </a:endParaRPr>
        </a:p>
      </dgm:t>
    </dgm:pt>
    <dgm:pt modelId="{7821DB11-63AF-4F46-A1E0-AD75A1902CB6}" type="parTrans" cxnId="{2DA2F663-45DB-4A32-9A09-0AEE700F3426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13B79B2-DFCB-44EC-96C0-4EB372F10F8B}" type="sibTrans" cxnId="{2DA2F663-45DB-4A32-9A09-0AEE700F3426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D7B2BD4-8666-4EB9-A197-6994D1D1A6DD}">
      <dgm:prSet phldrT="[Texto]" custT="1"/>
      <dgm:spPr/>
      <dgm:t>
        <a:bodyPr/>
        <a:lstStyle/>
        <a:p>
          <a:r>
            <a:rPr lang="es-ES" sz="1800" dirty="0">
              <a:latin typeface="Arial Narrow" panose="020B0606020202030204" pitchFamily="34" charset="0"/>
            </a:rPr>
            <a:t>Pensiones alimentarias y  anualidades para alimentación.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0339BB83-2153-4AD5-A13B-5C1F379C7C2B}" type="parTrans" cxnId="{B78013DC-6314-4CBE-8AED-26D351A07879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CADB05A-A959-45D1-821E-94DCF8FA7D95}" type="sibTrans" cxnId="{B78013DC-6314-4CBE-8AED-26D351A07879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CF1EF7E-D7C8-44C8-8B77-C88B315AC800}">
      <dgm:prSet phldrT="[Texto]" custT="1"/>
      <dgm:spPr/>
      <dgm:t>
        <a:bodyPr/>
        <a:lstStyle/>
        <a:p>
          <a:r>
            <a:rPr lang="es-ES" sz="1800" dirty="0">
              <a:latin typeface="Arial Narrow" panose="020B0606020202030204" pitchFamily="34" charset="0"/>
            </a:rPr>
            <a:t>Indemnizaciones en general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3B6E1A20-2184-4AA6-9112-E4BF914A142A}" type="parTrans" cxnId="{7FEA5684-3A6C-49FE-AC0A-5DB7017691B7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794D99D-0704-48A9-8953-E9F361F55B6C}" type="sibTrans" cxnId="{7FEA5684-3A6C-49FE-AC0A-5DB7017691B7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2B2ED4F-7F51-4F3D-B41E-0A154731C308}">
      <dgm:prSet phldrT="[Texto]" custT="1"/>
      <dgm:spPr/>
      <dgm:t>
        <a:bodyPr/>
        <a:lstStyle/>
        <a:p>
          <a:r>
            <a:rPr lang="es-ES" sz="1800" b="1" dirty="0">
              <a:latin typeface="Arial Narrow" panose="020B0606020202030204" pitchFamily="34" charset="0"/>
            </a:rPr>
            <a:t>Otros</a:t>
          </a:r>
          <a:endParaRPr lang="es-CR" sz="1800" b="1" dirty="0">
            <a:latin typeface="Arial Narrow" panose="020B0606020202030204" pitchFamily="34" charset="0"/>
          </a:endParaRPr>
        </a:p>
      </dgm:t>
    </dgm:pt>
    <dgm:pt modelId="{2FB733A7-D900-435A-9DB1-6548C75D0495}" type="parTrans" cxnId="{1D25029F-52C7-471C-89B3-1C714C4EF395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1801CE5-7AAB-49FE-BD74-8A56D0522A5D}" type="sibTrans" cxnId="{1D25029F-52C7-471C-89B3-1C714C4EF395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64120BE-99E5-46DB-AB52-99555FFA84FC}">
      <dgm:prSet phldrT="[Texto]" custT="1"/>
      <dgm:spPr/>
      <dgm:t>
        <a:bodyPr/>
        <a:lstStyle/>
        <a:p>
          <a:r>
            <a:rPr lang="es-ES" sz="1700" dirty="0">
              <a:latin typeface="Arial Narrow" panose="020B0606020202030204" pitchFamily="34" charset="0"/>
            </a:rPr>
            <a:t>Intereses provenientes de valores emitidos por el Estado en el exterior</a:t>
          </a:r>
          <a:endParaRPr lang="es-CR" sz="1700" dirty="0">
            <a:latin typeface="Arial Narrow" panose="020B0606020202030204" pitchFamily="34" charset="0"/>
          </a:endParaRPr>
        </a:p>
      </dgm:t>
    </dgm:pt>
    <dgm:pt modelId="{E36E2216-8FDB-489A-85EA-A4A032B9E1F6}" type="parTrans" cxnId="{F976BDBA-82CF-413E-B871-EFFCF5A88AD5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D20E3882-914F-4DEE-8F35-8ECBA1736A5C}" type="sibTrans" cxnId="{F976BDBA-82CF-413E-B871-EFFCF5A88AD5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93B1834-D708-40E4-B0CA-EDA74E8348EB}">
      <dgm:prSet phldrT="[Texto]" custT="1"/>
      <dgm:spPr/>
      <dgm:t>
        <a:bodyPr/>
        <a:lstStyle/>
        <a:p>
          <a:r>
            <a:rPr lang="es-ES" sz="1700" dirty="0">
              <a:latin typeface="Arial Narrow" panose="020B0606020202030204" pitchFamily="34" charset="0"/>
            </a:rPr>
            <a:t>Remuneraciones que los gobiernos paguen a diplomáticos, cónsules y oficiales.</a:t>
          </a:r>
          <a:endParaRPr lang="es-CR" sz="1700" dirty="0">
            <a:latin typeface="Arial Narrow" panose="020B0606020202030204" pitchFamily="34" charset="0"/>
          </a:endParaRPr>
        </a:p>
      </dgm:t>
    </dgm:pt>
    <dgm:pt modelId="{A290E0C2-9353-4967-A0A9-B9DCB8BC6EC8}" type="parTrans" cxnId="{ACC6A37D-597E-47D3-BDB8-9E259C8E49D5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C1E3015-4A0C-47FF-8471-8523ECC2BEF7}" type="sibTrans" cxnId="{ACC6A37D-597E-47D3-BDB8-9E259C8E49D5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1D7C2F9-3B5F-44F9-AFFF-1A1FC5C881A0}">
      <dgm:prSet custT="1"/>
      <dgm:spPr/>
      <dgm:t>
        <a:bodyPr/>
        <a:lstStyle/>
        <a:p>
          <a:r>
            <a:rPr lang="es-CR" sz="1800">
              <a:latin typeface="Arial Narrow" panose="020B0606020202030204" pitchFamily="34" charset="0"/>
            </a:rPr>
            <a:t>Utilidades no distribuidas (salvo que transcurran 6 periodos fiscales).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CC3AE143-6730-4395-9C52-172A0E7FAF58}" type="parTrans" cxnId="{27746BC5-DF0D-43B8-8E7D-BBCC929C9C4E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5620FCA-2C1B-4145-BADB-D8D3DDAE8207}" type="sibTrans" cxnId="{27746BC5-DF0D-43B8-8E7D-BBCC929C9C4E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022BE3C-7798-4B85-8680-A4AC8AA0B8A1}">
      <dgm:prSet custT="1"/>
      <dgm:spPr/>
      <dgm:t>
        <a:bodyPr/>
        <a:lstStyle/>
        <a:p>
          <a:r>
            <a:rPr lang="es-ES" sz="1800">
              <a:latin typeface="Arial Narrow" panose="020B0606020202030204" pitchFamily="34" charset="0"/>
            </a:rPr>
            <a:t>Dividendos en acciones nominativas o cuotas sociales.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C8752928-3F3C-493E-AAFE-9B05127BD4D0}" type="parTrans" cxnId="{FCA4FF2B-196E-4C58-9EF2-4F051587DB87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6FE3B0E-6020-4E52-99BB-5777F19F7994}" type="sibTrans" cxnId="{FCA4FF2B-196E-4C58-9EF2-4F051587DB87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5EA677A-18BD-404A-B7A6-7475E62775D8}">
      <dgm:prSet custT="1"/>
      <dgm:spPr/>
      <dgm:t>
        <a:bodyPr/>
        <a:lstStyle/>
        <a:p>
          <a:r>
            <a:rPr lang="es-ES" sz="1800">
              <a:latin typeface="Arial Narrow" panose="020B0606020202030204" pitchFamily="34" charset="0"/>
            </a:rPr>
            <a:t>Participaciones de los fondos de inversión.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A556A7E4-C8C2-4CB8-A2DD-AE2EF9ADAFB3}" type="parTrans" cxnId="{CA022412-9253-4B62-A8FF-FB8E3F35FDFB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0A537B14-0498-4770-8381-9B9C1B452870}" type="sibTrans" cxnId="{CA022412-9253-4B62-A8FF-FB8E3F35FDFB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F7C1A46-0AFA-4D07-A8B3-77DBD6C0B6EA}">
      <dgm:prSet custT="1"/>
      <dgm:spPr/>
      <dgm:t>
        <a:bodyPr/>
        <a:lstStyle/>
        <a:p>
          <a:r>
            <a:rPr lang="es-ES" sz="1800" dirty="0">
              <a:latin typeface="Arial Narrow" panose="020B0606020202030204" pitchFamily="34" charset="0"/>
            </a:rPr>
            <a:t>Becas otorgadas por entidades de enseñanza superior.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2AC33797-529F-4FA4-B667-82653FED2D7A}" type="parTrans" cxnId="{68589B32-AE2D-4FC4-A0D9-109491D8CB32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E22B572-FEA6-4A72-BD14-0BA9512AD2BA}" type="sibTrans" cxnId="{68589B32-AE2D-4FC4-A0D9-109491D8CB32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7A7414F2-CACD-4259-86A4-DA78750F2ECD}">
      <dgm:prSet custT="1"/>
      <dgm:spPr/>
      <dgm:t>
        <a:bodyPr/>
        <a:lstStyle/>
        <a:p>
          <a:r>
            <a:rPr lang="es-ES" sz="1800" dirty="0">
              <a:latin typeface="Arial Narrow" panose="020B0606020202030204" pitchFamily="34" charset="0"/>
            </a:rPr>
            <a:t>Fondos de compensación para productores agropecuarios, satisfacción de necesidades: salud, vivienda, alimentación y educación</a:t>
          </a:r>
          <a:endParaRPr lang="es-CR" sz="1800" dirty="0">
            <a:latin typeface="Arial Narrow" panose="020B0606020202030204" pitchFamily="34" charset="0"/>
          </a:endParaRPr>
        </a:p>
      </dgm:t>
    </dgm:pt>
    <dgm:pt modelId="{1BB20BFF-C9BB-4588-9140-8F6A4749A9CB}" type="parTrans" cxnId="{C1788580-7974-4E49-A874-C64B5E806166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BBA23F7-3A9A-4399-9D9C-40212B9C864D}" type="sibTrans" cxnId="{C1788580-7974-4E49-A874-C64B5E806166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B74DA33-D590-4531-AE24-914AD99A7A07}">
      <dgm:prSet phldrT="[Texto]" custT="1"/>
      <dgm:spPr/>
      <dgm:t>
        <a:bodyPr/>
        <a:lstStyle/>
        <a:p>
          <a:r>
            <a:rPr lang="es-ES" sz="1700" dirty="0">
              <a:latin typeface="Arial Narrow" panose="020B0606020202030204" pitchFamily="34" charset="0"/>
            </a:rPr>
            <a:t>Salarios, honorarios por servicios docentes de extranjeros a EARTH, CATIE, al Instituto Interamericano para la Agricultura y al INCAE. </a:t>
          </a:r>
          <a:endParaRPr lang="es-CR" sz="1700" dirty="0">
            <a:latin typeface="Arial Narrow" panose="020B0606020202030204" pitchFamily="34" charset="0"/>
          </a:endParaRPr>
        </a:p>
      </dgm:t>
    </dgm:pt>
    <dgm:pt modelId="{26D73480-B305-427D-9244-CA875B61D002}" type="parTrans" cxnId="{15CECEFE-5D5B-4B1D-911F-F3947F5837AC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608ED29-1A78-4DC9-B08F-A1878804A30C}" type="sibTrans" cxnId="{15CECEFE-5D5B-4B1D-911F-F3947F5837AC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A5A154D-48A6-40C1-9D3C-1EA5C5813F1E}">
      <dgm:prSet phldrT="[Texto]" custT="1"/>
      <dgm:spPr/>
      <dgm:t>
        <a:bodyPr/>
        <a:lstStyle/>
        <a:p>
          <a:r>
            <a:rPr lang="es-ES" sz="1700" dirty="0">
              <a:latin typeface="Arial Narrow" panose="020B0606020202030204" pitchFamily="34" charset="0"/>
            </a:rPr>
            <a:t>Intereses por saldos en cuentas de ahorro y corrientes. </a:t>
          </a:r>
          <a:endParaRPr lang="es-CR" sz="1700" dirty="0">
            <a:latin typeface="Arial Narrow" panose="020B0606020202030204" pitchFamily="34" charset="0"/>
          </a:endParaRPr>
        </a:p>
      </dgm:t>
    </dgm:pt>
    <dgm:pt modelId="{E6C95F93-A240-4E5A-996B-43A2BCFF819A}" type="parTrans" cxnId="{3AD2AAF3-FB65-4F16-B10B-D43DC805CA79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5E63DCFA-8E68-4147-963E-4AE9A461276F}" type="sibTrans" cxnId="{3AD2AAF3-FB65-4F16-B10B-D43DC805CA79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210E107-F2D9-4334-BA95-71E96BD9B0EC}">
      <dgm:prSet phldrT="[Texto]" custT="1"/>
      <dgm:spPr/>
      <dgm:t>
        <a:bodyPr/>
        <a:lstStyle/>
        <a:p>
          <a:r>
            <a:rPr lang="es-ES" sz="1700" dirty="0">
              <a:latin typeface="Arial Narrow" panose="020B0606020202030204" pitchFamily="34" charset="0"/>
            </a:rPr>
            <a:t>Los premios de lotería.</a:t>
          </a:r>
          <a:endParaRPr lang="es-CR" sz="1700" dirty="0">
            <a:latin typeface="Arial Narrow" panose="020B0606020202030204" pitchFamily="34" charset="0"/>
          </a:endParaRPr>
        </a:p>
      </dgm:t>
    </dgm:pt>
    <dgm:pt modelId="{9EFC742B-5699-4AD6-AF42-846BCDC86F8B}" type="parTrans" cxnId="{C30B5DCC-E401-4DF1-A21B-194328546956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5A32185-CE11-4C53-B0DC-F6873E491962}" type="sibTrans" cxnId="{C30B5DCC-E401-4DF1-A21B-194328546956}">
      <dgm:prSet/>
      <dgm:spPr/>
      <dgm:t>
        <a:bodyPr/>
        <a:lstStyle/>
        <a:p>
          <a:endParaRPr lang="es-CR" sz="20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447F029-027E-4B76-B8E5-86789D248329}">
      <dgm:prSet phldrT="[Texto]" custT="1"/>
      <dgm:spPr/>
      <dgm:t>
        <a:bodyPr/>
        <a:lstStyle/>
        <a:p>
          <a:endParaRPr lang="es-CR" sz="18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AA194622-D079-49B3-AA6E-3FB2EDB3297E}" type="parTrans" cxnId="{1DC7B10B-2D95-4151-8366-94ABC104F124}">
      <dgm:prSet/>
      <dgm:spPr/>
      <dgm:t>
        <a:bodyPr/>
        <a:lstStyle/>
        <a:p>
          <a:endParaRPr lang="es-CR" sz="2000"/>
        </a:p>
      </dgm:t>
    </dgm:pt>
    <dgm:pt modelId="{D655A0B2-6CB2-4EA6-8EF0-DCEAC4109554}" type="sibTrans" cxnId="{1DC7B10B-2D95-4151-8366-94ABC104F124}">
      <dgm:prSet/>
      <dgm:spPr/>
      <dgm:t>
        <a:bodyPr/>
        <a:lstStyle/>
        <a:p>
          <a:endParaRPr lang="es-CR" sz="2000"/>
        </a:p>
      </dgm:t>
    </dgm:pt>
    <dgm:pt modelId="{4D4BA981-D30D-4712-9BD1-C1A735FA3AC6}">
      <dgm:prSet custT="1"/>
      <dgm:spPr/>
      <dgm:t>
        <a:bodyPr/>
        <a:lstStyle/>
        <a:p>
          <a:endParaRPr lang="es-CR" sz="18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726A0B9D-0DC1-44D9-AC40-7160E0AF38AB}" type="parTrans" cxnId="{EBB75271-FA7A-40E0-A127-4ECFB349B372}">
      <dgm:prSet/>
      <dgm:spPr/>
      <dgm:t>
        <a:bodyPr/>
        <a:lstStyle/>
        <a:p>
          <a:endParaRPr lang="es-CR" sz="2000"/>
        </a:p>
      </dgm:t>
    </dgm:pt>
    <dgm:pt modelId="{8D2752B9-02E2-46C4-80F8-1F8B1202601E}" type="sibTrans" cxnId="{EBB75271-FA7A-40E0-A127-4ECFB349B372}">
      <dgm:prSet/>
      <dgm:spPr/>
      <dgm:t>
        <a:bodyPr/>
        <a:lstStyle/>
        <a:p>
          <a:endParaRPr lang="es-CR" sz="2000"/>
        </a:p>
      </dgm:t>
    </dgm:pt>
    <dgm:pt modelId="{9D6CDA32-6AC0-45F1-8F45-59D3347F88DB}">
      <dgm:prSet custT="1"/>
      <dgm:spPr/>
      <dgm:t>
        <a:bodyPr/>
        <a:lstStyle/>
        <a:p>
          <a:endParaRPr lang="es-CR" sz="18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6D75699-17CF-46AF-9899-D3288E11199B}" type="parTrans" cxnId="{6CB4D07B-619E-4F79-A13A-D29558B40276}">
      <dgm:prSet/>
      <dgm:spPr/>
      <dgm:t>
        <a:bodyPr/>
        <a:lstStyle/>
        <a:p>
          <a:endParaRPr lang="es-CR" sz="2000"/>
        </a:p>
      </dgm:t>
    </dgm:pt>
    <dgm:pt modelId="{52BFE36D-8FED-4706-9949-9ACF6E2F2AA2}" type="sibTrans" cxnId="{6CB4D07B-619E-4F79-A13A-D29558B40276}">
      <dgm:prSet/>
      <dgm:spPr/>
      <dgm:t>
        <a:bodyPr/>
        <a:lstStyle/>
        <a:p>
          <a:endParaRPr lang="es-CR" sz="2000"/>
        </a:p>
      </dgm:t>
    </dgm:pt>
    <dgm:pt modelId="{6AA5DBE4-AD6B-47D7-83F7-7B3F6ADE51A7}">
      <dgm:prSet phldrT="[Texto]" custT="1"/>
      <dgm:spPr/>
      <dgm:t>
        <a:bodyPr/>
        <a:lstStyle/>
        <a:p>
          <a:endParaRPr lang="es-CR" sz="18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D8E4006-3BE9-473A-BF02-04E93823786E}" type="parTrans" cxnId="{AA58704D-172B-4E42-8D0C-5CBAF4325AA8}">
      <dgm:prSet/>
      <dgm:spPr/>
      <dgm:t>
        <a:bodyPr/>
        <a:lstStyle/>
        <a:p>
          <a:endParaRPr lang="es-CR" sz="2000"/>
        </a:p>
      </dgm:t>
    </dgm:pt>
    <dgm:pt modelId="{0AE71F77-CC67-4435-99B2-AA266465ABD5}" type="sibTrans" cxnId="{AA58704D-172B-4E42-8D0C-5CBAF4325AA8}">
      <dgm:prSet/>
      <dgm:spPr/>
      <dgm:t>
        <a:bodyPr/>
        <a:lstStyle/>
        <a:p>
          <a:endParaRPr lang="es-CR" sz="2000"/>
        </a:p>
      </dgm:t>
    </dgm:pt>
    <dgm:pt modelId="{D05CF2CF-BFCE-4619-92FC-A294B1D35D3C}">
      <dgm:prSet phldrT="[Texto]" custT="1"/>
      <dgm:spPr/>
      <dgm:t>
        <a:bodyPr/>
        <a:lstStyle/>
        <a:p>
          <a:endParaRPr lang="es-CR" sz="18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1FBF428-6F27-4184-A09B-7E5E30ABC2C6}" type="parTrans" cxnId="{5268D287-884D-4CB0-887C-21078F2A2E9B}">
      <dgm:prSet/>
      <dgm:spPr/>
      <dgm:t>
        <a:bodyPr/>
        <a:lstStyle/>
        <a:p>
          <a:endParaRPr lang="es-CR" sz="2000"/>
        </a:p>
      </dgm:t>
    </dgm:pt>
    <dgm:pt modelId="{81576601-B88B-4726-A33E-596568BFDFCF}" type="sibTrans" cxnId="{5268D287-884D-4CB0-887C-21078F2A2E9B}">
      <dgm:prSet/>
      <dgm:spPr/>
      <dgm:t>
        <a:bodyPr/>
        <a:lstStyle/>
        <a:p>
          <a:endParaRPr lang="es-CR" sz="2000"/>
        </a:p>
      </dgm:t>
    </dgm:pt>
    <dgm:pt modelId="{4B4094BF-7254-4FCD-93E5-2AE2011608E6}">
      <dgm:prSet custT="1"/>
      <dgm:spPr/>
      <dgm:t>
        <a:bodyPr/>
        <a:lstStyle/>
        <a:p>
          <a:endParaRPr lang="es-CR" sz="18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45DEF98-3CE1-47A1-8F7C-A03C8D9CD5C0}" type="parTrans" cxnId="{2EA68A91-00C7-44BB-9A01-CDDF718135D3}">
      <dgm:prSet/>
      <dgm:spPr/>
      <dgm:t>
        <a:bodyPr/>
        <a:lstStyle/>
        <a:p>
          <a:endParaRPr lang="es-CR" sz="2000"/>
        </a:p>
      </dgm:t>
    </dgm:pt>
    <dgm:pt modelId="{6AB25D58-FE66-4E7B-BDAC-656BB8C78CA8}" type="sibTrans" cxnId="{2EA68A91-00C7-44BB-9A01-CDDF718135D3}">
      <dgm:prSet/>
      <dgm:spPr/>
      <dgm:t>
        <a:bodyPr/>
        <a:lstStyle/>
        <a:p>
          <a:endParaRPr lang="es-CR" sz="2000"/>
        </a:p>
      </dgm:t>
    </dgm:pt>
    <dgm:pt modelId="{D195BE80-4777-4D91-BA97-AFA50266FC7F}">
      <dgm:prSet custT="1"/>
      <dgm:spPr/>
      <dgm:t>
        <a:bodyPr/>
        <a:lstStyle/>
        <a:p>
          <a:endParaRPr lang="es-CR" sz="18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9B08A0D-48A5-4C61-8994-65078B83E382}" type="parTrans" cxnId="{A40E5FE7-B829-4472-A915-9D34191A1C4A}">
      <dgm:prSet/>
      <dgm:spPr/>
      <dgm:t>
        <a:bodyPr/>
        <a:lstStyle/>
        <a:p>
          <a:endParaRPr lang="es-CR" sz="2000"/>
        </a:p>
      </dgm:t>
    </dgm:pt>
    <dgm:pt modelId="{3CF6103D-D2AA-4360-99E0-C7B90F40E8C0}" type="sibTrans" cxnId="{A40E5FE7-B829-4472-A915-9D34191A1C4A}">
      <dgm:prSet/>
      <dgm:spPr/>
      <dgm:t>
        <a:bodyPr/>
        <a:lstStyle/>
        <a:p>
          <a:endParaRPr lang="es-CR" sz="2000"/>
        </a:p>
      </dgm:t>
    </dgm:pt>
    <dgm:pt modelId="{8FF93D29-1E20-4929-92B1-BA7BF2CE59BB}">
      <dgm:prSet phldrT="[Texto]" custT="1"/>
      <dgm:spPr/>
      <dgm:t>
        <a:bodyPr/>
        <a:lstStyle/>
        <a:p>
          <a:endParaRPr lang="es-CR" sz="17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325B9F0-2FED-49DB-8F18-D2EF0DD3ADEC}" type="parTrans" cxnId="{70F41CC7-FFD5-438C-A169-3C3E70BA8917}">
      <dgm:prSet/>
      <dgm:spPr/>
      <dgm:t>
        <a:bodyPr/>
        <a:lstStyle/>
        <a:p>
          <a:endParaRPr lang="es-CR" sz="2000"/>
        </a:p>
      </dgm:t>
    </dgm:pt>
    <dgm:pt modelId="{4944112E-D2E5-447A-B48C-5F7A55DBDCA1}" type="sibTrans" cxnId="{70F41CC7-FFD5-438C-A169-3C3E70BA8917}">
      <dgm:prSet/>
      <dgm:spPr/>
      <dgm:t>
        <a:bodyPr/>
        <a:lstStyle/>
        <a:p>
          <a:endParaRPr lang="es-CR" sz="2000"/>
        </a:p>
      </dgm:t>
    </dgm:pt>
    <dgm:pt modelId="{F666DD6C-6F78-48B3-BE6A-1538FC0F7847}">
      <dgm:prSet phldrT="[Texto]" custT="1"/>
      <dgm:spPr/>
      <dgm:t>
        <a:bodyPr/>
        <a:lstStyle/>
        <a:p>
          <a:endParaRPr lang="es-CR" sz="17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BB4A5A7-C297-46A9-BC94-8295D26FC308}" type="parTrans" cxnId="{4F07423B-2B0C-4D80-A5DB-CFDC0417D24B}">
      <dgm:prSet/>
      <dgm:spPr/>
      <dgm:t>
        <a:bodyPr/>
        <a:lstStyle/>
        <a:p>
          <a:endParaRPr lang="es-CR" sz="2000"/>
        </a:p>
      </dgm:t>
    </dgm:pt>
    <dgm:pt modelId="{68F7A01A-4561-457F-91AF-C1ED8CEE86CB}" type="sibTrans" cxnId="{4F07423B-2B0C-4D80-A5DB-CFDC0417D24B}">
      <dgm:prSet/>
      <dgm:spPr/>
      <dgm:t>
        <a:bodyPr/>
        <a:lstStyle/>
        <a:p>
          <a:endParaRPr lang="es-CR" sz="2000"/>
        </a:p>
      </dgm:t>
    </dgm:pt>
    <dgm:pt modelId="{4FC81D46-4B66-4D26-997F-22CBA27F2D3F}">
      <dgm:prSet phldrT="[Texto]" custT="1"/>
      <dgm:spPr/>
      <dgm:t>
        <a:bodyPr/>
        <a:lstStyle/>
        <a:p>
          <a:endParaRPr lang="es-CR" sz="17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E404DFFE-95F4-4649-832B-CE23463CA324}" type="parTrans" cxnId="{5B0D11B0-D364-496D-B3B0-0C15F9A227BD}">
      <dgm:prSet/>
      <dgm:spPr/>
      <dgm:t>
        <a:bodyPr/>
        <a:lstStyle/>
        <a:p>
          <a:endParaRPr lang="es-CR" sz="2000"/>
        </a:p>
      </dgm:t>
    </dgm:pt>
    <dgm:pt modelId="{8A3A2FC1-158C-4394-92F8-4F2BDD4B6E59}" type="sibTrans" cxnId="{5B0D11B0-D364-496D-B3B0-0C15F9A227BD}">
      <dgm:prSet/>
      <dgm:spPr/>
      <dgm:t>
        <a:bodyPr/>
        <a:lstStyle/>
        <a:p>
          <a:endParaRPr lang="es-CR" sz="2000"/>
        </a:p>
      </dgm:t>
    </dgm:pt>
    <dgm:pt modelId="{DA8024C8-88B8-4888-A20E-1C85750377DE}">
      <dgm:prSet phldrT="[Texto]" custT="1"/>
      <dgm:spPr/>
      <dgm:t>
        <a:bodyPr/>
        <a:lstStyle/>
        <a:p>
          <a:endParaRPr lang="es-CR" sz="17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761E31A-42CC-4431-8876-05DB00C5995E}" type="parTrans" cxnId="{CD9AFE1D-D957-4790-A341-C99E8CA57A9F}">
      <dgm:prSet/>
      <dgm:spPr/>
      <dgm:t>
        <a:bodyPr/>
        <a:lstStyle/>
        <a:p>
          <a:endParaRPr lang="es-CR" sz="2000"/>
        </a:p>
      </dgm:t>
    </dgm:pt>
    <dgm:pt modelId="{1EC35CB9-3003-49A5-BF07-EC824FFBFA5E}" type="sibTrans" cxnId="{CD9AFE1D-D957-4790-A341-C99E8CA57A9F}">
      <dgm:prSet/>
      <dgm:spPr/>
      <dgm:t>
        <a:bodyPr/>
        <a:lstStyle/>
        <a:p>
          <a:endParaRPr lang="es-CR" sz="2000"/>
        </a:p>
      </dgm:t>
    </dgm:pt>
    <dgm:pt modelId="{508611F0-A69C-439D-8F81-C8D620A89720}" type="pres">
      <dgm:prSet presAssocID="{C3581812-38DA-4053-ABDF-C99C65614783}" presName="Name0" presStyleCnt="0">
        <dgm:presLayoutVars>
          <dgm:dir/>
          <dgm:animLvl val="lvl"/>
          <dgm:resizeHandles val="exact"/>
        </dgm:presLayoutVars>
      </dgm:prSet>
      <dgm:spPr/>
    </dgm:pt>
    <dgm:pt modelId="{C06A5E0A-E770-4F63-BFC2-610FB46EC972}" type="pres">
      <dgm:prSet presAssocID="{DDDEB9D2-CFC6-45D4-AC75-5282531B48B3}" presName="composite" presStyleCnt="0"/>
      <dgm:spPr/>
    </dgm:pt>
    <dgm:pt modelId="{9BF30E0B-9B7C-4CEA-967C-722A0A9A46F8}" type="pres">
      <dgm:prSet presAssocID="{DDDEB9D2-CFC6-45D4-AC75-5282531B48B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CEF56E9C-CEDE-403C-9C6C-943AC8725EC5}" type="pres">
      <dgm:prSet presAssocID="{DDDEB9D2-CFC6-45D4-AC75-5282531B48B3}" presName="desTx" presStyleLbl="alignAccFollowNode1" presStyleIdx="0" presStyleCnt="3">
        <dgm:presLayoutVars>
          <dgm:bulletEnabled val="1"/>
        </dgm:presLayoutVars>
      </dgm:prSet>
      <dgm:spPr/>
    </dgm:pt>
    <dgm:pt modelId="{17169BD4-1EA9-4D18-81D3-2E0E7477EDBB}" type="pres">
      <dgm:prSet presAssocID="{8524E1E6-5B86-4322-B04C-D26D541C90B5}" presName="space" presStyleCnt="0"/>
      <dgm:spPr/>
    </dgm:pt>
    <dgm:pt modelId="{8F5B5D5F-CE12-4BC9-B7E9-6166F0026EDD}" type="pres">
      <dgm:prSet presAssocID="{935629B6-16BC-4726-BBF9-D8A452C27B81}" presName="composite" presStyleCnt="0"/>
      <dgm:spPr/>
    </dgm:pt>
    <dgm:pt modelId="{22065448-0118-48CE-BAEF-24A9D3981749}" type="pres">
      <dgm:prSet presAssocID="{935629B6-16BC-4726-BBF9-D8A452C27B8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402BFBA-7B03-4C60-8F70-B25737F7432A}" type="pres">
      <dgm:prSet presAssocID="{935629B6-16BC-4726-BBF9-D8A452C27B81}" presName="desTx" presStyleLbl="alignAccFollowNode1" presStyleIdx="1" presStyleCnt="3">
        <dgm:presLayoutVars>
          <dgm:bulletEnabled val="1"/>
        </dgm:presLayoutVars>
      </dgm:prSet>
      <dgm:spPr/>
    </dgm:pt>
    <dgm:pt modelId="{CF97D668-0FE4-498F-A24E-76DD267509CE}" type="pres">
      <dgm:prSet presAssocID="{913B79B2-DFCB-44EC-96C0-4EB372F10F8B}" presName="space" presStyleCnt="0"/>
      <dgm:spPr/>
    </dgm:pt>
    <dgm:pt modelId="{C95A3C16-3C7A-44A5-827A-D80A49F15832}" type="pres">
      <dgm:prSet presAssocID="{42B2ED4F-7F51-4F3D-B41E-0A154731C308}" presName="composite" presStyleCnt="0"/>
      <dgm:spPr/>
    </dgm:pt>
    <dgm:pt modelId="{7C499E42-37B8-400D-BDAE-31BF92810BAC}" type="pres">
      <dgm:prSet presAssocID="{42B2ED4F-7F51-4F3D-B41E-0A154731C30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9593EAE3-1143-49BB-84AA-9A8BA3E435E3}" type="pres">
      <dgm:prSet presAssocID="{42B2ED4F-7F51-4F3D-B41E-0A154731C308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74B5C500-D3BE-45C5-97A1-425FC55DB37F}" type="presOf" srcId="{3F7C1A46-0AFA-4D07-A8B3-77DBD6C0B6EA}" destId="{3402BFBA-7B03-4C60-8F70-B25737F7432A}" srcOrd="0" destOrd="4" presId="urn:microsoft.com/office/officeart/2005/8/layout/hList1"/>
    <dgm:cxn modelId="{4CF6C501-3212-4060-B117-D5924B03B5E9}" type="presOf" srcId="{D195BE80-4777-4D91-BA97-AFA50266FC7F}" destId="{3402BFBA-7B03-4C60-8F70-B25737F7432A}" srcOrd="0" destOrd="5" presId="urn:microsoft.com/office/officeart/2005/8/layout/hList1"/>
    <dgm:cxn modelId="{EF851402-7CAA-490B-AF69-76E72AECA2BE}" type="presOf" srcId="{893B1834-D708-40E4-B0CA-EDA74E8348EB}" destId="{9593EAE3-1143-49BB-84AA-9A8BA3E435E3}" srcOrd="0" destOrd="2" presId="urn:microsoft.com/office/officeart/2005/8/layout/hList1"/>
    <dgm:cxn modelId="{F70B1109-F02B-4CE6-935A-2E59043B1859}" type="presOf" srcId="{3210E107-F2D9-4334-BA95-71E96BD9B0EC}" destId="{9593EAE3-1143-49BB-84AA-9A8BA3E435E3}" srcOrd="0" destOrd="8" presId="urn:microsoft.com/office/officeart/2005/8/layout/hList1"/>
    <dgm:cxn modelId="{1DC7B10B-2D95-4151-8366-94ABC104F124}" srcId="{DDDEB9D2-CFC6-45D4-AC75-5282531B48B3}" destId="{B447F029-027E-4B76-B8E5-86789D248329}" srcOrd="1" destOrd="0" parTransId="{AA194622-D079-49B3-AA6E-3FB2EDB3297E}" sibTransId="{D655A0B2-6CB2-4EA6-8EF0-DCEAC4109554}"/>
    <dgm:cxn modelId="{CA022412-9253-4B62-A8FF-FB8E3F35FDFB}" srcId="{DDDEB9D2-CFC6-45D4-AC75-5282531B48B3}" destId="{A5EA677A-18BD-404A-B7A6-7475E62775D8}" srcOrd="6" destOrd="0" parTransId="{A556A7E4-C8C2-4CB8-A2DD-AE2EF9ADAFB3}" sibTransId="{0A537B14-0498-4770-8381-9B9C1B452870}"/>
    <dgm:cxn modelId="{D0DC5C18-51DB-42E7-92FD-9C4E121F04C9}" type="presOf" srcId="{935629B6-16BC-4726-BBF9-D8A452C27B81}" destId="{22065448-0118-48CE-BAEF-24A9D3981749}" srcOrd="0" destOrd="0" presId="urn:microsoft.com/office/officeart/2005/8/layout/hList1"/>
    <dgm:cxn modelId="{CD9AFE1D-D957-4790-A341-C99E8CA57A9F}" srcId="{42B2ED4F-7F51-4F3D-B41E-0A154731C308}" destId="{DA8024C8-88B8-4888-A20E-1C85750377DE}" srcOrd="1" destOrd="0" parTransId="{2761E31A-42CC-4431-8876-05DB00C5995E}" sibTransId="{1EC35CB9-3003-49A5-BF07-EC824FFBFA5E}"/>
    <dgm:cxn modelId="{81894921-E9F9-4D27-B596-D0EBC048DE12}" srcId="{DDDEB9D2-CFC6-45D4-AC75-5282531B48B3}" destId="{B5DACD01-2EB5-487E-84DE-C583CE1E31ED}" srcOrd="0" destOrd="0" parTransId="{23E4AF80-0FA4-4CBF-BFE7-209940D50125}" sibTransId="{C8C453D4-6388-4BD6-958A-88DE895A4C3B}"/>
    <dgm:cxn modelId="{7E05F124-1E2D-408E-BA81-C26334A30DC1}" srcId="{C3581812-38DA-4053-ABDF-C99C65614783}" destId="{DDDEB9D2-CFC6-45D4-AC75-5282531B48B3}" srcOrd="0" destOrd="0" parTransId="{472CDD84-BFB2-41F8-BD8A-B4023D9A6F91}" sibTransId="{8524E1E6-5B86-4322-B04C-D26D541C90B5}"/>
    <dgm:cxn modelId="{9683102A-65A0-41AA-B134-589EA0152D07}" type="presOf" srcId="{A64120BE-99E5-46DB-AB52-99555FFA84FC}" destId="{9593EAE3-1143-49BB-84AA-9A8BA3E435E3}" srcOrd="0" destOrd="0" presId="urn:microsoft.com/office/officeart/2005/8/layout/hList1"/>
    <dgm:cxn modelId="{FCA4FF2B-196E-4C58-9EF2-4F051587DB87}" srcId="{DDDEB9D2-CFC6-45D4-AC75-5282531B48B3}" destId="{0022BE3C-7798-4B85-8680-A4AC8AA0B8A1}" srcOrd="4" destOrd="0" parTransId="{C8752928-3F3C-493E-AAFE-9B05127BD4D0}" sibTransId="{C6FE3B0E-6020-4E52-99BB-5777F19F7994}"/>
    <dgm:cxn modelId="{68589B32-AE2D-4FC4-A0D9-109491D8CB32}" srcId="{935629B6-16BC-4726-BBF9-D8A452C27B81}" destId="{3F7C1A46-0AFA-4D07-A8B3-77DBD6C0B6EA}" srcOrd="4" destOrd="0" parTransId="{2AC33797-529F-4FA4-B667-82653FED2D7A}" sibTransId="{BE22B572-FEA6-4A72-BD14-0BA9512AD2BA}"/>
    <dgm:cxn modelId="{E80A8038-212B-4BB2-821C-33E8A0E12103}" type="presOf" srcId="{C3581812-38DA-4053-ABDF-C99C65614783}" destId="{508611F0-A69C-439D-8F81-C8D620A89720}" srcOrd="0" destOrd="0" presId="urn:microsoft.com/office/officeart/2005/8/layout/hList1"/>
    <dgm:cxn modelId="{E5321E3B-A003-4DFA-B4C4-4640C6B5D799}" type="presOf" srcId="{6AA5DBE4-AD6B-47D7-83F7-7B3F6ADE51A7}" destId="{CEF56E9C-CEDE-403C-9C6C-943AC8725EC5}" srcOrd="0" destOrd="7" presId="urn:microsoft.com/office/officeart/2005/8/layout/hList1"/>
    <dgm:cxn modelId="{4F07423B-2B0C-4D80-A5DB-CFDC0417D24B}" srcId="{42B2ED4F-7F51-4F3D-B41E-0A154731C308}" destId="{F666DD6C-6F78-48B3-BE6A-1538FC0F7847}" srcOrd="5" destOrd="0" parTransId="{CBB4A5A7-C297-46A9-BC94-8295D26FC308}" sibTransId="{68F7A01A-4561-457F-91AF-C1ED8CEE86CB}"/>
    <dgm:cxn modelId="{7E3B193C-1147-4839-BB63-1FFF804DEB2B}" type="presOf" srcId="{D56F1D1F-E434-41F3-BFEA-911FAF4419F9}" destId="{CEF56E9C-CEDE-403C-9C6C-943AC8725EC5}" srcOrd="0" destOrd="8" presId="urn:microsoft.com/office/officeart/2005/8/layout/hList1"/>
    <dgm:cxn modelId="{63AB2C3E-4B58-402E-B328-1A55C31CF9FD}" type="presOf" srcId="{5D7B2BD4-8666-4EB9-A197-6994D1D1A6DD}" destId="{3402BFBA-7B03-4C60-8F70-B25737F7432A}" srcOrd="0" destOrd="0" presId="urn:microsoft.com/office/officeart/2005/8/layout/hList1"/>
    <dgm:cxn modelId="{AE0D4041-959E-475B-BB26-3D3AEEDD9F2A}" type="presOf" srcId="{4FC81D46-4B66-4D26-997F-22CBA27F2D3F}" destId="{9593EAE3-1143-49BB-84AA-9A8BA3E435E3}" srcOrd="0" destOrd="7" presId="urn:microsoft.com/office/officeart/2005/8/layout/hList1"/>
    <dgm:cxn modelId="{6B554841-1BD5-4713-A52C-36B2A17FA3BF}" type="presOf" srcId="{B5DACD01-2EB5-487E-84DE-C583CE1E31ED}" destId="{CEF56E9C-CEDE-403C-9C6C-943AC8725EC5}" srcOrd="0" destOrd="0" presId="urn:microsoft.com/office/officeart/2005/8/layout/hList1"/>
    <dgm:cxn modelId="{BBBBDC61-DFCC-410A-972D-9EA8346280E9}" type="presOf" srcId="{4D4BA981-D30D-4712-9BD1-C1A735FA3AC6}" destId="{CEF56E9C-CEDE-403C-9C6C-943AC8725EC5}" srcOrd="0" destOrd="3" presId="urn:microsoft.com/office/officeart/2005/8/layout/hList1"/>
    <dgm:cxn modelId="{2DA2F663-45DB-4A32-9A09-0AEE700F3426}" srcId="{C3581812-38DA-4053-ABDF-C99C65614783}" destId="{935629B6-16BC-4726-BBF9-D8A452C27B81}" srcOrd="1" destOrd="0" parTransId="{7821DB11-63AF-4F46-A1E0-AD75A1902CB6}" sibTransId="{913B79B2-DFCB-44EC-96C0-4EB372F10F8B}"/>
    <dgm:cxn modelId="{AA58704D-172B-4E42-8D0C-5CBAF4325AA8}" srcId="{DDDEB9D2-CFC6-45D4-AC75-5282531B48B3}" destId="{6AA5DBE4-AD6B-47D7-83F7-7B3F6ADE51A7}" srcOrd="7" destOrd="0" parTransId="{CD8E4006-3BE9-473A-BF02-04E93823786E}" sibTransId="{0AE71F77-CC67-4435-99B2-AA266465ABD5}"/>
    <dgm:cxn modelId="{EBB75271-FA7A-40E0-A127-4ECFB349B372}" srcId="{DDDEB9D2-CFC6-45D4-AC75-5282531B48B3}" destId="{4D4BA981-D30D-4712-9BD1-C1A735FA3AC6}" srcOrd="3" destOrd="0" parTransId="{726A0B9D-0DC1-44D9-AC40-7160E0AF38AB}" sibTransId="{8D2752B9-02E2-46C4-80F8-1F8B1202601E}"/>
    <dgm:cxn modelId="{7A008A57-2020-4D76-8097-AAC1289EAE7E}" type="presOf" srcId="{F666DD6C-6F78-48B3-BE6A-1538FC0F7847}" destId="{9593EAE3-1143-49BB-84AA-9A8BA3E435E3}" srcOrd="0" destOrd="5" presId="urn:microsoft.com/office/officeart/2005/8/layout/hList1"/>
    <dgm:cxn modelId="{87F1705A-C7F2-466E-8D7E-D28600FEFC50}" type="presOf" srcId="{CA5A154D-48A6-40C1-9D3C-1EA5C5813F1E}" destId="{9593EAE3-1143-49BB-84AA-9A8BA3E435E3}" srcOrd="0" destOrd="6" presId="urn:microsoft.com/office/officeart/2005/8/layout/hList1"/>
    <dgm:cxn modelId="{6CB4D07B-619E-4F79-A13A-D29558B40276}" srcId="{DDDEB9D2-CFC6-45D4-AC75-5282531B48B3}" destId="{9D6CDA32-6AC0-45F1-8F45-59D3347F88DB}" srcOrd="5" destOrd="0" parTransId="{16D75699-17CF-46AF-9899-D3288E11199B}" sibTransId="{52BFE36D-8FED-4706-9949-9ACF6E2F2AA2}"/>
    <dgm:cxn modelId="{ACC6A37D-597E-47D3-BDB8-9E259C8E49D5}" srcId="{42B2ED4F-7F51-4F3D-B41E-0A154731C308}" destId="{893B1834-D708-40E4-B0CA-EDA74E8348EB}" srcOrd="2" destOrd="0" parTransId="{A290E0C2-9353-4967-A0A9-B9DCB8BC6EC8}" sibTransId="{2C1E3015-4A0C-47FF-8471-8523ECC2BEF7}"/>
    <dgm:cxn modelId="{C1788580-7974-4E49-A874-C64B5E806166}" srcId="{935629B6-16BC-4726-BBF9-D8A452C27B81}" destId="{7A7414F2-CACD-4259-86A4-DA78750F2ECD}" srcOrd="6" destOrd="0" parTransId="{1BB20BFF-C9BB-4588-9140-8F6A4749A9CB}" sibTransId="{4BBA23F7-3A9A-4399-9D9C-40212B9C864D}"/>
    <dgm:cxn modelId="{7FEA5684-3A6C-49FE-AC0A-5DB7017691B7}" srcId="{935629B6-16BC-4726-BBF9-D8A452C27B81}" destId="{CCF1EF7E-D7C8-44C8-8B77-C88B315AC800}" srcOrd="2" destOrd="0" parTransId="{3B6E1A20-2184-4AA6-9112-E4BF914A142A}" sibTransId="{C794D99D-0704-48A9-8953-E9F361F55B6C}"/>
    <dgm:cxn modelId="{5268D287-884D-4CB0-887C-21078F2A2E9B}" srcId="{935629B6-16BC-4726-BBF9-D8A452C27B81}" destId="{D05CF2CF-BFCE-4619-92FC-A294B1D35D3C}" srcOrd="1" destOrd="0" parTransId="{81FBF428-6F27-4184-A09B-7E5E30ABC2C6}" sibTransId="{81576601-B88B-4726-A33E-596568BFDFCF}"/>
    <dgm:cxn modelId="{ABB93B88-989C-414A-BE7F-F26E2BB4F2DC}" type="presOf" srcId="{AB74DA33-D590-4531-AE24-914AD99A7A07}" destId="{9593EAE3-1143-49BB-84AA-9A8BA3E435E3}" srcOrd="0" destOrd="4" presId="urn:microsoft.com/office/officeart/2005/8/layout/hList1"/>
    <dgm:cxn modelId="{2EA68A91-00C7-44BB-9A01-CDDF718135D3}" srcId="{935629B6-16BC-4726-BBF9-D8A452C27B81}" destId="{4B4094BF-7254-4FCD-93E5-2AE2011608E6}" srcOrd="3" destOrd="0" parTransId="{645DEF98-3CE1-47A1-8F7C-A03C8D9CD5C0}" sibTransId="{6AB25D58-FE66-4E7B-BDAC-656BB8C78CA8}"/>
    <dgm:cxn modelId="{1D25029F-52C7-471C-89B3-1C714C4EF395}" srcId="{C3581812-38DA-4053-ABDF-C99C65614783}" destId="{42B2ED4F-7F51-4F3D-B41E-0A154731C308}" srcOrd="2" destOrd="0" parTransId="{2FB733A7-D900-435A-9DB1-6548C75D0495}" sibTransId="{11801CE5-7AAB-49FE-BD74-8A56D0522A5D}"/>
    <dgm:cxn modelId="{B9D827A2-C410-4074-9717-CA306B9A5043}" type="presOf" srcId="{CCF1EF7E-D7C8-44C8-8B77-C88B315AC800}" destId="{3402BFBA-7B03-4C60-8F70-B25737F7432A}" srcOrd="0" destOrd="2" presId="urn:microsoft.com/office/officeart/2005/8/layout/hList1"/>
    <dgm:cxn modelId="{5B0D11B0-D364-496D-B3B0-0C15F9A227BD}" srcId="{42B2ED4F-7F51-4F3D-B41E-0A154731C308}" destId="{4FC81D46-4B66-4D26-997F-22CBA27F2D3F}" srcOrd="7" destOrd="0" parTransId="{E404DFFE-95F4-4649-832B-CE23463CA324}" sibTransId="{8A3A2FC1-158C-4394-92F8-4F2BDD4B6E59}"/>
    <dgm:cxn modelId="{239464B6-D6C9-4729-9120-1EA3F022B071}" type="presOf" srcId="{D05CF2CF-BFCE-4619-92FC-A294B1D35D3C}" destId="{3402BFBA-7B03-4C60-8F70-B25737F7432A}" srcOrd="0" destOrd="1" presId="urn:microsoft.com/office/officeart/2005/8/layout/hList1"/>
    <dgm:cxn modelId="{B907C9B7-8826-4617-9AB0-31D8C772F669}" type="presOf" srcId="{8FF93D29-1E20-4929-92B1-BA7BF2CE59BB}" destId="{9593EAE3-1143-49BB-84AA-9A8BA3E435E3}" srcOrd="0" destOrd="3" presId="urn:microsoft.com/office/officeart/2005/8/layout/hList1"/>
    <dgm:cxn modelId="{F976BDBA-82CF-413E-B871-EFFCF5A88AD5}" srcId="{42B2ED4F-7F51-4F3D-B41E-0A154731C308}" destId="{A64120BE-99E5-46DB-AB52-99555FFA84FC}" srcOrd="0" destOrd="0" parTransId="{E36E2216-8FDB-489A-85EA-A4A032B9E1F6}" sibTransId="{D20E3882-914F-4DEE-8F35-8ECBA1736A5C}"/>
    <dgm:cxn modelId="{615491BE-F91B-498B-A1FE-EC7C513B94CA}" type="presOf" srcId="{0022BE3C-7798-4B85-8680-A4AC8AA0B8A1}" destId="{CEF56E9C-CEDE-403C-9C6C-943AC8725EC5}" srcOrd="0" destOrd="4" presId="urn:microsoft.com/office/officeart/2005/8/layout/hList1"/>
    <dgm:cxn modelId="{27746BC5-DF0D-43B8-8E7D-BBCC929C9C4E}" srcId="{DDDEB9D2-CFC6-45D4-AC75-5282531B48B3}" destId="{31D7C2F9-3B5F-44F9-AFFF-1A1FC5C881A0}" srcOrd="2" destOrd="0" parTransId="{CC3AE143-6730-4395-9C52-172A0E7FAF58}" sibTransId="{A5620FCA-2C1B-4145-BADB-D8D3DDAE8207}"/>
    <dgm:cxn modelId="{70F41CC7-FFD5-438C-A169-3C3E70BA8917}" srcId="{42B2ED4F-7F51-4F3D-B41E-0A154731C308}" destId="{8FF93D29-1E20-4929-92B1-BA7BF2CE59BB}" srcOrd="3" destOrd="0" parTransId="{9325B9F0-2FED-49DB-8F18-D2EF0DD3ADEC}" sibTransId="{4944112E-D2E5-447A-B48C-5F7A55DBDCA1}"/>
    <dgm:cxn modelId="{EDECC3C8-2D88-405B-B78D-83AFAF7095AD}" type="presOf" srcId="{DDDEB9D2-CFC6-45D4-AC75-5282531B48B3}" destId="{9BF30E0B-9B7C-4CEA-967C-722A0A9A46F8}" srcOrd="0" destOrd="0" presId="urn:microsoft.com/office/officeart/2005/8/layout/hList1"/>
    <dgm:cxn modelId="{A3CE1ECC-1EB7-459B-86F3-CA457786D5F0}" type="presOf" srcId="{4B4094BF-7254-4FCD-93E5-2AE2011608E6}" destId="{3402BFBA-7B03-4C60-8F70-B25737F7432A}" srcOrd="0" destOrd="3" presId="urn:microsoft.com/office/officeart/2005/8/layout/hList1"/>
    <dgm:cxn modelId="{C30B5DCC-E401-4DF1-A21B-194328546956}" srcId="{42B2ED4F-7F51-4F3D-B41E-0A154731C308}" destId="{3210E107-F2D9-4334-BA95-71E96BD9B0EC}" srcOrd="8" destOrd="0" parTransId="{9EFC742B-5699-4AD6-AF42-846BCDC86F8B}" sibTransId="{65A32185-CE11-4C53-B0DC-F6873E491962}"/>
    <dgm:cxn modelId="{F44D63CE-DDC9-4205-8A26-3BD0A6D6E069}" type="presOf" srcId="{B447F029-027E-4B76-B8E5-86789D248329}" destId="{CEF56E9C-CEDE-403C-9C6C-943AC8725EC5}" srcOrd="0" destOrd="1" presId="urn:microsoft.com/office/officeart/2005/8/layout/hList1"/>
    <dgm:cxn modelId="{55CC58DA-6B63-408D-A61D-44D3453991A7}" type="presOf" srcId="{DA8024C8-88B8-4888-A20E-1C85750377DE}" destId="{9593EAE3-1143-49BB-84AA-9A8BA3E435E3}" srcOrd="0" destOrd="1" presId="urn:microsoft.com/office/officeart/2005/8/layout/hList1"/>
    <dgm:cxn modelId="{B78013DC-6314-4CBE-8AED-26D351A07879}" srcId="{935629B6-16BC-4726-BBF9-D8A452C27B81}" destId="{5D7B2BD4-8666-4EB9-A197-6994D1D1A6DD}" srcOrd="0" destOrd="0" parTransId="{0339BB83-2153-4AD5-A13B-5C1F379C7C2B}" sibTransId="{1CADB05A-A959-45D1-821E-94DCF8FA7D95}"/>
    <dgm:cxn modelId="{A40E5FE7-B829-4472-A915-9D34191A1C4A}" srcId="{935629B6-16BC-4726-BBF9-D8A452C27B81}" destId="{D195BE80-4777-4D91-BA97-AFA50266FC7F}" srcOrd="5" destOrd="0" parTransId="{29B08A0D-48A5-4C61-8994-65078B83E382}" sibTransId="{3CF6103D-D2AA-4360-99E0-C7B90F40E8C0}"/>
    <dgm:cxn modelId="{56AE1CE9-FE6F-4641-B8D2-70000F8940CA}" srcId="{DDDEB9D2-CFC6-45D4-AC75-5282531B48B3}" destId="{D56F1D1F-E434-41F3-BFEA-911FAF4419F9}" srcOrd="8" destOrd="0" parTransId="{7331396A-AC7D-40E1-894E-B899421EE97C}" sibTransId="{C371E04B-AC0B-43D6-9976-460A83408BB6}"/>
    <dgm:cxn modelId="{330461F1-118D-4859-8C81-B219D1B66907}" type="presOf" srcId="{42B2ED4F-7F51-4F3D-B41E-0A154731C308}" destId="{7C499E42-37B8-400D-BDAE-31BF92810BAC}" srcOrd="0" destOrd="0" presId="urn:microsoft.com/office/officeart/2005/8/layout/hList1"/>
    <dgm:cxn modelId="{C29D73F2-B012-40EF-B3B1-B91A3EA4F25F}" type="presOf" srcId="{31D7C2F9-3B5F-44F9-AFFF-1A1FC5C881A0}" destId="{CEF56E9C-CEDE-403C-9C6C-943AC8725EC5}" srcOrd="0" destOrd="2" presId="urn:microsoft.com/office/officeart/2005/8/layout/hList1"/>
    <dgm:cxn modelId="{3AD2AAF3-FB65-4F16-B10B-D43DC805CA79}" srcId="{42B2ED4F-7F51-4F3D-B41E-0A154731C308}" destId="{CA5A154D-48A6-40C1-9D3C-1EA5C5813F1E}" srcOrd="6" destOrd="0" parTransId="{E6C95F93-A240-4E5A-996B-43A2BCFF819A}" sibTransId="{5E63DCFA-8E68-4147-963E-4AE9A461276F}"/>
    <dgm:cxn modelId="{1FCBEDF6-4612-4458-A959-53685A6D7058}" type="presOf" srcId="{9D6CDA32-6AC0-45F1-8F45-59D3347F88DB}" destId="{CEF56E9C-CEDE-403C-9C6C-943AC8725EC5}" srcOrd="0" destOrd="5" presId="urn:microsoft.com/office/officeart/2005/8/layout/hList1"/>
    <dgm:cxn modelId="{D68292FA-8062-4043-A2F3-14C5FFB66A2B}" type="presOf" srcId="{A5EA677A-18BD-404A-B7A6-7475E62775D8}" destId="{CEF56E9C-CEDE-403C-9C6C-943AC8725EC5}" srcOrd="0" destOrd="6" presId="urn:microsoft.com/office/officeart/2005/8/layout/hList1"/>
    <dgm:cxn modelId="{EE0D8BFD-9B63-40CA-B0F3-482E1C7D30DC}" type="presOf" srcId="{7A7414F2-CACD-4259-86A4-DA78750F2ECD}" destId="{3402BFBA-7B03-4C60-8F70-B25737F7432A}" srcOrd="0" destOrd="6" presId="urn:microsoft.com/office/officeart/2005/8/layout/hList1"/>
    <dgm:cxn modelId="{15CECEFE-5D5B-4B1D-911F-F3947F5837AC}" srcId="{42B2ED4F-7F51-4F3D-B41E-0A154731C308}" destId="{AB74DA33-D590-4531-AE24-914AD99A7A07}" srcOrd="4" destOrd="0" parTransId="{26D73480-B305-427D-9244-CA875B61D002}" sibTransId="{6608ED29-1A78-4DC9-B08F-A1878804A30C}"/>
    <dgm:cxn modelId="{A8F2B6C1-8F96-4488-9950-3693BBB61A78}" type="presParOf" srcId="{508611F0-A69C-439D-8F81-C8D620A89720}" destId="{C06A5E0A-E770-4F63-BFC2-610FB46EC972}" srcOrd="0" destOrd="0" presId="urn:microsoft.com/office/officeart/2005/8/layout/hList1"/>
    <dgm:cxn modelId="{23253936-DFC4-4E40-8C19-5A22B55C6B8A}" type="presParOf" srcId="{C06A5E0A-E770-4F63-BFC2-610FB46EC972}" destId="{9BF30E0B-9B7C-4CEA-967C-722A0A9A46F8}" srcOrd="0" destOrd="0" presId="urn:microsoft.com/office/officeart/2005/8/layout/hList1"/>
    <dgm:cxn modelId="{D91F3B27-6120-4EAA-8359-A55273EE1BA3}" type="presParOf" srcId="{C06A5E0A-E770-4F63-BFC2-610FB46EC972}" destId="{CEF56E9C-CEDE-403C-9C6C-943AC8725EC5}" srcOrd="1" destOrd="0" presId="urn:microsoft.com/office/officeart/2005/8/layout/hList1"/>
    <dgm:cxn modelId="{10FB741D-10E9-4560-8402-795E3C74754E}" type="presParOf" srcId="{508611F0-A69C-439D-8F81-C8D620A89720}" destId="{17169BD4-1EA9-4D18-81D3-2E0E7477EDBB}" srcOrd="1" destOrd="0" presId="urn:microsoft.com/office/officeart/2005/8/layout/hList1"/>
    <dgm:cxn modelId="{F87FCA13-2A71-408D-A72F-48ADE51CCF0B}" type="presParOf" srcId="{508611F0-A69C-439D-8F81-C8D620A89720}" destId="{8F5B5D5F-CE12-4BC9-B7E9-6166F0026EDD}" srcOrd="2" destOrd="0" presId="urn:microsoft.com/office/officeart/2005/8/layout/hList1"/>
    <dgm:cxn modelId="{F1B20FC6-29D0-4CBB-A0A9-B0BC678A575D}" type="presParOf" srcId="{8F5B5D5F-CE12-4BC9-B7E9-6166F0026EDD}" destId="{22065448-0118-48CE-BAEF-24A9D3981749}" srcOrd="0" destOrd="0" presId="urn:microsoft.com/office/officeart/2005/8/layout/hList1"/>
    <dgm:cxn modelId="{D15D0B29-FC4C-4359-A53C-8BCD1BE8013C}" type="presParOf" srcId="{8F5B5D5F-CE12-4BC9-B7E9-6166F0026EDD}" destId="{3402BFBA-7B03-4C60-8F70-B25737F7432A}" srcOrd="1" destOrd="0" presId="urn:microsoft.com/office/officeart/2005/8/layout/hList1"/>
    <dgm:cxn modelId="{8CE4EB32-63F6-455C-8C7A-49303F0C7FF2}" type="presParOf" srcId="{508611F0-A69C-439D-8F81-C8D620A89720}" destId="{CF97D668-0FE4-498F-A24E-76DD267509CE}" srcOrd="3" destOrd="0" presId="urn:microsoft.com/office/officeart/2005/8/layout/hList1"/>
    <dgm:cxn modelId="{156CF0B0-5411-49BE-A276-12011960AF66}" type="presParOf" srcId="{508611F0-A69C-439D-8F81-C8D620A89720}" destId="{C95A3C16-3C7A-44A5-827A-D80A49F15832}" srcOrd="4" destOrd="0" presId="urn:microsoft.com/office/officeart/2005/8/layout/hList1"/>
    <dgm:cxn modelId="{B4F0860E-2B75-427B-A77A-503B2321D962}" type="presParOf" srcId="{C95A3C16-3C7A-44A5-827A-D80A49F15832}" destId="{7C499E42-37B8-400D-BDAE-31BF92810BAC}" srcOrd="0" destOrd="0" presId="urn:microsoft.com/office/officeart/2005/8/layout/hList1"/>
    <dgm:cxn modelId="{189C69D2-AF50-44FE-AF37-5CCAC9980BB3}" type="presParOf" srcId="{C95A3C16-3C7A-44A5-827A-D80A49F15832}" destId="{9593EAE3-1143-49BB-84AA-9A8BA3E435E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581812-38DA-4053-ABDF-C99C65614783}" type="doc">
      <dgm:prSet loTypeId="urn:microsoft.com/office/officeart/2005/8/layout/h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es-CR"/>
        </a:p>
      </dgm:t>
    </dgm:pt>
    <dgm:pt modelId="{DDDEB9D2-CFC6-45D4-AC75-5282531B48B3}">
      <dgm:prSet phldrT="[Texto]" custT="1"/>
      <dgm:spPr/>
      <dgm:t>
        <a:bodyPr/>
        <a:lstStyle/>
        <a:p>
          <a:r>
            <a:rPr lang="es-ES" sz="1600" b="1" dirty="0">
              <a:latin typeface="Arial Narrow" panose="020B0606020202030204" pitchFamily="34" charset="0"/>
            </a:rPr>
            <a:t>Rentas del trabajo</a:t>
          </a:r>
          <a:endParaRPr lang="es-CR" sz="1600" b="1" dirty="0">
            <a:latin typeface="Arial Narrow" panose="020B0606020202030204" pitchFamily="34" charset="0"/>
          </a:endParaRPr>
        </a:p>
      </dgm:t>
    </dgm:pt>
    <dgm:pt modelId="{472CDD84-BFB2-41F8-BD8A-B4023D9A6F91}" type="parTrans" cxnId="{7E05F124-1E2D-408E-BA81-C26334A30DC1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524E1E6-5B86-4322-B04C-D26D541C90B5}" type="sibTrans" cxnId="{7E05F124-1E2D-408E-BA81-C26334A30DC1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5DACD01-2EB5-487E-84DE-C583CE1E31ED}">
      <dgm:prSet phldrT="[Texto]" custT="1"/>
      <dgm:spPr/>
      <dgm:t>
        <a:bodyPr/>
        <a:lstStyle/>
        <a:p>
          <a:r>
            <a:rPr lang="es-ES" sz="1600" dirty="0">
              <a:latin typeface="Arial Narrow" panose="020B0606020202030204" pitchFamily="34" charset="0"/>
            </a:rPr>
            <a:t>Por cuenta ajena: dependientes, asalariados</a:t>
          </a:r>
          <a:endParaRPr lang="es-CR" sz="1600" dirty="0">
            <a:latin typeface="Arial Narrow" panose="020B0606020202030204" pitchFamily="34" charset="0"/>
          </a:endParaRPr>
        </a:p>
      </dgm:t>
    </dgm:pt>
    <dgm:pt modelId="{23E4AF80-0FA4-4CBF-BFE7-209940D50125}" type="parTrans" cxnId="{81894921-E9F9-4D27-B596-D0EBC048DE12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8C453D4-6388-4BD6-958A-88DE895A4C3B}" type="sibTrans" cxnId="{81894921-E9F9-4D27-B596-D0EBC048DE12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35629B6-16BC-4726-BBF9-D8A452C27B81}">
      <dgm:prSet phldrT="[Texto]" custT="1"/>
      <dgm:spPr/>
      <dgm:t>
        <a:bodyPr/>
        <a:lstStyle/>
        <a:p>
          <a:r>
            <a:rPr lang="es-ES" sz="1600" b="1" dirty="0">
              <a:latin typeface="Arial Narrow" panose="020B0606020202030204" pitchFamily="34" charset="0"/>
              <a:cs typeface="Arial" panose="020B0604020202020204" pitchFamily="34" charset="0"/>
            </a:rPr>
            <a:t>Rentas de actividades lucrativas</a:t>
          </a:r>
          <a:endParaRPr lang="es-CR" sz="1600" b="1" dirty="0">
            <a:latin typeface="Arial Narrow" panose="020B0606020202030204" pitchFamily="34" charset="0"/>
          </a:endParaRPr>
        </a:p>
      </dgm:t>
    </dgm:pt>
    <dgm:pt modelId="{7821DB11-63AF-4F46-A1E0-AD75A1902CB6}" type="parTrans" cxnId="{2DA2F663-45DB-4A32-9A09-0AEE700F3426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913B79B2-DFCB-44EC-96C0-4EB372F10F8B}" type="sibTrans" cxnId="{2DA2F663-45DB-4A32-9A09-0AEE700F3426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2B2ED4F-7F51-4F3D-B41E-0A154731C308}">
      <dgm:prSet phldrT="[Texto]" custT="1"/>
      <dgm:spPr/>
      <dgm:t>
        <a:bodyPr/>
        <a:lstStyle/>
        <a:p>
          <a:r>
            <a:rPr lang="es-ES" sz="1600" b="1" dirty="0">
              <a:latin typeface="Arial Narrow" panose="020B0606020202030204" pitchFamily="34" charset="0"/>
            </a:rPr>
            <a:t>Rentas del Capital</a:t>
          </a:r>
          <a:endParaRPr lang="es-CR" sz="1600" b="1" dirty="0">
            <a:latin typeface="Arial Narrow" panose="020B0606020202030204" pitchFamily="34" charset="0"/>
          </a:endParaRPr>
        </a:p>
      </dgm:t>
    </dgm:pt>
    <dgm:pt modelId="{2FB733A7-D900-435A-9DB1-6548C75D0495}" type="parTrans" cxnId="{1D25029F-52C7-471C-89B3-1C714C4EF395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1801CE5-7AAB-49FE-BD74-8A56D0522A5D}" type="sibTrans" cxnId="{1D25029F-52C7-471C-89B3-1C714C4EF395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7A7414F2-CACD-4259-86A4-DA78750F2ECD}">
      <dgm:prSet custT="1"/>
      <dgm:spPr/>
      <dgm:t>
        <a:bodyPr/>
        <a:lstStyle/>
        <a:p>
          <a:r>
            <a:rPr lang="es-CR" sz="1600" kern="1200" dirty="0">
              <a:latin typeface="Arial Narrow" panose="020B0606020202030204" pitchFamily="34" charset="0"/>
            </a:rPr>
            <a:t>Trabajo personal + capital, uno o ambos</a:t>
          </a:r>
        </a:p>
      </dgm:t>
    </dgm:pt>
    <dgm:pt modelId="{1BB20BFF-C9BB-4588-9140-8F6A4749A9CB}" type="parTrans" cxnId="{C1788580-7974-4E49-A874-C64B5E806166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BBA23F7-3A9A-4399-9D9C-40212B9C864D}" type="sibTrans" cxnId="{C1788580-7974-4E49-A874-C64B5E806166}">
      <dgm:prSet/>
      <dgm:spPr/>
      <dgm:t>
        <a:bodyPr/>
        <a:lstStyle/>
        <a:p>
          <a:endParaRPr lang="es-CR" sz="180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B447F029-027E-4B76-B8E5-86789D248329}">
      <dgm:prSet phldrT="[Texto]" custT="1"/>
      <dgm:spPr/>
      <dgm:t>
        <a:bodyPr/>
        <a:lstStyle/>
        <a:p>
          <a:r>
            <a:rPr lang="es-CR" sz="1600" dirty="0">
              <a:solidFill>
                <a:schemeClr val="tx1"/>
              </a:solidFill>
              <a:latin typeface="Arial Narrow" panose="020B0606020202030204" pitchFamily="34" charset="0"/>
            </a:rPr>
            <a:t>Sueldos, salarios, viáticos, kilometraje.</a:t>
          </a:r>
        </a:p>
      </dgm:t>
    </dgm:pt>
    <dgm:pt modelId="{AA194622-D079-49B3-AA6E-3FB2EDB3297E}" type="parTrans" cxnId="{1DC7B10B-2D95-4151-8366-94ABC104F124}">
      <dgm:prSet/>
      <dgm:spPr/>
      <dgm:t>
        <a:bodyPr/>
        <a:lstStyle/>
        <a:p>
          <a:endParaRPr lang="es-CR" sz="1800"/>
        </a:p>
      </dgm:t>
    </dgm:pt>
    <dgm:pt modelId="{D655A0B2-6CB2-4EA6-8EF0-DCEAC4109554}" type="sibTrans" cxnId="{1DC7B10B-2D95-4151-8366-94ABC104F124}">
      <dgm:prSet/>
      <dgm:spPr/>
      <dgm:t>
        <a:bodyPr/>
        <a:lstStyle/>
        <a:p>
          <a:endParaRPr lang="es-CR" sz="1800"/>
        </a:p>
      </dgm:t>
    </dgm:pt>
    <dgm:pt modelId="{479FFCA6-8E38-405B-A9F3-FC997A74D261}">
      <dgm:prSet phldrT="[Texto]" custT="1"/>
      <dgm:spPr/>
      <dgm:t>
        <a:bodyPr/>
        <a:lstStyle/>
        <a:p>
          <a:r>
            <a:rPr lang="es-CR" sz="1600" dirty="0">
              <a:solidFill>
                <a:schemeClr val="tx1"/>
              </a:solidFill>
              <a:latin typeface="Arial Narrow" panose="020B0606020202030204" pitchFamily="34" charset="0"/>
            </a:rPr>
            <a:t>Rentas en especie</a:t>
          </a:r>
        </a:p>
      </dgm:t>
    </dgm:pt>
    <dgm:pt modelId="{BC218943-B6C0-4E15-A999-73F3B87DD84B}" type="parTrans" cxnId="{83379950-91B3-4093-8CAE-6028E0BC2A1C}">
      <dgm:prSet/>
      <dgm:spPr/>
      <dgm:t>
        <a:bodyPr/>
        <a:lstStyle/>
        <a:p>
          <a:endParaRPr lang="es-CR" sz="1600"/>
        </a:p>
      </dgm:t>
    </dgm:pt>
    <dgm:pt modelId="{48347AB0-71AF-42E9-8A26-5DE238211321}" type="sibTrans" cxnId="{83379950-91B3-4093-8CAE-6028E0BC2A1C}">
      <dgm:prSet/>
      <dgm:spPr/>
      <dgm:t>
        <a:bodyPr/>
        <a:lstStyle/>
        <a:p>
          <a:endParaRPr lang="es-CR" sz="1600"/>
        </a:p>
      </dgm:t>
    </dgm:pt>
    <dgm:pt modelId="{7F8DD91C-9893-4029-A229-618277E95D89}">
      <dgm:prSet phldrT="[Texto]" custT="1"/>
      <dgm:spPr/>
      <dgm:t>
        <a:bodyPr/>
        <a:lstStyle/>
        <a:p>
          <a:r>
            <a:rPr lang="es-CR" sz="1600" dirty="0">
              <a:solidFill>
                <a:schemeClr val="tx1"/>
              </a:solidFill>
              <a:latin typeface="Arial Narrow" panose="020B0606020202030204" pitchFamily="34" charset="0"/>
            </a:rPr>
            <a:t>Planes de beneficios: ROP, FCL y complementarios y voluntarios</a:t>
          </a:r>
        </a:p>
      </dgm:t>
    </dgm:pt>
    <dgm:pt modelId="{36234746-B399-4AFD-A2EB-A2FE028FB25E}" type="parTrans" cxnId="{A53B5B68-265B-4D8E-A56C-9F2CC109DCB2}">
      <dgm:prSet/>
      <dgm:spPr/>
      <dgm:t>
        <a:bodyPr/>
        <a:lstStyle/>
        <a:p>
          <a:endParaRPr lang="es-CR" sz="1600"/>
        </a:p>
      </dgm:t>
    </dgm:pt>
    <dgm:pt modelId="{38BF53DA-A6FF-4F5E-B35E-E7D9C618BE29}" type="sibTrans" cxnId="{A53B5B68-265B-4D8E-A56C-9F2CC109DCB2}">
      <dgm:prSet/>
      <dgm:spPr/>
      <dgm:t>
        <a:bodyPr/>
        <a:lstStyle/>
        <a:p>
          <a:endParaRPr lang="es-CR" sz="1600"/>
        </a:p>
      </dgm:t>
    </dgm:pt>
    <dgm:pt modelId="{331F2A6A-2CBC-43DF-A2E1-996A3FE9E902}">
      <dgm:prSet phldrT="[Texto]" custT="1"/>
      <dgm:spPr/>
      <dgm:t>
        <a:bodyPr/>
        <a:lstStyle/>
        <a:p>
          <a:r>
            <a:rPr lang="es-CR" sz="1600" dirty="0">
              <a:solidFill>
                <a:schemeClr val="tx1"/>
              </a:solidFill>
              <a:latin typeface="Arial Narrow" panose="020B0606020202030204" pitchFamily="34" charset="0"/>
            </a:rPr>
            <a:t>Otras rentas: pagos por representaciones, explotación de obras literarias artísticas o científicas y otros</a:t>
          </a:r>
        </a:p>
      </dgm:t>
    </dgm:pt>
    <dgm:pt modelId="{8024E544-D00D-42E7-83A4-B5CA743B97F0}" type="parTrans" cxnId="{0EF54530-E33E-439C-A2E7-1FA00C38D756}">
      <dgm:prSet/>
      <dgm:spPr/>
      <dgm:t>
        <a:bodyPr/>
        <a:lstStyle/>
        <a:p>
          <a:endParaRPr lang="es-CR" sz="1600"/>
        </a:p>
      </dgm:t>
    </dgm:pt>
    <dgm:pt modelId="{CC5E2CFB-D163-4A7A-870C-1035D750D661}" type="sibTrans" cxnId="{0EF54530-E33E-439C-A2E7-1FA00C38D756}">
      <dgm:prSet/>
      <dgm:spPr/>
      <dgm:t>
        <a:bodyPr/>
        <a:lstStyle/>
        <a:p>
          <a:endParaRPr lang="es-CR" sz="1600"/>
        </a:p>
      </dgm:t>
    </dgm:pt>
    <dgm:pt modelId="{8BE84AAE-AEA6-49F5-9BA5-667E816DCDF3}">
      <dgm:prSet phldrT="[Texto]" custT="1"/>
      <dgm:spPr/>
      <dgm:t>
        <a:bodyPr/>
        <a:lstStyle/>
        <a:p>
          <a:r>
            <a:rPr lang="es-CR" sz="1600" dirty="0">
              <a:solidFill>
                <a:schemeClr val="tx1"/>
              </a:solidFill>
              <a:latin typeface="Arial Narrow" panose="020B0606020202030204" pitchFamily="34" charset="0"/>
            </a:rPr>
            <a:t>cuotas de colegios profesionales son deducibles hasta ½ salario base anual.</a:t>
          </a:r>
        </a:p>
      </dgm:t>
    </dgm:pt>
    <dgm:pt modelId="{60AB371A-21E6-491C-BBC9-8F63928E2BB0}" type="parTrans" cxnId="{F2184F79-ABFA-483C-B064-B878E3EB76CF}">
      <dgm:prSet/>
      <dgm:spPr/>
      <dgm:t>
        <a:bodyPr/>
        <a:lstStyle/>
        <a:p>
          <a:endParaRPr lang="es-CR" sz="1600"/>
        </a:p>
      </dgm:t>
    </dgm:pt>
    <dgm:pt modelId="{57206F20-BECB-4ABA-8480-B9A99A5231AC}" type="sibTrans" cxnId="{F2184F79-ABFA-483C-B064-B878E3EB76CF}">
      <dgm:prSet/>
      <dgm:spPr/>
      <dgm:t>
        <a:bodyPr/>
        <a:lstStyle/>
        <a:p>
          <a:endParaRPr lang="es-CR" sz="1600"/>
        </a:p>
      </dgm:t>
    </dgm:pt>
    <dgm:pt modelId="{83F06879-6CED-4BC4-88CC-36A34967A246}">
      <dgm:prSet phldrT="[Texto]" custT="1"/>
      <dgm:spPr/>
      <dgm:t>
        <a:bodyPr/>
        <a:lstStyle/>
        <a:p>
          <a:endParaRPr lang="es-CR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B79F802-130F-45CA-BB92-406E5F60B7B9}" type="parTrans" cxnId="{DEA3F458-AF5A-4E8C-9386-F0AC4818ADAD}">
      <dgm:prSet/>
      <dgm:spPr/>
      <dgm:t>
        <a:bodyPr/>
        <a:lstStyle/>
        <a:p>
          <a:endParaRPr lang="es-CR" sz="1600"/>
        </a:p>
      </dgm:t>
    </dgm:pt>
    <dgm:pt modelId="{3AE8B68E-C045-45D0-A486-C9E6EDCA850D}" type="sibTrans" cxnId="{DEA3F458-AF5A-4E8C-9386-F0AC4818ADAD}">
      <dgm:prSet/>
      <dgm:spPr/>
      <dgm:t>
        <a:bodyPr/>
        <a:lstStyle/>
        <a:p>
          <a:endParaRPr lang="es-CR" sz="1600"/>
        </a:p>
      </dgm:t>
    </dgm:pt>
    <dgm:pt modelId="{BC4A833F-9F61-4992-958A-FF646D0F5B73}">
      <dgm:prSet phldrT="[Texto]" custT="1"/>
      <dgm:spPr/>
      <dgm:t>
        <a:bodyPr/>
        <a:lstStyle/>
        <a:p>
          <a:endParaRPr lang="es-CR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91F3740-996A-40AE-BF1E-4127CE41D01B}" type="parTrans" cxnId="{5738C67F-4E0A-4ECE-9BDA-0D5C5F4D0A94}">
      <dgm:prSet/>
      <dgm:spPr/>
      <dgm:t>
        <a:bodyPr/>
        <a:lstStyle/>
        <a:p>
          <a:endParaRPr lang="es-CR" sz="1600"/>
        </a:p>
      </dgm:t>
    </dgm:pt>
    <dgm:pt modelId="{36DC50DA-E363-4CBB-8C47-433871FDEF2C}" type="sibTrans" cxnId="{5738C67F-4E0A-4ECE-9BDA-0D5C5F4D0A94}">
      <dgm:prSet/>
      <dgm:spPr/>
      <dgm:t>
        <a:bodyPr/>
        <a:lstStyle/>
        <a:p>
          <a:endParaRPr lang="es-CR" sz="1600"/>
        </a:p>
      </dgm:t>
    </dgm:pt>
    <dgm:pt modelId="{C85A5D52-ADF8-49C8-A93E-C4AB28F381DF}">
      <dgm:prSet phldrT="[Texto]" custT="1"/>
      <dgm:spPr/>
      <dgm:t>
        <a:bodyPr/>
        <a:lstStyle/>
        <a:p>
          <a:endParaRPr lang="es-CR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4CA2B13B-BE3A-4E9A-A522-3C339C4EE118}" type="parTrans" cxnId="{CE55E8E3-3F02-4244-B065-FC7245D09A4F}">
      <dgm:prSet/>
      <dgm:spPr/>
      <dgm:t>
        <a:bodyPr/>
        <a:lstStyle/>
        <a:p>
          <a:endParaRPr lang="es-CR" sz="1600"/>
        </a:p>
      </dgm:t>
    </dgm:pt>
    <dgm:pt modelId="{DDB4951C-C3F2-4A82-A145-64727FADFCC5}" type="sibTrans" cxnId="{CE55E8E3-3F02-4244-B065-FC7245D09A4F}">
      <dgm:prSet/>
      <dgm:spPr/>
      <dgm:t>
        <a:bodyPr/>
        <a:lstStyle/>
        <a:p>
          <a:endParaRPr lang="es-CR" sz="1600"/>
        </a:p>
      </dgm:t>
    </dgm:pt>
    <dgm:pt modelId="{3C3DAA47-456D-4852-A451-A4E31F053005}">
      <dgm:prSet phldrT="[Texto]" custT="1"/>
      <dgm:spPr/>
      <dgm:t>
        <a:bodyPr/>
        <a:lstStyle/>
        <a:p>
          <a:endParaRPr lang="es-CR" sz="160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C1D99C30-75E7-43CC-8C3D-EBD19A53E286}" type="parTrans" cxnId="{D2EE3473-69EA-428B-95E7-144586F0951A}">
      <dgm:prSet/>
      <dgm:spPr/>
      <dgm:t>
        <a:bodyPr/>
        <a:lstStyle/>
        <a:p>
          <a:endParaRPr lang="es-CR" sz="1600"/>
        </a:p>
      </dgm:t>
    </dgm:pt>
    <dgm:pt modelId="{A9352516-0DEC-4E57-ADA6-C0ED71B4A4C5}" type="sibTrans" cxnId="{D2EE3473-69EA-428B-95E7-144586F0951A}">
      <dgm:prSet/>
      <dgm:spPr/>
      <dgm:t>
        <a:bodyPr/>
        <a:lstStyle/>
        <a:p>
          <a:endParaRPr lang="es-CR" sz="1600"/>
        </a:p>
      </dgm:t>
    </dgm:pt>
    <dgm:pt modelId="{C3BBA1F4-E8FC-4E6D-A2DA-61BB9DFED498}">
      <dgm:prSet phldrT="[Texto]" custT="1"/>
      <dgm:spPr/>
      <dgm:t>
        <a:bodyPr/>
        <a:lstStyle/>
        <a:p>
          <a:endParaRPr lang="es-CR" sz="1600" dirty="0">
            <a:latin typeface="Arial Narrow" panose="020B0606020202030204" pitchFamily="34" charset="0"/>
          </a:endParaRPr>
        </a:p>
      </dgm:t>
    </dgm:pt>
    <dgm:pt modelId="{3E700CCF-6326-430C-86F0-38AF0F156DC5}" type="parTrans" cxnId="{758E6723-C95E-4EA8-83CA-ADB5562E750A}">
      <dgm:prSet/>
      <dgm:spPr/>
      <dgm:t>
        <a:bodyPr/>
        <a:lstStyle/>
        <a:p>
          <a:endParaRPr lang="es-CR" sz="1600"/>
        </a:p>
      </dgm:t>
    </dgm:pt>
    <dgm:pt modelId="{8B5D3EA2-874A-41E1-8215-88DE5C101376}" type="sibTrans" cxnId="{758E6723-C95E-4EA8-83CA-ADB5562E750A}">
      <dgm:prSet/>
      <dgm:spPr/>
      <dgm:t>
        <a:bodyPr/>
        <a:lstStyle/>
        <a:p>
          <a:endParaRPr lang="es-CR" sz="1600"/>
        </a:p>
      </dgm:t>
    </dgm:pt>
    <dgm:pt modelId="{CA616249-50D2-4751-92C5-C6C8051262FD}">
      <dgm:prSet custT="1"/>
      <dgm:spPr/>
      <dgm:t>
        <a:bodyPr/>
        <a:lstStyle/>
        <a:p>
          <a:r>
            <a:rPr lang="es-MX" sz="1600" kern="1200" dirty="0">
              <a:latin typeface="Arial Narrow" panose="020B0606020202030204" pitchFamily="34" charset="0"/>
            </a:rPr>
            <a:t>Ordenación por cuenta propia de medios de producción y de recursos humanos</a:t>
          </a:r>
          <a:endParaRPr lang="es-CR" sz="1600" kern="1200" dirty="0">
            <a:latin typeface="Arial Narrow" panose="020B0606020202030204" pitchFamily="34" charset="0"/>
          </a:endParaRPr>
        </a:p>
      </dgm:t>
    </dgm:pt>
    <dgm:pt modelId="{0A92AB3C-47A9-4438-B453-4CD8ED2DCEB9}" type="parTrans" cxnId="{28DF77D8-D2C8-4B78-979E-AEF9E2B81877}">
      <dgm:prSet/>
      <dgm:spPr/>
      <dgm:t>
        <a:bodyPr/>
        <a:lstStyle/>
        <a:p>
          <a:endParaRPr lang="es-CR" sz="1600"/>
        </a:p>
      </dgm:t>
    </dgm:pt>
    <dgm:pt modelId="{4BDF0079-151E-442F-B4A9-73046D33A99B}" type="sibTrans" cxnId="{28DF77D8-D2C8-4B78-979E-AEF9E2B81877}">
      <dgm:prSet/>
      <dgm:spPr/>
      <dgm:t>
        <a:bodyPr/>
        <a:lstStyle/>
        <a:p>
          <a:endParaRPr lang="es-CR" sz="1600"/>
        </a:p>
      </dgm:t>
    </dgm:pt>
    <dgm:pt modelId="{6400F1C0-F92E-4FC9-89BE-753042A53DAE}">
      <dgm:prSet custT="1"/>
      <dgm:spPr/>
      <dgm:t>
        <a:bodyPr/>
        <a:lstStyle/>
        <a:p>
          <a:endParaRPr lang="es-CR" sz="1600" kern="1200" dirty="0">
            <a:latin typeface="Arial Narrow" panose="020B0606020202030204" pitchFamily="34" charset="0"/>
          </a:endParaRPr>
        </a:p>
      </dgm:t>
    </dgm:pt>
    <dgm:pt modelId="{64514CEA-BB23-4367-8C9A-AAD9A5879F6D}" type="parTrans" cxnId="{53106939-85FC-4B44-A831-D65A46DCE827}">
      <dgm:prSet/>
      <dgm:spPr/>
      <dgm:t>
        <a:bodyPr/>
        <a:lstStyle/>
        <a:p>
          <a:endParaRPr lang="es-CR" sz="1600"/>
        </a:p>
      </dgm:t>
    </dgm:pt>
    <dgm:pt modelId="{A5CCA630-DFCE-473E-9D1D-EB09725D87F7}" type="sibTrans" cxnId="{53106939-85FC-4B44-A831-D65A46DCE827}">
      <dgm:prSet/>
      <dgm:spPr/>
      <dgm:t>
        <a:bodyPr/>
        <a:lstStyle/>
        <a:p>
          <a:endParaRPr lang="es-CR" sz="1600"/>
        </a:p>
      </dgm:t>
    </dgm:pt>
    <dgm:pt modelId="{F7AA4423-DE18-43C5-B58C-EC40512425EC}">
      <dgm:prSet custT="1"/>
      <dgm:spPr/>
      <dgm:t>
        <a:bodyPr/>
        <a:lstStyle/>
        <a:p>
          <a:r>
            <a:rPr lang="es-MX" sz="1600" kern="1200" dirty="0">
              <a:latin typeface="Arial Narrow" panose="020B0606020202030204" pitchFamily="34" charset="0"/>
            </a:rPr>
            <a:t>Podrá ser permanente u ocasional, y desarrollarse mediante local fijo, o sin local fijo</a:t>
          </a:r>
          <a:endParaRPr lang="es-CR" sz="1600" kern="1200" dirty="0">
            <a:latin typeface="Arial Narrow" panose="020B0606020202030204" pitchFamily="34" charset="0"/>
          </a:endParaRPr>
        </a:p>
      </dgm:t>
    </dgm:pt>
    <dgm:pt modelId="{E7B7A983-E9ED-4863-BE7F-16CD12F47AE1}" type="parTrans" cxnId="{2B7AD262-D680-4896-B37A-D957A73AD6E9}">
      <dgm:prSet/>
      <dgm:spPr/>
      <dgm:t>
        <a:bodyPr/>
        <a:lstStyle/>
        <a:p>
          <a:endParaRPr lang="es-CR" sz="1600"/>
        </a:p>
      </dgm:t>
    </dgm:pt>
    <dgm:pt modelId="{33E3C264-5287-4995-A703-4AB3CE47D17E}" type="sibTrans" cxnId="{2B7AD262-D680-4896-B37A-D957A73AD6E9}">
      <dgm:prSet/>
      <dgm:spPr/>
      <dgm:t>
        <a:bodyPr/>
        <a:lstStyle/>
        <a:p>
          <a:endParaRPr lang="es-CR" sz="1600"/>
        </a:p>
      </dgm:t>
    </dgm:pt>
    <dgm:pt modelId="{1C15CC6C-43B0-46CB-8ABD-8DBEFE843C4C}">
      <dgm:prSet custT="1"/>
      <dgm:spPr/>
      <dgm:t>
        <a:bodyPr/>
        <a:lstStyle/>
        <a:p>
          <a:endParaRPr lang="es-CR" sz="1600" kern="1200" dirty="0">
            <a:latin typeface="Arial Narrow" panose="020B0606020202030204" pitchFamily="34" charset="0"/>
          </a:endParaRPr>
        </a:p>
      </dgm:t>
    </dgm:pt>
    <dgm:pt modelId="{0F9FF88C-AA83-40E8-8402-BC5015500617}" type="parTrans" cxnId="{11C2D8F9-305A-4E13-9D8C-64D58AA074DA}">
      <dgm:prSet/>
      <dgm:spPr/>
      <dgm:t>
        <a:bodyPr/>
        <a:lstStyle/>
        <a:p>
          <a:endParaRPr lang="es-CR" sz="1600"/>
        </a:p>
      </dgm:t>
    </dgm:pt>
    <dgm:pt modelId="{EAD76454-5F93-42A3-B38E-B9D2CB5030F7}" type="sibTrans" cxnId="{11C2D8F9-305A-4E13-9D8C-64D58AA074DA}">
      <dgm:prSet/>
      <dgm:spPr/>
      <dgm:t>
        <a:bodyPr/>
        <a:lstStyle/>
        <a:p>
          <a:endParaRPr lang="es-CR" sz="1600"/>
        </a:p>
      </dgm:t>
    </dgm:pt>
    <dgm:pt modelId="{6115DCCF-F910-46F7-932C-D02581AC3330}">
      <dgm:prSet custT="1"/>
      <dgm:spPr/>
      <dgm:t>
        <a:bodyPr/>
        <a:lstStyle/>
        <a:p>
          <a:r>
            <a:rPr lang="es-CR" sz="1600" kern="1200" dirty="0">
              <a:latin typeface="Arial Narrow" panose="020B0606020202030204" pitchFamily="34" charset="0"/>
            </a:rPr>
            <a:t>Incluye </a:t>
          </a:r>
          <a:r>
            <a:rPr lang="es-MX" sz="1600" kern="1200" dirty="0">
              <a:latin typeface="Arial Narrow" panose="020B0606020202030204" pitchFamily="34" charset="0"/>
            </a:rPr>
            <a:t>rentas de capital y ganancias o pérdidas  patrimoniales, realizadas</a:t>
          </a:r>
          <a:endParaRPr lang="es-CR" sz="1600" kern="1200" dirty="0">
            <a:latin typeface="Arial Narrow" panose="020B0606020202030204" pitchFamily="34" charset="0"/>
          </a:endParaRPr>
        </a:p>
      </dgm:t>
    </dgm:pt>
    <dgm:pt modelId="{217F9730-7224-48C3-8831-665D8710DDD7}" type="parTrans" cxnId="{7F476BD0-3478-4B58-89F3-1832D0BBA72E}">
      <dgm:prSet/>
      <dgm:spPr/>
      <dgm:t>
        <a:bodyPr/>
        <a:lstStyle/>
        <a:p>
          <a:endParaRPr lang="es-CR" sz="1600"/>
        </a:p>
      </dgm:t>
    </dgm:pt>
    <dgm:pt modelId="{E3EAB391-65DB-4AC3-92B8-0DD1297429D3}" type="sibTrans" cxnId="{7F476BD0-3478-4B58-89F3-1832D0BBA72E}">
      <dgm:prSet/>
      <dgm:spPr/>
      <dgm:t>
        <a:bodyPr/>
        <a:lstStyle/>
        <a:p>
          <a:endParaRPr lang="es-CR" sz="1600"/>
        </a:p>
      </dgm:t>
    </dgm:pt>
    <dgm:pt modelId="{4F6A5FB5-6040-4581-AB03-C545BA3F62C8}">
      <dgm:prSet custT="1"/>
      <dgm:spPr/>
      <dgm:t>
        <a:bodyPr/>
        <a:lstStyle/>
        <a:p>
          <a:endParaRPr lang="es-CR" sz="1600" kern="1200" dirty="0">
            <a:latin typeface="Arial Narrow" panose="020B0606020202030204" pitchFamily="34" charset="0"/>
          </a:endParaRPr>
        </a:p>
      </dgm:t>
    </dgm:pt>
    <dgm:pt modelId="{7AFD1825-931B-4F6F-9A79-0189A686BD8F}" type="parTrans" cxnId="{88233AD0-0D8C-4248-9F44-D6EF5DA6C2B5}">
      <dgm:prSet/>
      <dgm:spPr/>
      <dgm:t>
        <a:bodyPr/>
        <a:lstStyle/>
        <a:p>
          <a:endParaRPr lang="es-CR" sz="1600"/>
        </a:p>
      </dgm:t>
    </dgm:pt>
    <dgm:pt modelId="{40134A5F-0191-4365-B607-9A36AA449B47}" type="sibTrans" cxnId="{88233AD0-0D8C-4248-9F44-D6EF5DA6C2B5}">
      <dgm:prSet/>
      <dgm:spPr/>
      <dgm:t>
        <a:bodyPr/>
        <a:lstStyle/>
        <a:p>
          <a:endParaRPr lang="es-CR" sz="1600"/>
        </a:p>
      </dgm:t>
    </dgm:pt>
    <dgm:pt modelId="{AD1E205A-D218-4C30-9634-3BA555068F52}">
      <dgm:prSet custT="1"/>
      <dgm:spPr/>
      <dgm:t>
        <a:bodyPr/>
        <a:lstStyle/>
        <a:p>
          <a:r>
            <a:rPr lang="es-CR" sz="1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Narrow" panose="020B0606020202030204" pitchFamily="34" charset="0"/>
              <a:ea typeface="+mn-ea"/>
              <a:cs typeface="+mn-cs"/>
            </a:rPr>
            <a:t>Mantiene la deducción de gastos útiles, necesarios y pertinentes para la actividad</a:t>
          </a:r>
        </a:p>
      </dgm:t>
    </dgm:pt>
    <dgm:pt modelId="{3D221AF4-D24B-4DCE-B7C9-0F743528F903}" type="parTrans" cxnId="{220001C2-8A5B-437F-9073-68910D8E3A07}">
      <dgm:prSet/>
      <dgm:spPr/>
      <dgm:t>
        <a:bodyPr/>
        <a:lstStyle/>
        <a:p>
          <a:endParaRPr lang="es-CR" sz="1600"/>
        </a:p>
      </dgm:t>
    </dgm:pt>
    <dgm:pt modelId="{3E70CE68-AF05-4D51-B980-E1D1B878B106}" type="sibTrans" cxnId="{220001C2-8A5B-437F-9073-68910D8E3A07}">
      <dgm:prSet/>
      <dgm:spPr/>
      <dgm:t>
        <a:bodyPr/>
        <a:lstStyle/>
        <a:p>
          <a:endParaRPr lang="es-CR" sz="1600"/>
        </a:p>
      </dgm:t>
    </dgm:pt>
    <dgm:pt modelId="{A9078A4D-1F84-42AD-B8C1-99995F1C9908}">
      <dgm:prSet custT="1"/>
      <dgm:spPr/>
      <dgm:t>
        <a:bodyPr/>
        <a:lstStyle/>
        <a:p>
          <a:endParaRPr lang="es-CR" sz="1600" kern="1200" dirty="0">
            <a:latin typeface="Arial Narrow" panose="020B0606020202030204" pitchFamily="34" charset="0"/>
          </a:endParaRPr>
        </a:p>
      </dgm:t>
    </dgm:pt>
    <dgm:pt modelId="{F3B4315A-5C11-4050-9577-E9532895457E}" type="parTrans" cxnId="{2C5CF4F1-3984-4B4D-922A-5800B7B3FF48}">
      <dgm:prSet/>
      <dgm:spPr/>
      <dgm:t>
        <a:bodyPr/>
        <a:lstStyle/>
        <a:p>
          <a:endParaRPr lang="es-CR" sz="1600"/>
        </a:p>
      </dgm:t>
    </dgm:pt>
    <dgm:pt modelId="{F0826270-9CB3-4A63-BC28-07AEA6CCBF43}" type="sibTrans" cxnId="{2C5CF4F1-3984-4B4D-922A-5800B7B3FF48}">
      <dgm:prSet/>
      <dgm:spPr/>
      <dgm:t>
        <a:bodyPr/>
        <a:lstStyle/>
        <a:p>
          <a:endParaRPr lang="es-CR" sz="1600"/>
        </a:p>
      </dgm:t>
    </dgm:pt>
    <dgm:pt modelId="{068869F2-2040-4C0F-B18B-885FC8B853EE}">
      <dgm:prSet phldrT="[Texto]" custT="1"/>
      <dgm:spPr/>
      <dgm:t>
        <a:bodyPr/>
        <a:lstStyle/>
        <a:p>
          <a:r>
            <a:rPr lang="es-CR" sz="1600" b="1" dirty="0">
              <a:latin typeface="Arial Narrow" panose="020B0606020202030204" pitchFamily="34" charset="0"/>
            </a:rPr>
            <a:t>Mobiliarias</a:t>
          </a:r>
        </a:p>
      </dgm:t>
    </dgm:pt>
    <dgm:pt modelId="{F3A7FD45-B03D-4A4B-93EB-5F47F5A905B9}" type="parTrans" cxnId="{AED2D027-FF05-480E-B355-64CA8F90B58C}">
      <dgm:prSet/>
      <dgm:spPr/>
      <dgm:t>
        <a:bodyPr/>
        <a:lstStyle/>
        <a:p>
          <a:endParaRPr lang="es-CR" sz="1600"/>
        </a:p>
      </dgm:t>
    </dgm:pt>
    <dgm:pt modelId="{C427C0C5-1489-4F89-9956-27D77622A021}" type="sibTrans" cxnId="{AED2D027-FF05-480E-B355-64CA8F90B58C}">
      <dgm:prSet/>
      <dgm:spPr/>
      <dgm:t>
        <a:bodyPr/>
        <a:lstStyle/>
        <a:p>
          <a:endParaRPr lang="es-CR" sz="1600"/>
        </a:p>
      </dgm:t>
    </dgm:pt>
    <dgm:pt modelId="{E4416076-9E22-40A0-AFE8-63BCAE9A481F}">
      <dgm:prSet phldrT="[Texto]" custT="1"/>
      <dgm:spPr/>
      <dgm:t>
        <a:bodyPr/>
        <a:lstStyle/>
        <a:p>
          <a:r>
            <a:rPr lang="es-MX" sz="1600" b="0" dirty="0">
              <a:latin typeface="Arial Narrow" panose="020B0606020202030204" pitchFamily="34" charset="0"/>
            </a:rPr>
            <a:t>Las rentas obtenidas por la cesión a terceros de fondos propios.</a:t>
          </a:r>
          <a:endParaRPr lang="es-CR" sz="1600" b="0" dirty="0">
            <a:latin typeface="Arial Narrow" panose="020B0606020202030204" pitchFamily="34" charset="0"/>
          </a:endParaRPr>
        </a:p>
      </dgm:t>
    </dgm:pt>
    <dgm:pt modelId="{8ACB9C0C-5EF5-4FCC-8FB7-DE1998D991AE}" type="parTrans" cxnId="{7CA8EC74-9C5F-43C7-91D5-B1849CDE4B49}">
      <dgm:prSet/>
      <dgm:spPr/>
      <dgm:t>
        <a:bodyPr/>
        <a:lstStyle/>
        <a:p>
          <a:endParaRPr lang="es-CR" sz="1600"/>
        </a:p>
      </dgm:t>
    </dgm:pt>
    <dgm:pt modelId="{94E510FD-9E38-4471-A835-51B23A953956}" type="sibTrans" cxnId="{7CA8EC74-9C5F-43C7-91D5-B1849CDE4B49}">
      <dgm:prSet/>
      <dgm:spPr/>
      <dgm:t>
        <a:bodyPr/>
        <a:lstStyle/>
        <a:p>
          <a:endParaRPr lang="es-CR" sz="1600"/>
        </a:p>
      </dgm:t>
    </dgm:pt>
    <dgm:pt modelId="{50C55A3C-2DF7-45A9-9550-4796DBC1CA32}">
      <dgm:prSet custT="1"/>
      <dgm:spPr/>
      <dgm:t>
        <a:bodyPr/>
        <a:lstStyle/>
        <a:p>
          <a:r>
            <a:rPr lang="es-MX" sz="1600" b="0" dirty="0">
              <a:latin typeface="Arial Narrow" panose="020B0606020202030204" pitchFamily="34" charset="0"/>
            </a:rPr>
            <a:t>Arrendamiento, subarrendamiento, constitución, cesión de derechos de uso o goce de bienes muebles</a:t>
          </a:r>
          <a:endParaRPr lang="es-CR" sz="1600" b="0" dirty="0">
            <a:latin typeface="Arial Narrow" panose="020B0606020202030204" pitchFamily="34" charset="0"/>
          </a:endParaRPr>
        </a:p>
      </dgm:t>
    </dgm:pt>
    <dgm:pt modelId="{A3C74366-07BD-4BFF-AF4A-0D3388D8ADF6}" type="parTrans" cxnId="{5E01C37D-96AD-4C82-8948-03FD380CA9C9}">
      <dgm:prSet/>
      <dgm:spPr/>
      <dgm:t>
        <a:bodyPr/>
        <a:lstStyle/>
        <a:p>
          <a:endParaRPr lang="es-CR" sz="1600"/>
        </a:p>
      </dgm:t>
    </dgm:pt>
    <dgm:pt modelId="{C3B2AEE2-6219-45FE-9999-5986904DD624}" type="sibTrans" cxnId="{5E01C37D-96AD-4C82-8948-03FD380CA9C9}">
      <dgm:prSet/>
      <dgm:spPr/>
      <dgm:t>
        <a:bodyPr/>
        <a:lstStyle/>
        <a:p>
          <a:endParaRPr lang="es-CR" sz="1600"/>
        </a:p>
      </dgm:t>
    </dgm:pt>
    <dgm:pt modelId="{3EF2E765-5A53-49DB-B543-D1294335D949}">
      <dgm:prSet custT="1"/>
      <dgm:spPr/>
      <dgm:t>
        <a:bodyPr/>
        <a:lstStyle/>
        <a:p>
          <a:r>
            <a:rPr lang="es-CR" sz="1600" b="1" dirty="0">
              <a:latin typeface="Arial Narrow" panose="020B0606020202030204" pitchFamily="34" charset="0"/>
            </a:rPr>
            <a:t>Inmobiliarias: </a:t>
          </a:r>
        </a:p>
      </dgm:t>
    </dgm:pt>
    <dgm:pt modelId="{111B1DF1-EFD9-441F-ADEA-474EBA9F9979}" type="parTrans" cxnId="{4FC061FA-12E4-4D8F-8067-F0577CA815EC}">
      <dgm:prSet/>
      <dgm:spPr/>
      <dgm:t>
        <a:bodyPr/>
        <a:lstStyle/>
        <a:p>
          <a:endParaRPr lang="es-CR" sz="1600"/>
        </a:p>
      </dgm:t>
    </dgm:pt>
    <dgm:pt modelId="{54987967-EE30-4AEE-B7A8-57049F7FCF60}" type="sibTrans" cxnId="{4FC061FA-12E4-4D8F-8067-F0577CA815EC}">
      <dgm:prSet/>
      <dgm:spPr/>
      <dgm:t>
        <a:bodyPr/>
        <a:lstStyle/>
        <a:p>
          <a:endParaRPr lang="es-CR" sz="1600"/>
        </a:p>
      </dgm:t>
    </dgm:pt>
    <dgm:pt modelId="{60EC37F5-CBD7-4C9B-8AB5-7D26E2C03064}">
      <dgm:prSet custT="1"/>
      <dgm:spPr/>
      <dgm:t>
        <a:bodyPr/>
        <a:lstStyle/>
        <a:p>
          <a:endParaRPr lang="es-CR" sz="1600" b="0" dirty="0">
            <a:latin typeface="Arial Narrow" panose="020B0606020202030204" pitchFamily="34" charset="0"/>
          </a:endParaRPr>
        </a:p>
      </dgm:t>
    </dgm:pt>
    <dgm:pt modelId="{F3C488B4-44A1-4EFF-A785-3FD06AF67E00}" type="parTrans" cxnId="{48700F0F-4119-4E9F-B3B7-580A32E7B607}">
      <dgm:prSet/>
      <dgm:spPr/>
      <dgm:t>
        <a:bodyPr/>
        <a:lstStyle/>
        <a:p>
          <a:endParaRPr lang="es-CR" sz="1600"/>
        </a:p>
      </dgm:t>
    </dgm:pt>
    <dgm:pt modelId="{A44A42FB-CF96-4EA8-A4E8-A3BC6D512721}" type="sibTrans" cxnId="{48700F0F-4119-4E9F-B3B7-580A32E7B607}">
      <dgm:prSet/>
      <dgm:spPr/>
      <dgm:t>
        <a:bodyPr/>
        <a:lstStyle/>
        <a:p>
          <a:endParaRPr lang="es-CR" sz="1600"/>
        </a:p>
      </dgm:t>
    </dgm:pt>
    <dgm:pt modelId="{D65318E4-F71F-4D33-92CB-5CE695F4FCA4}">
      <dgm:prSet custT="1"/>
      <dgm:spPr/>
      <dgm:t>
        <a:bodyPr/>
        <a:lstStyle/>
        <a:p>
          <a:r>
            <a:rPr lang="es-MX" sz="1600" b="0" dirty="0">
              <a:latin typeface="Arial Narrow" panose="020B0606020202030204" pitchFamily="34" charset="0"/>
            </a:rPr>
            <a:t>Arrendamiento, subarrendamiento, constitución o cesión de derechos o facultades de uso o goce de bienes inmuebles</a:t>
          </a:r>
          <a:endParaRPr lang="es-CR" sz="1600" b="0" dirty="0">
            <a:latin typeface="Arial Narrow" panose="020B0606020202030204" pitchFamily="34" charset="0"/>
          </a:endParaRPr>
        </a:p>
      </dgm:t>
    </dgm:pt>
    <dgm:pt modelId="{09A3A4C5-3648-4403-9440-23FAB2098AF2}" type="parTrans" cxnId="{EE15C74A-2085-4BBD-AC30-156F176F2612}">
      <dgm:prSet/>
      <dgm:spPr/>
      <dgm:t>
        <a:bodyPr/>
        <a:lstStyle/>
        <a:p>
          <a:endParaRPr lang="es-CR" sz="1600"/>
        </a:p>
      </dgm:t>
    </dgm:pt>
    <dgm:pt modelId="{F16AD306-E6BA-4B13-8EAF-55B94669DA3B}" type="sibTrans" cxnId="{EE15C74A-2085-4BBD-AC30-156F176F2612}">
      <dgm:prSet/>
      <dgm:spPr/>
      <dgm:t>
        <a:bodyPr/>
        <a:lstStyle/>
        <a:p>
          <a:endParaRPr lang="es-CR" sz="1600"/>
        </a:p>
      </dgm:t>
    </dgm:pt>
    <dgm:pt modelId="{5F1AF1B3-A0A5-4F58-A2A0-DB89B59D03BE}">
      <dgm:prSet custT="1"/>
      <dgm:spPr/>
      <dgm:t>
        <a:bodyPr/>
        <a:lstStyle/>
        <a:p>
          <a:r>
            <a:rPr lang="es-CR" sz="1600" b="1" dirty="0">
              <a:latin typeface="Arial Narrow" panose="020B0606020202030204" pitchFamily="34" charset="0"/>
            </a:rPr>
            <a:t>Ganancias y pérdidas patrimoniales</a:t>
          </a:r>
        </a:p>
      </dgm:t>
    </dgm:pt>
    <dgm:pt modelId="{15AB8F8F-BCE2-4780-B3E0-B73D598AA7C6}" type="parTrans" cxnId="{2B36D4F7-A6F5-4596-9AD5-D8A8CDBFD3DE}">
      <dgm:prSet/>
      <dgm:spPr/>
      <dgm:t>
        <a:bodyPr/>
        <a:lstStyle/>
        <a:p>
          <a:endParaRPr lang="es-CR" sz="1600"/>
        </a:p>
      </dgm:t>
    </dgm:pt>
    <dgm:pt modelId="{D720195E-4AEF-4B2C-A974-C2A6284A46A0}" type="sibTrans" cxnId="{2B36D4F7-A6F5-4596-9AD5-D8A8CDBFD3DE}">
      <dgm:prSet/>
      <dgm:spPr/>
      <dgm:t>
        <a:bodyPr/>
        <a:lstStyle/>
        <a:p>
          <a:endParaRPr lang="es-CR" sz="1600"/>
        </a:p>
      </dgm:t>
    </dgm:pt>
    <dgm:pt modelId="{9BF1C139-B098-4DAE-AD13-CD77BD1D18DD}">
      <dgm:prSet custT="1"/>
      <dgm:spPr/>
      <dgm:t>
        <a:bodyPr/>
        <a:lstStyle/>
        <a:p>
          <a:endParaRPr lang="es-CR" sz="1600" b="0" dirty="0">
            <a:latin typeface="Arial Narrow" panose="020B0606020202030204" pitchFamily="34" charset="0"/>
          </a:endParaRPr>
        </a:p>
      </dgm:t>
    </dgm:pt>
    <dgm:pt modelId="{DDC75440-D177-4ADF-9D64-1CA0C11F6302}" type="parTrans" cxnId="{F824772A-D898-46D5-A193-5600662D7D6D}">
      <dgm:prSet/>
      <dgm:spPr/>
      <dgm:t>
        <a:bodyPr/>
        <a:lstStyle/>
        <a:p>
          <a:endParaRPr lang="es-CR" sz="1600"/>
        </a:p>
      </dgm:t>
    </dgm:pt>
    <dgm:pt modelId="{ED9FD45A-CB34-4D2D-BA6A-414F8E39B6BC}" type="sibTrans" cxnId="{F824772A-D898-46D5-A193-5600662D7D6D}">
      <dgm:prSet/>
      <dgm:spPr/>
      <dgm:t>
        <a:bodyPr/>
        <a:lstStyle/>
        <a:p>
          <a:endParaRPr lang="es-CR" sz="1600"/>
        </a:p>
      </dgm:t>
    </dgm:pt>
    <dgm:pt modelId="{562A8DE4-FE12-4D2F-B02E-733240343D27}">
      <dgm:prSet custT="1"/>
      <dgm:spPr/>
      <dgm:t>
        <a:bodyPr/>
        <a:lstStyle/>
        <a:p>
          <a:r>
            <a:rPr lang="es-MX" sz="1600" b="0" dirty="0">
              <a:latin typeface="Arial Narrow" panose="020B0606020202030204" pitchFamily="34" charset="0"/>
            </a:rPr>
            <a:t>Variaciones en el valor del patrimonio del contribuyente</a:t>
          </a:r>
          <a:endParaRPr lang="es-CR" sz="1600" b="0" dirty="0">
            <a:latin typeface="Arial Narrow" panose="020B0606020202030204" pitchFamily="34" charset="0"/>
          </a:endParaRPr>
        </a:p>
      </dgm:t>
    </dgm:pt>
    <dgm:pt modelId="{E3062A04-CA3C-4788-9A19-833677CFC8DB}" type="parTrans" cxnId="{E6385776-3417-40F1-9313-0F865C04F94B}">
      <dgm:prSet/>
      <dgm:spPr/>
      <dgm:t>
        <a:bodyPr/>
        <a:lstStyle/>
        <a:p>
          <a:endParaRPr lang="es-CR" sz="1600"/>
        </a:p>
      </dgm:t>
    </dgm:pt>
    <dgm:pt modelId="{3A0D2C2D-743F-4D5E-9F28-9E1FD96102D3}" type="sibTrans" cxnId="{E6385776-3417-40F1-9313-0F865C04F94B}">
      <dgm:prSet/>
      <dgm:spPr/>
      <dgm:t>
        <a:bodyPr/>
        <a:lstStyle/>
        <a:p>
          <a:endParaRPr lang="es-CR" sz="1600"/>
        </a:p>
      </dgm:t>
    </dgm:pt>
    <dgm:pt modelId="{E7E4E1B9-0EF6-4ADE-A663-72B40E08D819}">
      <dgm:prSet custT="1"/>
      <dgm:spPr/>
      <dgm:t>
        <a:bodyPr/>
        <a:lstStyle/>
        <a:p>
          <a:endParaRPr lang="es-CR" sz="1600" b="0" dirty="0">
            <a:latin typeface="Arial Narrow" panose="020B0606020202030204" pitchFamily="34" charset="0"/>
          </a:endParaRPr>
        </a:p>
      </dgm:t>
    </dgm:pt>
    <dgm:pt modelId="{BE47E152-AD68-4F9A-A577-3A1108B77D78}" type="parTrans" cxnId="{DE8D866D-7DFD-4893-ABA1-CB9A791913E3}">
      <dgm:prSet/>
      <dgm:spPr/>
      <dgm:t>
        <a:bodyPr/>
        <a:lstStyle/>
        <a:p>
          <a:endParaRPr lang="es-CR" sz="1600"/>
        </a:p>
      </dgm:t>
    </dgm:pt>
    <dgm:pt modelId="{589C8585-B641-4598-8F33-25D479B1672D}" type="sibTrans" cxnId="{DE8D866D-7DFD-4893-ABA1-CB9A791913E3}">
      <dgm:prSet/>
      <dgm:spPr/>
      <dgm:t>
        <a:bodyPr/>
        <a:lstStyle/>
        <a:p>
          <a:endParaRPr lang="es-CR" sz="1600"/>
        </a:p>
      </dgm:t>
    </dgm:pt>
    <dgm:pt modelId="{508611F0-A69C-439D-8F81-C8D620A89720}" type="pres">
      <dgm:prSet presAssocID="{C3581812-38DA-4053-ABDF-C99C65614783}" presName="Name0" presStyleCnt="0">
        <dgm:presLayoutVars>
          <dgm:dir/>
          <dgm:animLvl val="lvl"/>
          <dgm:resizeHandles val="exact"/>
        </dgm:presLayoutVars>
      </dgm:prSet>
      <dgm:spPr/>
    </dgm:pt>
    <dgm:pt modelId="{C06A5E0A-E770-4F63-BFC2-610FB46EC972}" type="pres">
      <dgm:prSet presAssocID="{DDDEB9D2-CFC6-45D4-AC75-5282531B48B3}" presName="composite" presStyleCnt="0"/>
      <dgm:spPr/>
    </dgm:pt>
    <dgm:pt modelId="{9BF30E0B-9B7C-4CEA-967C-722A0A9A46F8}" type="pres">
      <dgm:prSet presAssocID="{DDDEB9D2-CFC6-45D4-AC75-5282531B48B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CEF56E9C-CEDE-403C-9C6C-943AC8725EC5}" type="pres">
      <dgm:prSet presAssocID="{DDDEB9D2-CFC6-45D4-AC75-5282531B48B3}" presName="desTx" presStyleLbl="alignAccFollowNode1" presStyleIdx="0" presStyleCnt="3">
        <dgm:presLayoutVars>
          <dgm:bulletEnabled val="1"/>
        </dgm:presLayoutVars>
      </dgm:prSet>
      <dgm:spPr/>
    </dgm:pt>
    <dgm:pt modelId="{17169BD4-1EA9-4D18-81D3-2E0E7477EDBB}" type="pres">
      <dgm:prSet presAssocID="{8524E1E6-5B86-4322-B04C-D26D541C90B5}" presName="space" presStyleCnt="0"/>
      <dgm:spPr/>
    </dgm:pt>
    <dgm:pt modelId="{8F5B5D5F-CE12-4BC9-B7E9-6166F0026EDD}" type="pres">
      <dgm:prSet presAssocID="{935629B6-16BC-4726-BBF9-D8A452C27B81}" presName="composite" presStyleCnt="0"/>
      <dgm:spPr/>
    </dgm:pt>
    <dgm:pt modelId="{22065448-0118-48CE-BAEF-24A9D3981749}" type="pres">
      <dgm:prSet presAssocID="{935629B6-16BC-4726-BBF9-D8A452C27B8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402BFBA-7B03-4C60-8F70-B25737F7432A}" type="pres">
      <dgm:prSet presAssocID="{935629B6-16BC-4726-BBF9-D8A452C27B81}" presName="desTx" presStyleLbl="alignAccFollowNode1" presStyleIdx="1" presStyleCnt="3">
        <dgm:presLayoutVars>
          <dgm:bulletEnabled val="1"/>
        </dgm:presLayoutVars>
      </dgm:prSet>
      <dgm:spPr/>
    </dgm:pt>
    <dgm:pt modelId="{CF97D668-0FE4-498F-A24E-76DD267509CE}" type="pres">
      <dgm:prSet presAssocID="{913B79B2-DFCB-44EC-96C0-4EB372F10F8B}" presName="space" presStyleCnt="0"/>
      <dgm:spPr/>
    </dgm:pt>
    <dgm:pt modelId="{C95A3C16-3C7A-44A5-827A-D80A49F15832}" type="pres">
      <dgm:prSet presAssocID="{42B2ED4F-7F51-4F3D-B41E-0A154731C308}" presName="composite" presStyleCnt="0"/>
      <dgm:spPr/>
    </dgm:pt>
    <dgm:pt modelId="{7C499E42-37B8-400D-BDAE-31BF92810BAC}" type="pres">
      <dgm:prSet presAssocID="{42B2ED4F-7F51-4F3D-B41E-0A154731C30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9593EAE3-1143-49BB-84AA-9A8BA3E435E3}" type="pres">
      <dgm:prSet presAssocID="{42B2ED4F-7F51-4F3D-B41E-0A154731C308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DC7B10B-2D95-4151-8366-94ABC104F124}" srcId="{DDDEB9D2-CFC6-45D4-AC75-5282531B48B3}" destId="{B447F029-027E-4B76-B8E5-86789D248329}" srcOrd="2" destOrd="0" parTransId="{AA194622-D079-49B3-AA6E-3FB2EDB3297E}" sibTransId="{D655A0B2-6CB2-4EA6-8EF0-DCEAC4109554}"/>
    <dgm:cxn modelId="{48700F0F-4119-4E9F-B3B7-580A32E7B607}" srcId="{42B2ED4F-7F51-4F3D-B41E-0A154731C308}" destId="{60EC37F5-CBD7-4C9B-8AB5-7D26E2C03064}" srcOrd="3" destOrd="0" parTransId="{F3C488B4-44A1-4EFF-A785-3FD06AF67E00}" sibTransId="{A44A42FB-CF96-4EA8-A4E8-A3BC6D512721}"/>
    <dgm:cxn modelId="{D0DC5C18-51DB-42E7-92FD-9C4E121F04C9}" type="presOf" srcId="{935629B6-16BC-4726-BBF9-D8A452C27B81}" destId="{22065448-0118-48CE-BAEF-24A9D3981749}" srcOrd="0" destOrd="0" presId="urn:microsoft.com/office/officeart/2005/8/layout/hList1"/>
    <dgm:cxn modelId="{BF61F718-6A0B-4BDC-9FC9-68B29E037043}" type="presOf" srcId="{8BE84AAE-AEA6-49F5-9BA5-667E816DCDF3}" destId="{CEF56E9C-CEDE-403C-9C6C-943AC8725EC5}" srcOrd="0" destOrd="10" presId="urn:microsoft.com/office/officeart/2005/8/layout/hList1"/>
    <dgm:cxn modelId="{EA4EF41C-C211-4837-8024-F168DA9BF757}" type="presOf" srcId="{A9078A4D-1F84-42AD-B8C1-99995F1C9908}" destId="{3402BFBA-7B03-4C60-8F70-B25737F7432A}" srcOrd="0" destOrd="7" presId="urn:microsoft.com/office/officeart/2005/8/layout/hList1"/>
    <dgm:cxn modelId="{E15A4620-D576-4BFC-AD9A-D015727D056C}" type="presOf" srcId="{9BF1C139-B098-4DAE-AD13-CD77BD1D18DD}" destId="{9593EAE3-1143-49BB-84AA-9A8BA3E435E3}" srcOrd="0" destOrd="6" presId="urn:microsoft.com/office/officeart/2005/8/layout/hList1"/>
    <dgm:cxn modelId="{81894921-E9F9-4D27-B596-D0EBC048DE12}" srcId="{DDDEB9D2-CFC6-45D4-AC75-5282531B48B3}" destId="{B5DACD01-2EB5-487E-84DE-C583CE1E31ED}" srcOrd="0" destOrd="0" parTransId="{23E4AF80-0FA4-4CBF-BFE7-209940D50125}" sibTransId="{C8C453D4-6388-4BD6-958A-88DE895A4C3B}"/>
    <dgm:cxn modelId="{758E6723-C95E-4EA8-83CA-ADB5562E750A}" srcId="{DDDEB9D2-CFC6-45D4-AC75-5282531B48B3}" destId="{C3BBA1F4-E8FC-4E6D-A2DA-61BB9DFED498}" srcOrd="1" destOrd="0" parTransId="{3E700CCF-6326-430C-86F0-38AF0F156DC5}" sibTransId="{8B5D3EA2-874A-41E1-8215-88DE5C101376}"/>
    <dgm:cxn modelId="{7E05F124-1E2D-408E-BA81-C26334A30DC1}" srcId="{C3581812-38DA-4053-ABDF-C99C65614783}" destId="{DDDEB9D2-CFC6-45D4-AC75-5282531B48B3}" srcOrd="0" destOrd="0" parTransId="{472CDD84-BFB2-41F8-BD8A-B4023D9A6F91}" sibTransId="{8524E1E6-5B86-4322-B04C-D26D541C90B5}"/>
    <dgm:cxn modelId="{AED2D027-FF05-480E-B355-64CA8F90B58C}" srcId="{42B2ED4F-7F51-4F3D-B41E-0A154731C308}" destId="{068869F2-2040-4C0F-B18B-885FC8B853EE}" srcOrd="0" destOrd="0" parTransId="{F3A7FD45-B03D-4A4B-93EB-5F47F5A905B9}" sibTransId="{C427C0C5-1489-4F89-9956-27D77622A021}"/>
    <dgm:cxn modelId="{F824772A-D898-46D5-A193-5600662D7D6D}" srcId="{42B2ED4F-7F51-4F3D-B41E-0A154731C308}" destId="{9BF1C139-B098-4DAE-AD13-CD77BD1D18DD}" srcOrd="6" destOrd="0" parTransId="{DDC75440-D177-4ADF-9D64-1CA0C11F6302}" sibTransId="{ED9FD45A-CB34-4D2D-BA6A-414F8E39B6BC}"/>
    <dgm:cxn modelId="{0EF54530-E33E-439C-A2E7-1FA00C38D756}" srcId="{DDDEB9D2-CFC6-45D4-AC75-5282531B48B3}" destId="{331F2A6A-2CBC-43DF-A2E1-996A3FE9E902}" srcOrd="8" destOrd="0" parTransId="{8024E544-D00D-42E7-83A4-B5CA743B97F0}" sibTransId="{CC5E2CFB-D163-4A7A-870C-1035D750D661}"/>
    <dgm:cxn modelId="{3FD60337-F703-4FDF-98F0-7999C5450460}" type="presOf" srcId="{068869F2-2040-4C0F-B18B-885FC8B853EE}" destId="{9593EAE3-1143-49BB-84AA-9A8BA3E435E3}" srcOrd="0" destOrd="0" presId="urn:microsoft.com/office/officeart/2005/8/layout/hList1"/>
    <dgm:cxn modelId="{35626238-AC1B-4D04-AD43-AA29249760AB}" type="presOf" srcId="{6400F1C0-F92E-4FC9-89BE-753042A53DAE}" destId="{3402BFBA-7B03-4C60-8F70-B25737F7432A}" srcOrd="0" destOrd="1" presId="urn:microsoft.com/office/officeart/2005/8/layout/hList1"/>
    <dgm:cxn modelId="{E80A8038-212B-4BB2-821C-33E8A0E12103}" type="presOf" srcId="{C3581812-38DA-4053-ABDF-C99C65614783}" destId="{508611F0-A69C-439D-8F81-C8D620A89720}" srcOrd="0" destOrd="0" presId="urn:microsoft.com/office/officeart/2005/8/layout/hList1"/>
    <dgm:cxn modelId="{53106939-85FC-4B44-A831-D65A46DCE827}" srcId="{935629B6-16BC-4726-BBF9-D8A452C27B81}" destId="{6400F1C0-F92E-4FC9-89BE-753042A53DAE}" srcOrd="1" destOrd="0" parTransId="{64514CEA-BB23-4367-8C9A-AAD9A5879F6D}" sibTransId="{A5CCA630-DFCE-473E-9D1D-EB09725D87F7}"/>
    <dgm:cxn modelId="{D8273640-E5D5-42A3-A55A-B4E521649BDA}" type="presOf" srcId="{5F1AF1B3-A0A5-4F58-A2A0-DB89B59D03BE}" destId="{9593EAE3-1143-49BB-84AA-9A8BA3E435E3}" srcOrd="0" destOrd="7" presId="urn:microsoft.com/office/officeart/2005/8/layout/hList1"/>
    <dgm:cxn modelId="{6B554841-1BD5-4713-A52C-36B2A17FA3BF}" type="presOf" srcId="{B5DACD01-2EB5-487E-84DE-C583CE1E31ED}" destId="{CEF56E9C-CEDE-403C-9C6C-943AC8725EC5}" srcOrd="0" destOrd="0" presId="urn:microsoft.com/office/officeart/2005/8/layout/hList1"/>
    <dgm:cxn modelId="{2B7AD262-D680-4896-B37A-D957A73AD6E9}" srcId="{935629B6-16BC-4726-BBF9-D8A452C27B81}" destId="{F7AA4423-DE18-43C5-B58C-EC40512425EC}" srcOrd="4" destOrd="0" parTransId="{E7B7A983-E9ED-4863-BE7F-16CD12F47AE1}" sibTransId="{33E3C264-5287-4995-A703-4AB3CE47D17E}"/>
    <dgm:cxn modelId="{2DA2F663-45DB-4A32-9A09-0AEE700F3426}" srcId="{C3581812-38DA-4053-ABDF-C99C65614783}" destId="{935629B6-16BC-4726-BBF9-D8A452C27B81}" srcOrd="1" destOrd="0" parTransId="{7821DB11-63AF-4F46-A1E0-AD75A1902CB6}" sibTransId="{913B79B2-DFCB-44EC-96C0-4EB372F10F8B}"/>
    <dgm:cxn modelId="{539A2744-EFE4-4419-AAC9-53A043D9105E}" type="presOf" srcId="{83F06879-6CED-4BC4-88CC-36A34967A246}" destId="{CEF56E9C-CEDE-403C-9C6C-943AC8725EC5}" srcOrd="0" destOrd="9" presId="urn:microsoft.com/office/officeart/2005/8/layout/hList1"/>
    <dgm:cxn modelId="{21B99F44-08AB-4040-8C6D-F572F50E35F4}" type="presOf" srcId="{1C15CC6C-43B0-46CB-8ABD-8DBEFE843C4C}" destId="{3402BFBA-7B03-4C60-8F70-B25737F7432A}" srcOrd="0" destOrd="3" presId="urn:microsoft.com/office/officeart/2005/8/layout/hList1"/>
    <dgm:cxn modelId="{79604847-50C3-4878-B98F-C089929528F7}" type="presOf" srcId="{CA616249-50D2-4751-92C5-C6C8051262FD}" destId="{3402BFBA-7B03-4C60-8F70-B25737F7432A}" srcOrd="0" destOrd="2" presId="urn:microsoft.com/office/officeart/2005/8/layout/hList1"/>
    <dgm:cxn modelId="{C8169347-B7EC-4F5A-AD3A-B057EB310B62}" type="presOf" srcId="{F7AA4423-DE18-43C5-B58C-EC40512425EC}" destId="{3402BFBA-7B03-4C60-8F70-B25737F7432A}" srcOrd="0" destOrd="4" presId="urn:microsoft.com/office/officeart/2005/8/layout/hList1"/>
    <dgm:cxn modelId="{A53B5B68-265B-4D8E-A56C-9F2CC109DCB2}" srcId="{DDDEB9D2-CFC6-45D4-AC75-5282531B48B3}" destId="{7F8DD91C-9893-4029-A229-618277E95D89}" srcOrd="6" destOrd="0" parTransId="{36234746-B399-4AFD-A2EB-A2FE028FB25E}" sibTransId="{38BF53DA-A6FF-4F5E-B35E-E7D9C618BE29}"/>
    <dgm:cxn modelId="{EFBEBC69-41FF-412C-807B-36ACB823F289}" type="presOf" srcId="{3EF2E765-5A53-49DB-B543-D1294335D949}" destId="{9593EAE3-1143-49BB-84AA-9A8BA3E435E3}" srcOrd="0" destOrd="4" presId="urn:microsoft.com/office/officeart/2005/8/layout/hList1"/>
    <dgm:cxn modelId="{EE15C74A-2085-4BBD-AC30-156F176F2612}" srcId="{42B2ED4F-7F51-4F3D-B41E-0A154731C308}" destId="{D65318E4-F71F-4D33-92CB-5CE695F4FCA4}" srcOrd="5" destOrd="0" parTransId="{09A3A4C5-3648-4403-9440-23FAB2098AF2}" sibTransId="{F16AD306-E6BA-4B13-8EAF-55B94669DA3B}"/>
    <dgm:cxn modelId="{DE8D866D-7DFD-4893-ABA1-CB9A791913E3}" srcId="{42B2ED4F-7F51-4F3D-B41E-0A154731C308}" destId="{E7E4E1B9-0EF6-4ADE-A663-72B40E08D819}" srcOrd="9" destOrd="0" parTransId="{BE47E152-AD68-4F9A-A577-3A1108B77D78}" sibTransId="{589C8585-B641-4598-8F33-25D479B1672D}"/>
    <dgm:cxn modelId="{83379950-91B3-4093-8CAE-6028E0BC2A1C}" srcId="{DDDEB9D2-CFC6-45D4-AC75-5282531B48B3}" destId="{479FFCA6-8E38-405B-A9F3-FC997A74D261}" srcOrd="4" destOrd="0" parTransId="{BC218943-B6C0-4E15-A999-73F3B87DD84B}" sibTransId="{48347AB0-71AF-42E9-8A26-5DE238211321}"/>
    <dgm:cxn modelId="{D2EE3473-69EA-428B-95E7-144586F0951A}" srcId="{DDDEB9D2-CFC6-45D4-AC75-5282531B48B3}" destId="{3C3DAA47-456D-4852-A451-A4E31F053005}" srcOrd="3" destOrd="0" parTransId="{C1D99C30-75E7-43CC-8C3D-EBD19A53E286}" sibTransId="{A9352516-0DEC-4E57-ADA6-C0ED71B4A4C5}"/>
    <dgm:cxn modelId="{400FDC53-9B49-416B-AA65-9013DF64CD18}" type="presOf" srcId="{BC4A833F-9F61-4992-958A-FF646D0F5B73}" destId="{CEF56E9C-CEDE-403C-9C6C-943AC8725EC5}" srcOrd="0" destOrd="7" presId="urn:microsoft.com/office/officeart/2005/8/layout/hList1"/>
    <dgm:cxn modelId="{7CA8EC74-9C5F-43C7-91D5-B1849CDE4B49}" srcId="{42B2ED4F-7F51-4F3D-B41E-0A154731C308}" destId="{E4416076-9E22-40A0-AFE8-63BCAE9A481F}" srcOrd="1" destOrd="0" parTransId="{8ACB9C0C-5EF5-4FCC-8FB7-DE1998D991AE}" sibTransId="{94E510FD-9E38-4471-A835-51B23A953956}"/>
    <dgm:cxn modelId="{E6385776-3417-40F1-9313-0F865C04F94B}" srcId="{42B2ED4F-7F51-4F3D-B41E-0A154731C308}" destId="{562A8DE4-FE12-4D2F-B02E-733240343D27}" srcOrd="8" destOrd="0" parTransId="{E3062A04-CA3C-4788-9A19-833677CFC8DB}" sibTransId="{3A0D2C2D-743F-4D5E-9F28-9E1FD96102D3}"/>
    <dgm:cxn modelId="{24162758-74FD-45E4-8BEF-97CAEA25D71C}" type="presOf" srcId="{3C3DAA47-456D-4852-A451-A4E31F053005}" destId="{CEF56E9C-CEDE-403C-9C6C-943AC8725EC5}" srcOrd="0" destOrd="3" presId="urn:microsoft.com/office/officeart/2005/8/layout/hList1"/>
    <dgm:cxn modelId="{0151F178-4BA5-449E-B113-D47B2248BA6A}" type="presOf" srcId="{AD1E205A-D218-4C30-9634-3BA555068F52}" destId="{3402BFBA-7B03-4C60-8F70-B25737F7432A}" srcOrd="0" destOrd="8" presId="urn:microsoft.com/office/officeart/2005/8/layout/hList1"/>
    <dgm:cxn modelId="{DEA3F458-AF5A-4E8C-9386-F0AC4818ADAD}" srcId="{DDDEB9D2-CFC6-45D4-AC75-5282531B48B3}" destId="{83F06879-6CED-4BC4-88CC-36A34967A246}" srcOrd="9" destOrd="0" parTransId="{FB79F802-130F-45CA-BB92-406E5F60B7B9}" sibTransId="{3AE8B68E-C045-45D0-A486-C9E6EDCA850D}"/>
    <dgm:cxn modelId="{F2184F79-ABFA-483C-B064-B878E3EB76CF}" srcId="{DDDEB9D2-CFC6-45D4-AC75-5282531B48B3}" destId="{8BE84AAE-AEA6-49F5-9BA5-667E816DCDF3}" srcOrd="10" destOrd="0" parTransId="{60AB371A-21E6-491C-BBC9-8F63928E2BB0}" sibTransId="{57206F20-BECB-4ABA-8480-B9A99A5231AC}"/>
    <dgm:cxn modelId="{5E01C37D-96AD-4C82-8948-03FD380CA9C9}" srcId="{42B2ED4F-7F51-4F3D-B41E-0A154731C308}" destId="{50C55A3C-2DF7-45A9-9550-4796DBC1CA32}" srcOrd="2" destOrd="0" parTransId="{A3C74366-07BD-4BFF-AF4A-0D3388D8ADF6}" sibTransId="{C3B2AEE2-6219-45FE-9999-5986904DD624}"/>
    <dgm:cxn modelId="{8F6FEE7D-FBC9-4654-88B6-F4BF2987100D}" type="presOf" srcId="{C3BBA1F4-E8FC-4E6D-A2DA-61BB9DFED498}" destId="{CEF56E9C-CEDE-403C-9C6C-943AC8725EC5}" srcOrd="0" destOrd="1" presId="urn:microsoft.com/office/officeart/2005/8/layout/hList1"/>
    <dgm:cxn modelId="{5738C67F-4E0A-4ECE-9BDA-0D5C5F4D0A94}" srcId="{DDDEB9D2-CFC6-45D4-AC75-5282531B48B3}" destId="{BC4A833F-9F61-4992-958A-FF646D0F5B73}" srcOrd="7" destOrd="0" parTransId="{191F3740-996A-40AE-BF1E-4127CE41D01B}" sibTransId="{36DC50DA-E363-4CBB-8C47-433871FDEF2C}"/>
    <dgm:cxn modelId="{C1788580-7974-4E49-A874-C64B5E806166}" srcId="{935629B6-16BC-4726-BBF9-D8A452C27B81}" destId="{7A7414F2-CACD-4259-86A4-DA78750F2ECD}" srcOrd="0" destOrd="0" parTransId="{1BB20BFF-C9BB-4588-9140-8F6A4749A9CB}" sibTransId="{4BBA23F7-3A9A-4399-9D9C-40212B9C864D}"/>
    <dgm:cxn modelId="{30F88584-D642-4E38-9310-ABB7E71D3190}" type="presOf" srcId="{D65318E4-F71F-4D33-92CB-5CE695F4FCA4}" destId="{9593EAE3-1143-49BB-84AA-9A8BA3E435E3}" srcOrd="0" destOrd="5" presId="urn:microsoft.com/office/officeart/2005/8/layout/hList1"/>
    <dgm:cxn modelId="{44FB4D95-67CB-46E9-867B-8644091FD7F0}" type="presOf" srcId="{331F2A6A-2CBC-43DF-A2E1-996A3FE9E902}" destId="{CEF56E9C-CEDE-403C-9C6C-943AC8725EC5}" srcOrd="0" destOrd="8" presId="urn:microsoft.com/office/officeart/2005/8/layout/hList1"/>
    <dgm:cxn modelId="{1D25029F-52C7-471C-89B3-1C714C4EF395}" srcId="{C3581812-38DA-4053-ABDF-C99C65614783}" destId="{42B2ED4F-7F51-4F3D-B41E-0A154731C308}" srcOrd="2" destOrd="0" parTransId="{2FB733A7-D900-435A-9DB1-6548C75D0495}" sibTransId="{11801CE5-7AAB-49FE-BD74-8A56D0522A5D}"/>
    <dgm:cxn modelId="{1A840CA0-693F-41F3-BDB0-7AED40B2E6B1}" type="presOf" srcId="{7F8DD91C-9893-4029-A229-618277E95D89}" destId="{CEF56E9C-CEDE-403C-9C6C-943AC8725EC5}" srcOrd="0" destOrd="6" presId="urn:microsoft.com/office/officeart/2005/8/layout/hList1"/>
    <dgm:cxn modelId="{8C8DBEA8-3BBB-429B-B13C-42A246D8B8EF}" type="presOf" srcId="{E4416076-9E22-40A0-AFE8-63BCAE9A481F}" destId="{9593EAE3-1143-49BB-84AA-9A8BA3E435E3}" srcOrd="0" destOrd="1" presId="urn:microsoft.com/office/officeart/2005/8/layout/hList1"/>
    <dgm:cxn modelId="{ACB3BBAF-E918-4B16-849D-32FB0017918A}" type="presOf" srcId="{60EC37F5-CBD7-4C9B-8AB5-7D26E2C03064}" destId="{9593EAE3-1143-49BB-84AA-9A8BA3E435E3}" srcOrd="0" destOrd="3" presId="urn:microsoft.com/office/officeart/2005/8/layout/hList1"/>
    <dgm:cxn modelId="{9332E8AF-5AD6-4963-ACC5-13CA5485EFCC}" type="presOf" srcId="{6115DCCF-F910-46F7-932C-D02581AC3330}" destId="{3402BFBA-7B03-4C60-8F70-B25737F7432A}" srcOrd="0" destOrd="6" presId="urn:microsoft.com/office/officeart/2005/8/layout/hList1"/>
    <dgm:cxn modelId="{3A6DE2B0-7306-4C95-8657-7A1AC5AA17A2}" type="presOf" srcId="{50C55A3C-2DF7-45A9-9550-4796DBC1CA32}" destId="{9593EAE3-1143-49BB-84AA-9A8BA3E435E3}" srcOrd="0" destOrd="2" presId="urn:microsoft.com/office/officeart/2005/8/layout/hList1"/>
    <dgm:cxn modelId="{D7318CB2-48B1-43EC-B5CA-6B3589DA4AEC}" type="presOf" srcId="{479FFCA6-8E38-405B-A9F3-FC997A74D261}" destId="{CEF56E9C-CEDE-403C-9C6C-943AC8725EC5}" srcOrd="0" destOrd="4" presId="urn:microsoft.com/office/officeart/2005/8/layout/hList1"/>
    <dgm:cxn modelId="{1D9289C1-31EB-4EFF-A1ED-DBC5CC85CF64}" type="presOf" srcId="{C85A5D52-ADF8-49C8-A93E-C4AB28F381DF}" destId="{CEF56E9C-CEDE-403C-9C6C-943AC8725EC5}" srcOrd="0" destOrd="5" presId="urn:microsoft.com/office/officeart/2005/8/layout/hList1"/>
    <dgm:cxn modelId="{220001C2-8A5B-437F-9073-68910D8E3A07}" srcId="{935629B6-16BC-4726-BBF9-D8A452C27B81}" destId="{AD1E205A-D218-4C30-9634-3BA555068F52}" srcOrd="8" destOrd="0" parTransId="{3D221AF4-D24B-4DCE-B7C9-0F743528F903}" sibTransId="{3E70CE68-AF05-4D51-B980-E1D1B878B106}"/>
    <dgm:cxn modelId="{BCC33CC8-15F2-433F-B65C-4E086D709BCA}" type="presOf" srcId="{E7E4E1B9-0EF6-4ADE-A663-72B40E08D819}" destId="{9593EAE3-1143-49BB-84AA-9A8BA3E435E3}" srcOrd="0" destOrd="9" presId="urn:microsoft.com/office/officeart/2005/8/layout/hList1"/>
    <dgm:cxn modelId="{EDECC3C8-2D88-405B-B78D-83AFAF7095AD}" type="presOf" srcId="{DDDEB9D2-CFC6-45D4-AC75-5282531B48B3}" destId="{9BF30E0B-9B7C-4CEA-967C-722A0A9A46F8}" srcOrd="0" destOrd="0" presId="urn:microsoft.com/office/officeart/2005/8/layout/hList1"/>
    <dgm:cxn modelId="{F44D63CE-DDC9-4205-8A26-3BD0A6D6E069}" type="presOf" srcId="{B447F029-027E-4B76-B8E5-86789D248329}" destId="{CEF56E9C-CEDE-403C-9C6C-943AC8725EC5}" srcOrd="0" destOrd="2" presId="urn:microsoft.com/office/officeart/2005/8/layout/hList1"/>
    <dgm:cxn modelId="{88233AD0-0D8C-4248-9F44-D6EF5DA6C2B5}" srcId="{935629B6-16BC-4726-BBF9-D8A452C27B81}" destId="{4F6A5FB5-6040-4581-AB03-C545BA3F62C8}" srcOrd="5" destOrd="0" parTransId="{7AFD1825-931B-4F6F-9A79-0189A686BD8F}" sibTransId="{40134A5F-0191-4365-B607-9A36AA449B47}"/>
    <dgm:cxn modelId="{7F476BD0-3478-4B58-89F3-1832D0BBA72E}" srcId="{935629B6-16BC-4726-BBF9-D8A452C27B81}" destId="{6115DCCF-F910-46F7-932C-D02581AC3330}" srcOrd="6" destOrd="0" parTransId="{217F9730-7224-48C3-8831-665D8710DDD7}" sibTransId="{E3EAB391-65DB-4AC3-92B8-0DD1297429D3}"/>
    <dgm:cxn modelId="{28DF77D8-D2C8-4B78-979E-AEF9E2B81877}" srcId="{935629B6-16BC-4726-BBF9-D8A452C27B81}" destId="{CA616249-50D2-4751-92C5-C6C8051262FD}" srcOrd="2" destOrd="0" parTransId="{0A92AB3C-47A9-4438-B453-4CD8ED2DCEB9}" sibTransId="{4BDF0079-151E-442F-B4A9-73046D33A99B}"/>
    <dgm:cxn modelId="{E30E21DD-3397-4D09-B08C-542DC8A8C12F}" type="presOf" srcId="{4F6A5FB5-6040-4581-AB03-C545BA3F62C8}" destId="{3402BFBA-7B03-4C60-8F70-B25737F7432A}" srcOrd="0" destOrd="5" presId="urn:microsoft.com/office/officeart/2005/8/layout/hList1"/>
    <dgm:cxn modelId="{CE55E8E3-3F02-4244-B065-FC7245D09A4F}" srcId="{DDDEB9D2-CFC6-45D4-AC75-5282531B48B3}" destId="{C85A5D52-ADF8-49C8-A93E-C4AB28F381DF}" srcOrd="5" destOrd="0" parTransId="{4CA2B13B-BE3A-4E9A-A522-3C339C4EE118}" sibTransId="{DDB4951C-C3F2-4A82-A145-64727FADFCC5}"/>
    <dgm:cxn modelId="{330461F1-118D-4859-8C81-B219D1B66907}" type="presOf" srcId="{42B2ED4F-7F51-4F3D-B41E-0A154731C308}" destId="{7C499E42-37B8-400D-BDAE-31BF92810BAC}" srcOrd="0" destOrd="0" presId="urn:microsoft.com/office/officeart/2005/8/layout/hList1"/>
    <dgm:cxn modelId="{2C5CF4F1-3984-4B4D-922A-5800B7B3FF48}" srcId="{935629B6-16BC-4726-BBF9-D8A452C27B81}" destId="{A9078A4D-1F84-42AD-B8C1-99995F1C9908}" srcOrd="7" destOrd="0" parTransId="{F3B4315A-5C11-4050-9577-E9532895457E}" sibTransId="{F0826270-9CB3-4A63-BC28-07AEA6CCBF43}"/>
    <dgm:cxn modelId="{A769DFF2-1EE1-4E55-AD7F-AB8B99A987CA}" type="presOf" srcId="{562A8DE4-FE12-4D2F-B02E-733240343D27}" destId="{9593EAE3-1143-49BB-84AA-9A8BA3E435E3}" srcOrd="0" destOrd="8" presId="urn:microsoft.com/office/officeart/2005/8/layout/hList1"/>
    <dgm:cxn modelId="{2B36D4F7-A6F5-4596-9AD5-D8A8CDBFD3DE}" srcId="{42B2ED4F-7F51-4F3D-B41E-0A154731C308}" destId="{5F1AF1B3-A0A5-4F58-A2A0-DB89B59D03BE}" srcOrd="7" destOrd="0" parTransId="{15AB8F8F-BCE2-4780-B3E0-B73D598AA7C6}" sibTransId="{D720195E-4AEF-4B2C-A974-C2A6284A46A0}"/>
    <dgm:cxn modelId="{11C2D8F9-305A-4E13-9D8C-64D58AA074DA}" srcId="{935629B6-16BC-4726-BBF9-D8A452C27B81}" destId="{1C15CC6C-43B0-46CB-8ABD-8DBEFE843C4C}" srcOrd="3" destOrd="0" parTransId="{0F9FF88C-AA83-40E8-8402-BC5015500617}" sibTransId="{EAD76454-5F93-42A3-B38E-B9D2CB5030F7}"/>
    <dgm:cxn modelId="{4FC061FA-12E4-4D8F-8067-F0577CA815EC}" srcId="{42B2ED4F-7F51-4F3D-B41E-0A154731C308}" destId="{3EF2E765-5A53-49DB-B543-D1294335D949}" srcOrd="4" destOrd="0" parTransId="{111B1DF1-EFD9-441F-ADEA-474EBA9F9979}" sibTransId="{54987967-EE30-4AEE-B7A8-57049F7FCF60}"/>
    <dgm:cxn modelId="{EE0D8BFD-9B63-40CA-B0F3-482E1C7D30DC}" type="presOf" srcId="{7A7414F2-CACD-4259-86A4-DA78750F2ECD}" destId="{3402BFBA-7B03-4C60-8F70-B25737F7432A}" srcOrd="0" destOrd="0" presId="urn:microsoft.com/office/officeart/2005/8/layout/hList1"/>
    <dgm:cxn modelId="{A8F2B6C1-8F96-4488-9950-3693BBB61A78}" type="presParOf" srcId="{508611F0-A69C-439D-8F81-C8D620A89720}" destId="{C06A5E0A-E770-4F63-BFC2-610FB46EC972}" srcOrd="0" destOrd="0" presId="urn:microsoft.com/office/officeart/2005/8/layout/hList1"/>
    <dgm:cxn modelId="{23253936-DFC4-4E40-8C19-5A22B55C6B8A}" type="presParOf" srcId="{C06A5E0A-E770-4F63-BFC2-610FB46EC972}" destId="{9BF30E0B-9B7C-4CEA-967C-722A0A9A46F8}" srcOrd="0" destOrd="0" presId="urn:microsoft.com/office/officeart/2005/8/layout/hList1"/>
    <dgm:cxn modelId="{D91F3B27-6120-4EAA-8359-A55273EE1BA3}" type="presParOf" srcId="{C06A5E0A-E770-4F63-BFC2-610FB46EC972}" destId="{CEF56E9C-CEDE-403C-9C6C-943AC8725EC5}" srcOrd="1" destOrd="0" presId="urn:microsoft.com/office/officeart/2005/8/layout/hList1"/>
    <dgm:cxn modelId="{10FB741D-10E9-4560-8402-795E3C74754E}" type="presParOf" srcId="{508611F0-A69C-439D-8F81-C8D620A89720}" destId="{17169BD4-1EA9-4D18-81D3-2E0E7477EDBB}" srcOrd="1" destOrd="0" presId="urn:microsoft.com/office/officeart/2005/8/layout/hList1"/>
    <dgm:cxn modelId="{F87FCA13-2A71-408D-A72F-48ADE51CCF0B}" type="presParOf" srcId="{508611F0-A69C-439D-8F81-C8D620A89720}" destId="{8F5B5D5F-CE12-4BC9-B7E9-6166F0026EDD}" srcOrd="2" destOrd="0" presId="urn:microsoft.com/office/officeart/2005/8/layout/hList1"/>
    <dgm:cxn modelId="{F1B20FC6-29D0-4CBB-A0A9-B0BC678A575D}" type="presParOf" srcId="{8F5B5D5F-CE12-4BC9-B7E9-6166F0026EDD}" destId="{22065448-0118-48CE-BAEF-24A9D3981749}" srcOrd="0" destOrd="0" presId="urn:microsoft.com/office/officeart/2005/8/layout/hList1"/>
    <dgm:cxn modelId="{D15D0B29-FC4C-4359-A53C-8BCD1BE8013C}" type="presParOf" srcId="{8F5B5D5F-CE12-4BC9-B7E9-6166F0026EDD}" destId="{3402BFBA-7B03-4C60-8F70-B25737F7432A}" srcOrd="1" destOrd="0" presId="urn:microsoft.com/office/officeart/2005/8/layout/hList1"/>
    <dgm:cxn modelId="{8CE4EB32-63F6-455C-8C7A-49303F0C7FF2}" type="presParOf" srcId="{508611F0-A69C-439D-8F81-C8D620A89720}" destId="{CF97D668-0FE4-498F-A24E-76DD267509CE}" srcOrd="3" destOrd="0" presId="urn:microsoft.com/office/officeart/2005/8/layout/hList1"/>
    <dgm:cxn modelId="{156CF0B0-5411-49BE-A276-12011960AF66}" type="presParOf" srcId="{508611F0-A69C-439D-8F81-C8D620A89720}" destId="{C95A3C16-3C7A-44A5-827A-D80A49F15832}" srcOrd="4" destOrd="0" presId="urn:microsoft.com/office/officeart/2005/8/layout/hList1"/>
    <dgm:cxn modelId="{B4F0860E-2B75-427B-A77A-503B2321D962}" type="presParOf" srcId="{C95A3C16-3C7A-44A5-827A-D80A49F15832}" destId="{7C499E42-37B8-400D-BDAE-31BF92810BAC}" srcOrd="0" destOrd="0" presId="urn:microsoft.com/office/officeart/2005/8/layout/hList1"/>
    <dgm:cxn modelId="{189C69D2-AF50-44FE-AF37-5CCAC9980BB3}" type="presParOf" srcId="{C95A3C16-3C7A-44A5-827A-D80A49F15832}" destId="{9593EAE3-1143-49BB-84AA-9A8BA3E435E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86ECE-21DB-44CC-AE34-F91E00A59606}">
      <dsp:nvSpPr>
        <dsp:cNvPr id="0" name=""/>
        <dsp:cNvSpPr/>
      </dsp:nvSpPr>
      <dsp:spPr>
        <a:xfrm>
          <a:off x="3452" y="93078"/>
          <a:ext cx="3366492" cy="8064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800" kern="1200" dirty="0"/>
            <a:t>Renta Cedular:</a:t>
          </a:r>
        </a:p>
      </dsp:txBody>
      <dsp:txXfrm>
        <a:off x="3452" y="93078"/>
        <a:ext cx="3366492" cy="806400"/>
      </dsp:txXfrm>
    </dsp:sp>
    <dsp:sp modelId="{77868264-D538-4555-BD33-85D0C2D6E56C}">
      <dsp:nvSpPr>
        <dsp:cNvPr id="0" name=""/>
        <dsp:cNvSpPr/>
      </dsp:nvSpPr>
      <dsp:spPr>
        <a:xfrm>
          <a:off x="3452" y="899479"/>
          <a:ext cx="3366492" cy="282460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800" kern="1200" dirty="0" err="1"/>
            <a:t>Cedularidad</a:t>
          </a:r>
          <a:endParaRPr lang="es-CR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800" kern="1200" dirty="0"/>
            <a:t>Criterio: Renta Producto</a:t>
          </a:r>
        </a:p>
      </dsp:txBody>
      <dsp:txXfrm>
        <a:off x="3452" y="899479"/>
        <a:ext cx="3366492" cy="2824604"/>
      </dsp:txXfrm>
    </dsp:sp>
    <dsp:sp modelId="{B6B0E4E6-BB77-4A4A-A18E-9EC608E6AEA1}">
      <dsp:nvSpPr>
        <dsp:cNvPr id="0" name=""/>
        <dsp:cNvSpPr/>
      </dsp:nvSpPr>
      <dsp:spPr>
        <a:xfrm>
          <a:off x="3841254" y="93078"/>
          <a:ext cx="3366492" cy="806400"/>
        </a:xfrm>
        <a:prstGeom prst="rect">
          <a:avLst/>
        </a:prstGeom>
        <a:solidFill>
          <a:schemeClr val="accent5">
            <a:hueOff val="963600"/>
            <a:satOff val="5305"/>
            <a:lumOff val="4509"/>
            <a:alphaOff val="0"/>
          </a:schemeClr>
        </a:solidFill>
        <a:ln w="12700" cap="flat" cmpd="sng" algn="ctr">
          <a:solidFill>
            <a:schemeClr val="accent5">
              <a:hueOff val="963600"/>
              <a:satOff val="5305"/>
              <a:lumOff val="45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800" kern="1200" dirty="0"/>
            <a:t>Renta Global Dual:</a:t>
          </a:r>
        </a:p>
      </dsp:txBody>
      <dsp:txXfrm>
        <a:off x="3841254" y="93078"/>
        <a:ext cx="3366492" cy="806400"/>
      </dsp:txXfrm>
    </dsp:sp>
    <dsp:sp modelId="{6CE46E92-BECA-45A1-84E3-E48BABDAC473}">
      <dsp:nvSpPr>
        <dsp:cNvPr id="0" name=""/>
        <dsp:cNvSpPr/>
      </dsp:nvSpPr>
      <dsp:spPr>
        <a:xfrm>
          <a:off x="3841254" y="899479"/>
          <a:ext cx="3366492" cy="2824604"/>
        </a:xfrm>
        <a:prstGeom prst="rect">
          <a:avLst/>
        </a:prstGeom>
        <a:solidFill>
          <a:schemeClr val="accent5">
            <a:tint val="40000"/>
            <a:alpha val="90000"/>
            <a:hueOff val="929651"/>
            <a:satOff val="13070"/>
            <a:lumOff val="141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929651"/>
              <a:satOff val="13070"/>
              <a:lumOff val="14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800" kern="1200" dirty="0"/>
            <a:t>Sistema dual: características globales y cedulares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800" kern="1200" dirty="0"/>
            <a:t>Criterio Renta Ingreso</a:t>
          </a:r>
        </a:p>
      </dsp:txBody>
      <dsp:txXfrm>
        <a:off x="3841254" y="899479"/>
        <a:ext cx="3366492" cy="2824604"/>
      </dsp:txXfrm>
    </dsp:sp>
    <dsp:sp modelId="{F8883D21-D08A-4D1D-BC73-6AE3C0DC3EF7}">
      <dsp:nvSpPr>
        <dsp:cNvPr id="0" name=""/>
        <dsp:cNvSpPr/>
      </dsp:nvSpPr>
      <dsp:spPr>
        <a:xfrm>
          <a:off x="7679055" y="93078"/>
          <a:ext cx="3366492" cy="806400"/>
        </a:xfrm>
        <a:prstGeom prst="rect">
          <a:avLst/>
        </a:prstGeom>
        <a:solidFill>
          <a:schemeClr val="accent5">
            <a:hueOff val="1927200"/>
            <a:satOff val="10611"/>
            <a:lumOff val="9019"/>
            <a:alphaOff val="0"/>
          </a:schemeClr>
        </a:solidFill>
        <a:ln w="12700" cap="flat" cmpd="sng" algn="ctr">
          <a:solidFill>
            <a:schemeClr val="accent5">
              <a:hueOff val="1927200"/>
              <a:satOff val="10611"/>
              <a:lumOff val="90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800" kern="1200" dirty="0"/>
            <a:t>Se mantiene</a:t>
          </a:r>
        </a:p>
      </dsp:txBody>
      <dsp:txXfrm>
        <a:off x="7679055" y="93078"/>
        <a:ext cx="3366492" cy="806400"/>
      </dsp:txXfrm>
    </dsp:sp>
    <dsp:sp modelId="{53B27A1A-8997-4912-B5C9-63CD7D62F729}">
      <dsp:nvSpPr>
        <dsp:cNvPr id="0" name=""/>
        <dsp:cNvSpPr/>
      </dsp:nvSpPr>
      <dsp:spPr>
        <a:xfrm>
          <a:off x="7679055" y="899479"/>
          <a:ext cx="3366492" cy="2824604"/>
        </a:xfrm>
        <a:prstGeom prst="rect">
          <a:avLst/>
        </a:prstGeom>
        <a:solidFill>
          <a:schemeClr val="accent5">
            <a:tint val="40000"/>
            <a:alpha val="90000"/>
            <a:hueOff val="1859302"/>
            <a:satOff val="26140"/>
            <a:lumOff val="2837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1859302"/>
              <a:satOff val="26140"/>
              <a:lumOff val="283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800" kern="1200" dirty="0"/>
            <a:t>Territorialidad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800" kern="1200" dirty="0" err="1"/>
            <a:t>Cedularidad</a:t>
          </a:r>
          <a:r>
            <a:rPr lang="es-CR" sz="2800" kern="1200" dirty="0"/>
            <a:t> en rentas y ganancias de capital (excepto globalización por afectación)</a:t>
          </a:r>
        </a:p>
      </dsp:txBody>
      <dsp:txXfrm>
        <a:off x="7679055" y="899479"/>
        <a:ext cx="3366492" cy="28246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1938AB-CDA5-4872-B9A0-10CC1C082290}">
      <dsp:nvSpPr>
        <dsp:cNvPr id="0" name=""/>
        <dsp:cNvSpPr/>
      </dsp:nvSpPr>
      <dsp:spPr>
        <a:xfrm>
          <a:off x="0" y="271697"/>
          <a:ext cx="1097925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D7A108-EAED-4305-AD03-4C67586B0DC4}">
      <dsp:nvSpPr>
        <dsp:cNvPr id="0" name=""/>
        <dsp:cNvSpPr/>
      </dsp:nvSpPr>
      <dsp:spPr>
        <a:xfrm>
          <a:off x="548962" y="6017"/>
          <a:ext cx="7685475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493" tIns="0" rIns="2904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Impuesto sobre la renta de las personas físicas</a:t>
          </a:r>
          <a:endParaRPr lang="es-CR" sz="1800" kern="1200" dirty="0"/>
        </a:p>
      </dsp:txBody>
      <dsp:txXfrm>
        <a:off x="574901" y="31956"/>
        <a:ext cx="7633597" cy="479482"/>
      </dsp:txXfrm>
    </dsp:sp>
    <dsp:sp modelId="{3DE14A32-7D05-4D80-A99D-376E7DBA7200}">
      <dsp:nvSpPr>
        <dsp:cNvPr id="0" name=""/>
        <dsp:cNvSpPr/>
      </dsp:nvSpPr>
      <dsp:spPr>
        <a:xfrm>
          <a:off x="0" y="1088177"/>
          <a:ext cx="1097925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385440"/>
              <a:satOff val="2122"/>
              <a:lumOff val="1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0AD6A-6ECE-4600-B1C7-D9F3B580D4E3}">
      <dsp:nvSpPr>
        <dsp:cNvPr id="0" name=""/>
        <dsp:cNvSpPr/>
      </dsp:nvSpPr>
      <dsp:spPr>
        <a:xfrm>
          <a:off x="548962" y="822497"/>
          <a:ext cx="7685475" cy="531360"/>
        </a:xfrm>
        <a:prstGeom prst="roundRect">
          <a:avLst/>
        </a:prstGeom>
        <a:solidFill>
          <a:schemeClr val="accent5">
            <a:hueOff val="385440"/>
            <a:satOff val="2122"/>
            <a:lumOff val="1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493" tIns="0" rIns="2904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Es de carácter personal y directo.</a:t>
          </a:r>
          <a:endParaRPr lang="es-CR" sz="1800" kern="1200" dirty="0"/>
        </a:p>
      </dsp:txBody>
      <dsp:txXfrm>
        <a:off x="574901" y="848436"/>
        <a:ext cx="7633597" cy="479482"/>
      </dsp:txXfrm>
    </dsp:sp>
    <dsp:sp modelId="{0F225898-E7D8-48AA-BBDA-2A926444396D}">
      <dsp:nvSpPr>
        <dsp:cNvPr id="0" name=""/>
        <dsp:cNvSpPr/>
      </dsp:nvSpPr>
      <dsp:spPr>
        <a:xfrm>
          <a:off x="0" y="1904658"/>
          <a:ext cx="1097925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770880"/>
              <a:satOff val="4244"/>
              <a:lumOff val="3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B7A633-D986-46FF-9074-A0C30ADAF3D6}">
      <dsp:nvSpPr>
        <dsp:cNvPr id="0" name=""/>
        <dsp:cNvSpPr/>
      </dsp:nvSpPr>
      <dsp:spPr>
        <a:xfrm>
          <a:off x="548962" y="1638978"/>
          <a:ext cx="7685475" cy="531360"/>
        </a:xfrm>
        <a:prstGeom prst="roundRect">
          <a:avLst/>
        </a:prstGeom>
        <a:solidFill>
          <a:schemeClr val="accent5">
            <a:hueOff val="770880"/>
            <a:satOff val="4244"/>
            <a:lumOff val="3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493" tIns="0" rIns="2904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Principios: Igualdad, generalidad, progresividad y no confiscatoriedad, </a:t>
          </a:r>
          <a:endParaRPr lang="es-CR" sz="1800" kern="1200" dirty="0"/>
        </a:p>
      </dsp:txBody>
      <dsp:txXfrm>
        <a:off x="574901" y="1664917"/>
        <a:ext cx="7633597" cy="479482"/>
      </dsp:txXfrm>
    </dsp:sp>
    <dsp:sp modelId="{1A0EE48D-9D4E-460F-AD58-E42D5D49499F}">
      <dsp:nvSpPr>
        <dsp:cNvPr id="0" name=""/>
        <dsp:cNvSpPr/>
      </dsp:nvSpPr>
      <dsp:spPr>
        <a:xfrm>
          <a:off x="0" y="2721138"/>
          <a:ext cx="1097925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156320"/>
              <a:satOff val="6367"/>
              <a:lumOff val="541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2F62B-EE43-4AC2-BDF8-FB301E064362}">
      <dsp:nvSpPr>
        <dsp:cNvPr id="0" name=""/>
        <dsp:cNvSpPr/>
      </dsp:nvSpPr>
      <dsp:spPr>
        <a:xfrm>
          <a:off x="548962" y="2455458"/>
          <a:ext cx="7685475" cy="531360"/>
        </a:xfrm>
        <a:prstGeom prst="roundRect">
          <a:avLst/>
        </a:prstGeom>
        <a:solidFill>
          <a:schemeClr val="accent5">
            <a:hueOff val="1156320"/>
            <a:satOff val="6367"/>
            <a:lumOff val="541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493" tIns="0" rIns="2904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Una sola escala para los ingresos de personas físicas</a:t>
          </a:r>
          <a:endParaRPr lang="es-CR" sz="1800" kern="1200" dirty="0"/>
        </a:p>
      </dsp:txBody>
      <dsp:txXfrm>
        <a:off x="574901" y="2481397"/>
        <a:ext cx="7633597" cy="479482"/>
      </dsp:txXfrm>
    </dsp:sp>
    <dsp:sp modelId="{9921879D-677E-4500-A3A8-89A0176B5BB2}">
      <dsp:nvSpPr>
        <dsp:cNvPr id="0" name=""/>
        <dsp:cNvSpPr/>
      </dsp:nvSpPr>
      <dsp:spPr>
        <a:xfrm>
          <a:off x="0" y="3537618"/>
          <a:ext cx="1097925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541760"/>
              <a:satOff val="8489"/>
              <a:lumOff val="72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59D6A-2048-49C0-9540-640A1FF27AF6}">
      <dsp:nvSpPr>
        <dsp:cNvPr id="0" name=""/>
        <dsp:cNvSpPr/>
      </dsp:nvSpPr>
      <dsp:spPr>
        <a:xfrm>
          <a:off x="548962" y="3271938"/>
          <a:ext cx="7685475" cy="531360"/>
        </a:xfrm>
        <a:prstGeom prst="roundRect">
          <a:avLst/>
        </a:prstGeom>
        <a:solidFill>
          <a:schemeClr val="accent5">
            <a:hueOff val="1541760"/>
            <a:satOff val="8489"/>
            <a:lumOff val="72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493" tIns="0" rIns="2904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Gravará la capacidad económica del contribuyente,</a:t>
          </a:r>
          <a:endParaRPr lang="es-CR" sz="1800" kern="1200" dirty="0"/>
        </a:p>
      </dsp:txBody>
      <dsp:txXfrm>
        <a:off x="574901" y="3297877"/>
        <a:ext cx="7633597" cy="479482"/>
      </dsp:txXfrm>
    </dsp:sp>
    <dsp:sp modelId="{FE93A384-029C-406D-8951-8CFA17D17AA4}">
      <dsp:nvSpPr>
        <dsp:cNvPr id="0" name=""/>
        <dsp:cNvSpPr/>
      </dsp:nvSpPr>
      <dsp:spPr>
        <a:xfrm>
          <a:off x="0" y="4354098"/>
          <a:ext cx="1097925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1927200"/>
              <a:satOff val="10611"/>
              <a:lumOff val="90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21C82-73A1-45E2-A156-F5C5219C2614}">
      <dsp:nvSpPr>
        <dsp:cNvPr id="0" name=""/>
        <dsp:cNvSpPr/>
      </dsp:nvSpPr>
      <dsp:spPr>
        <a:xfrm>
          <a:off x="548962" y="4088418"/>
          <a:ext cx="7685475" cy="531360"/>
        </a:xfrm>
        <a:prstGeom prst="roundRect">
          <a:avLst/>
        </a:prstGeom>
        <a:solidFill>
          <a:schemeClr val="accent5">
            <a:hueOff val="1927200"/>
            <a:satOff val="10611"/>
            <a:lumOff val="90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493" tIns="0" rIns="2904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Disminución de la renta bruta, los mínimos vitales y deducciones previstas. </a:t>
          </a:r>
          <a:endParaRPr lang="es-CR" sz="1800" kern="1200" dirty="0"/>
        </a:p>
      </dsp:txBody>
      <dsp:txXfrm>
        <a:off x="574901" y="4114357"/>
        <a:ext cx="7633597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8DA9C-D5D7-4749-B207-13FBAF686E27}">
      <dsp:nvSpPr>
        <dsp:cNvPr id="0" name=""/>
        <dsp:cNvSpPr/>
      </dsp:nvSpPr>
      <dsp:spPr>
        <a:xfrm>
          <a:off x="5529" y="0"/>
          <a:ext cx="5319489" cy="4430687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600" kern="1200" dirty="0"/>
            <a:t>Obtención de rentas:</a:t>
          </a:r>
        </a:p>
      </dsp:txBody>
      <dsp:txXfrm>
        <a:off x="5529" y="0"/>
        <a:ext cx="5319489" cy="1329206"/>
      </dsp:txXfrm>
    </dsp:sp>
    <dsp:sp modelId="{7DCA384A-37FF-4E51-9FFE-243FD4238D6B}">
      <dsp:nvSpPr>
        <dsp:cNvPr id="0" name=""/>
        <dsp:cNvSpPr/>
      </dsp:nvSpPr>
      <dsp:spPr>
        <a:xfrm>
          <a:off x="537478" y="1329314"/>
          <a:ext cx="4255591" cy="645456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Trabajo personal dependiente, por jubilación o pensión. </a:t>
          </a:r>
          <a:endParaRPr lang="es-CR" sz="2000" kern="1200" dirty="0"/>
        </a:p>
      </dsp:txBody>
      <dsp:txXfrm>
        <a:off x="556383" y="1348219"/>
        <a:ext cx="4217781" cy="607646"/>
      </dsp:txXfrm>
    </dsp:sp>
    <dsp:sp modelId="{4A0255FC-1E63-4A72-9107-E79EEFE9EA28}">
      <dsp:nvSpPr>
        <dsp:cNvPr id="0" name=""/>
        <dsp:cNvSpPr/>
      </dsp:nvSpPr>
      <dsp:spPr>
        <a:xfrm>
          <a:off x="537478" y="2074072"/>
          <a:ext cx="4255591" cy="645456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Actividades lucrativas. </a:t>
          </a:r>
        </a:p>
      </dsp:txBody>
      <dsp:txXfrm>
        <a:off x="556383" y="2092977"/>
        <a:ext cx="4217781" cy="607646"/>
      </dsp:txXfrm>
    </dsp:sp>
    <dsp:sp modelId="{2916D730-4B18-4389-B9EE-3BC1B030AAD8}">
      <dsp:nvSpPr>
        <dsp:cNvPr id="0" name=""/>
        <dsp:cNvSpPr/>
      </dsp:nvSpPr>
      <dsp:spPr>
        <a:xfrm>
          <a:off x="537478" y="2818829"/>
          <a:ext cx="4255591" cy="645456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000" kern="1200" dirty="0"/>
            <a:t>Las rentas del capital. </a:t>
          </a:r>
        </a:p>
      </dsp:txBody>
      <dsp:txXfrm>
        <a:off x="556383" y="2837734"/>
        <a:ext cx="4217781" cy="607646"/>
      </dsp:txXfrm>
    </dsp:sp>
    <dsp:sp modelId="{CD3E22E8-3264-437D-8C52-0B5D2E02D790}">
      <dsp:nvSpPr>
        <dsp:cNvPr id="0" name=""/>
        <dsp:cNvSpPr/>
      </dsp:nvSpPr>
      <dsp:spPr>
        <a:xfrm>
          <a:off x="537478" y="3563587"/>
          <a:ext cx="4255591" cy="645456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Las ganancias y pérdidas patrimoniales. </a:t>
          </a:r>
          <a:endParaRPr lang="es-CR" sz="2000" kern="1200" dirty="0"/>
        </a:p>
      </dsp:txBody>
      <dsp:txXfrm>
        <a:off x="556383" y="3582492"/>
        <a:ext cx="4217781" cy="607646"/>
      </dsp:txXfrm>
    </dsp:sp>
    <dsp:sp modelId="{DDBA030B-82AC-4569-8D88-A99FAC493770}">
      <dsp:nvSpPr>
        <dsp:cNvPr id="0" name=""/>
        <dsp:cNvSpPr/>
      </dsp:nvSpPr>
      <dsp:spPr>
        <a:xfrm>
          <a:off x="5723981" y="0"/>
          <a:ext cx="5319489" cy="4430687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3600" kern="1200" dirty="0"/>
            <a:t>Características:</a:t>
          </a:r>
        </a:p>
      </dsp:txBody>
      <dsp:txXfrm>
        <a:off x="5723981" y="0"/>
        <a:ext cx="5319489" cy="1329206"/>
      </dsp:txXfrm>
    </dsp:sp>
    <dsp:sp modelId="{6993731D-0CE7-49F8-9AB8-3C1DB83AE2BF}">
      <dsp:nvSpPr>
        <dsp:cNvPr id="0" name=""/>
        <dsp:cNvSpPr/>
      </dsp:nvSpPr>
      <dsp:spPr>
        <a:xfrm>
          <a:off x="6255930" y="1329584"/>
          <a:ext cx="4255591" cy="87045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Generadas por o provenientes de servicios, bienes y derechos o capitales, situados en el territorio nacional</a:t>
          </a:r>
          <a:endParaRPr lang="es-CR" sz="1800" kern="1200" dirty="0"/>
        </a:p>
      </dsp:txBody>
      <dsp:txXfrm>
        <a:off x="6281425" y="1355079"/>
        <a:ext cx="4204601" cy="819462"/>
      </dsp:txXfrm>
    </dsp:sp>
    <dsp:sp modelId="{287E2F23-E978-424A-94F6-EB8DFB8E22ED}">
      <dsp:nvSpPr>
        <dsp:cNvPr id="0" name=""/>
        <dsp:cNvSpPr/>
      </dsp:nvSpPr>
      <dsp:spPr>
        <a:xfrm>
          <a:off x="6255930" y="2333953"/>
          <a:ext cx="4255591" cy="87045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3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Se obtienen en el periodo fiscal: 1 año.   </a:t>
          </a:r>
          <a:endParaRPr lang="es-CR" sz="1800" kern="1200" dirty="0"/>
        </a:p>
      </dsp:txBody>
      <dsp:txXfrm>
        <a:off x="6281425" y="2359448"/>
        <a:ext cx="4204601" cy="819462"/>
      </dsp:txXfrm>
    </dsp:sp>
    <dsp:sp modelId="{A028A417-FB7C-407F-B7FF-116001AE4090}">
      <dsp:nvSpPr>
        <dsp:cNvPr id="0" name=""/>
        <dsp:cNvSpPr/>
      </dsp:nvSpPr>
      <dsp:spPr>
        <a:xfrm>
          <a:off x="6255930" y="3338321"/>
          <a:ext cx="4255591" cy="870452"/>
        </a:xfrm>
        <a:prstGeom prst="roundRect">
          <a:avLst>
            <a:gd name="adj" fmla="val 10000"/>
          </a:avLst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800" kern="1200" dirty="0"/>
            <a:t>Los montos retenidos se considerarán pago a cuenta del impuesto. </a:t>
          </a:r>
          <a:endParaRPr lang="es-CR" sz="1800" kern="1200" dirty="0"/>
        </a:p>
      </dsp:txBody>
      <dsp:txXfrm>
        <a:off x="6281425" y="3363816"/>
        <a:ext cx="4204601" cy="8194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30E0B-9B7C-4CEA-967C-722A0A9A46F8}">
      <dsp:nvSpPr>
        <dsp:cNvPr id="0" name=""/>
        <dsp:cNvSpPr/>
      </dsp:nvSpPr>
      <dsp:spPr>
        <a:xfrm>
          <a:off x="3475" y="19388"/>
          <a:ext cx="3388302" cy="72000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Arial Narrow" panose="020B0606020202030204" pitchFamily="34" charset="0"/>
            </a:rPr>
            <a:t>Rentas, Ganancias de Capital y Dividendos</a:t>
          </a:r>
          <a:endParaRPr lang="es-CR" sz="1800" b="1" kern="1200" dirty="0">
            <a:latin typeface="Arial Narrow" panose="020B0606020202030204" pitchFamily="34" charset="0"/>
          </a:endParaRPr>
        </a:p>
      </dsp:txBody>
      <dsp:txXfrm>
        <a:off x="3475" y="19388"/>
        <a:ext cx="3388302" cy="720000"/>
      </dsp:txXfrm>
    </dsp:sp>
    <dsp:sp modelId="{CEF56E9C-CEDE-403C-9C6C-943AC8725EC5}">
      <dsp:nvSpPr>
        <dsp:cNvPr id="0" name=""/>
        <dsp:cNvSpPr/>
      </dsp:nvSpPr>
      <dsp:spPr>
        <a:xfrm>
          <a:off x="3475" y="739388"/>
          <a:ext cx="3388302" cy="41175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FCL, Fondos de Pensión de CCSS y Magisterio Nacional.</a:t>
          </a:r>
          <a:endParaRPr lang="es-CR" sz="1800" kern="1200" dirty="0"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800" kern="1200">
              <a:latin typeface="Arial Narrow" panose="020B0606020202030204" pitchFamily="34" charset="0"/>
            </a:rPr>
            <a:t>Utilidades no distribuidas (salvo que transcurran 6 periodos fiscales).</a:t>
          </a:r>
          <a:endParaRPr lang="es-CR" sz="1800" kern="1200" dirty="0"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>
              <a:latin typeface="Arial Narrow" panose="020B0606020202030204" pitchFamily="34" charset="0"/>
            </a:rPr>
            <a:t>Dividendos en acciones nominativas o cuotas sociales.</a:t>
          </a:r>
          <a:endParaRPr lang="es-CR" sz="1800" kern="1200" dirty="0"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>
              <a:latin typeface="Arial Narrow" panose="020B0606020202030204" pitchFamily="34" charset="0"/>
            </a:rPr>
            <a:t>Participaciones de los fondos de inversión.</a:t>
          </a:r>
          <a:endParaRPr lang="es-CR" sz="1800" kern="1200" dirty="0"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Venta ocasional de bienes muebles o derechos, no sujetos a inscripción</a:t>
          </a:r>
          <a:endParaRPr lang="es-CR" sz="1800" kern="1200" dirty="0">
            <a:latin typeface="Arial Narrow" panose="020B0606020202030204" pitchFamily="34" charset="0"/>
          </a:endParaRPr>
        </a:p>
      </dsp:txBody>
      <dsp:txXfrm>
        <a:off x="3475" y="739388"/>
        <a:ext cx="3388302" cy="4117500"/>
      </dsp:txXfrm>
    </dsp:sp>
    <dsp:sp modelId="{22065448-0118-48CE-BAEF-24A9D3981749}">
      <dsp:nvSpPr>
        <dsp:cNvPr id="0" name=""/>
        <dsp:cNvSpPr/>
      </dsp:nvSpPr>
      <dsp:spPr>
        <a:xfrm>
          <a:off x="3866139" y="19388"/>
          <a:ext cx="3388302" cy="72000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Arial Narrow" panose="020B0606020202030204" pitchFamily="34" charset="0"/>
              <a:cs typeface="Arial" panose="020B0604020202020204" pitchFamily="34" charset="0"/>
            </a:rPr>
            <a:t>Otros ingresos y subvenciones</a:t>
          </a:r>
          <a:endParaRPr lang="es-CR" sz="1800" b="1" kern="1200" dirty="0">
            <a:latin typeface="Arial Narrow" panose="020B0606020202030204" pitchFamily="34" charset="0"/>
          </a:endParaRPr>
        </a:p>
      </dsp:txBody>
      <dsp:txXfrm>
        <a:off x="3866139" y="19388"/>
        <a:ext cx="3388302" cy="720000"/>
      </dsp:txXfrm>
    </dsp:sp>
    <dsp:sp modelId="{3402BFBA-7B03-4C60-8F70-B25737F7432A}">
      <dsp:nvSpPr>
        <dsp:cNvPr id="0" name=""/>
        <dsp:cNvSpPr/>
      </dsp:nvSpPr>
      <dsp:spPr>
        <a:xfrm>
          <a:off x="3866139" y="739388"/>
          <a:ext cx="3388302" cy="41175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Pensiones alimentarias y  anualidades para alimentación.</a:t>
          </a:r>
          <a:endParaRPr lang="es-CR" sz="1800" kern="1200" dirty="0"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Indemnizaciones en general</a:t>
          </a:r>
          <a:endParaRPr lang="es-CR" sz="1800" kern="1200" dirty="0"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Becas otorgadas por entidades de enseñanza superior.</a:t>
          </a:r>
          <a:endParaRPr lang="es-CR" sz="1800" kern="1200" dirty="0"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8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800" kern="1200" dirty="0">
              <a:latin typeface="Arial Narrow" panose="020B0606020202030204" pitchFamily="34" charset="0"/>
            </a:rPr>
            <a:t>Fondos de compensación para productores agropecuarios, satisfacción de necesidades: salud, vivienda, alimentación y educación</a:t>
          </a:r>
          <a:endParaRPr lang="es-CR" sz="1800" kern="1200" dirty="0">
            <a:latin typeface="Arial Narrow" panose="020B0606020202030204" pitchFamily="34" charset="0"/>
          </a:endParaRPr>
        </a:p>
      </dsp:txBody>
      <dsp:txXfrm>
        <a:off x="3866139" y="739388"/>
        <a:ext cx="3388302" cy="4117500"/>
      </dsp:txXfrm>
    </dsp:sp>
    <dsp:sp modelId="{7C499E42-37B8-400D-BDAE-31BF92810BAC}">
      <dsp:nvSpPr>
        <dsp:cNvPr id="0" name=""/>
        <dsp:cNvSpPr/>
      </dsp:nvSpPr>
      <dsp:spPr>
        <a:xfrm>
          <a:off x="7728804" y="19388"/>
          <a:ext cx="3388302" cy="72000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Arial Narrow" panose="020B0606020202030204" pitchFamily="34" charset="0"/>
            </a:rPr>
            <a:t>Otros</a:t>
          </a:r>
          <a:endParaRPr lang="es-CR" sz="1800" b="1" kern="1200" dirty="0">
            <a:latin typeface="Arial Narrow" panose="020B0606020202030204" pitchFamily="34" charset="0"/>
          </a:endParaRPr>
        </a:p>
      </dsp:txBody>
      <dsp:txXfrm>
        <a:off x="7728804" y="19388"/>
        <a:ext cx="3388302" cy="720000"/>
      </dsp:txXfrm>
    </dsp:sp>
    <dsp:sp modelId="{9593EAE3-1143-49BB-84AA-9A8BA3E435E3}">
      <dsp:nvSpPr>
        <dsp:cNvPr id="0" name=""/>
        <dsp:cNvSpPr/>
      </dsp:nvSpPr>
      <dsp:spPr>
        <a:xfrm>
          <a:off x="7728804" y="739388"/>
          <a:ext cx="3388302" cy="4117500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kern="1200" dirty="0">
              <a:latin typeface="Arial Narrow" panose="020B0606020202030204" pitchFamily="34" charset="0"/>
            </a:rPr>
            <a:t>Intereses provenientes de valores emitidos por el Estado en el exterior</a:t>
          </a:r>
          <a:endParaRPr lang="es-CR" sz="1700" kern="1200" dirty="0"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7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kern="1200" dirty="0">
              <a:latin typeface="Arial Narrow" panose="020B0606020202030204" pitchFamily="34" charset="0"/>
            </a:rPr>
            <a:t>Remuneraciones que los gobiernos paguen a diplomáticos, cónsules y oficiales.</a:t>
          </a:r>
          <a:endParaRPr lang="es-CR" sz="1700" kern="1200" dirty="0"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7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kern="1200" dirty="0">
              <a:latin typeface="Arial Narrow" panose="020B0606020202030204" pitchFamily="34" charset="0"/>
            </a:rPr>
            <a:t>Salarios, honorarios por servicios docentes de extranjeros a EARTH, CATIE, al Instituto Interamericano para la Agricultura y al INCAE. </a:t>
          </a:r>
          <a:endParaRPr lang="es-CR" sz="1700" kern="1200" dirty="0"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7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kern="1200" dirty="0">
              <a:latin typeface="Arial Narrow" panose="020B0606020202030204" pitchFamily="34" charset="0"/>
            </a:rPr>
            <a:t>Intereses por saldos en cuentas de ahorro y corrientes. </a:t>
          </a:r>
          <a:endParaRPr lang="es-CR" sz="1700" kern="1200" dirty="0"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7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700" kern="1200" dirty="0">
              <a:latin typeface="Arial Narrow" panose="020B0606020202030204" pitchFamily="34" charset="0"/>
            </a:rPr>
            <a:t>Los premios de lotería.</a:t>
          </a:r>
          <a:endParaRPr lang="es-CR" sz="1700" kern="1200" dirty="0">
            <a:latin typeface="Arial Narrow" panose="020B0606020202030204" pitchFamily="34" charset="0"/>
          </a:endParaRPr>
        </a:p>
      </dsp:txBody>
      <dsp:txXfrm>
        <a:off x="7728804" y="739388"/>
        <a:ext cx="3388302" cy="41175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30E0B-9B7C-4CEA-967C-722A0A9A46F8}">
      <dsp:nvSpPr>
        <dsp:cNvPr id="0" name=""/>
        <dsp:cNvSpPr/>
      </dsp:nvSpPr>
      <dsp:spPr>
        <a:xfrm>
          <a:off x="3475" y="56036"/>
          <a:ext cx="3388302" cy="66240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latin typeface="Arial Narrow" panose="020B0606020202030204" pitchFamily="34" charset="0"/>
            </a:rPr>
            <a:t>Rentas del trabajo</a:t>
          </a:r>
          <a:endParaRPr lang="es-CR" sz="1600" b="1" kern="1200" dirty="0">
            <a:latin typeface="Arial Narrow" panose="020B0606020202030204" pitchFamily="34" charset="0"/>
          </a:endParaRPr>
        </a:p>
      </dsp:txBody>
      <dsp:txXfrm>
        <a:off x="3475" y="56036"/>
        <a:ext cx="3388302" cy="662400"/>
      </dsp:txXfrm>
    </dsp:sp>
    <dsp:sp modelId="{CEF56E9C-CEDE-403C-9C6C-943AC8725EC5}">
      <dsp:nvSpPr>
        <dsp:cNvPr id="0" name=""/>
        <dsp:cNvSpPr/>
      </dsp:nvSpPr>
      <dsp:spPr>
        <a:xfrm>
          <a:off x="3475" y="718436"/>
          <a:ext cx="3388302" cy="41018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dirty="0">
              <a:latin typeface="Arial Narrow" panose="020B0606020202030204" pitchFamily="34" charset="0"/>
            </a:rPr>
            <a:t>Por cuenta ajena: dependientes, asalariados</a:t>
          </a: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solidFill>
                <a:schemeClr val="tx1"/>
              </a:solidFill>
              <a:latin typeface="Arial Narrow" panose="020B0606020202030204" pitchFamily="34" charset="0"/>
            </a:rPr>
            <a:t>Sueldos, salarios, viáticos, kilometraje.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solidFill>
                <a:schemeClr val="tx1"/>
              </a:solidFill>
              <a:latin typeface="Arial Narrow" panose="020B0606020202030204" pitchFamily="34" charset="0"/>
            </a:rPr>
            <a:t>Rentas en especie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solidFill>
                <a:schemeClr val="tx1"/>
              </a:solidFill>
              <a:latin typeface="Arial Narrow" panose="020B0606020202030204" pitchFamily="34" charset="0"/>
            </a:rPr>
            <a:t>Planes de beneficios: ROP, FCL y complementarios y voluntarios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solidFill>
                <a:schemeClr val="tx1"/>
              </a:solidFill>
              <a:latin typeface="Arial Narrow" panose="020B0606020202030204" pitchFamily="34" charset="0"/>
            </a:rPr>
            <a:t>Otras rentas: pagos por representaciones, explotación de obras literarias artísticas o científicas y otros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solidFill>
              <a:schemeClr val="tx1"/>
            </a:solidFill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solidFill>
                <a:schemeClr val="tx1"/>
              </a:solidFill>
              <a:latin typeface="Arial Narrow" panose="020B0606020202030204" pitchFamily="34" charset="0"/>
            </a:rPr>
            <a:t>cuotas de colegios profesionales son deducibles hasta ½ salario base anual.</a:t>
          </a:r>
        </a:p>
      </dsp:txBody>
      <dsp:txXfrm>
        <a:off x="3475" y="718436"/>
        <a:ext cx="3388302" cy="4101802"/>
      </dsp:txXfrm>
    </dsp:sp>
    <dsp:sp modelId="{22065448-0118-48CE-BAEF-24A9D3981749}">
      <dsp:nvSpPr>
        <dsp:cNvPr id="0" name=""/>
        <dsp:cNvSpPr/>
      </dsp:nvSpPr>
      <dsp:spPr>
        <a:xfrm>
          <a:off x="3866139" y="56036"/>
          <a:ext cx="3388302" cy="66240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latin typeface="Arial Narrow" panose="020B0606020202030204" pitchFamily="34" charset="0"/>
              <a:cs typeface="Arial" panose="020B0604020202020204" pitchFamily="34" charset="0"/>
            </a:rPr>
            <a:t>Rentas de actividades lucrativas</a:t>
          </a:r>
          <a:endParaRPr lang="es-CR" sz="1600" b="1" kern="1200" dirty="0">
            <a:latin typeface="Arial Narrow" panose="020B0606020202030204" pitchFamily="34" charset="0"/>
          </a:endParaRPr>
        </a:p>
      </dsp:txBody>
      <dsp:txXfrm>
        <a:off x="3866139" y="56036"/>
        <a:ext cx="3388302" cy="662400"/>
      </dsp:txXfrm>
    </dsp:sp>
    <dsp:sp modelId="{3402BFBA-7B03-4C60-8F70-B25737F7432A}">
      <dsp:nvSpPr>
        <dsp:cNvPr id="0" name=""/>
        <dsp:cNvSpPr/>
      </dsp:nvSpPr>
      <dsp:spPr>
        <a:xfrm>
          <a:off x="3866139" y="718436"/>
          <a:ext cx="3388302" cy="41018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latin typeface="Arial Narrow" panose="020B0606020202030204" pitchFamily="34" charset="0"/>
            </a:rPr>
            <a:t>Trabajo personal + capital, uno o ambos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 Narrow" panose="020B0606020202030204" pitchFamily="34" charset="0"/>
            </a:rPr>
            <a:t>Ordenación por cuenta propia de medios de producción y de recursos humanos</a:t>
          </a: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kern="1200" dirty="0">
              <a:latin typeface="Arial Narrow" panose="020B0606020202030204" pitchFamily="34" charset="0"/>
            </a:rPr>
            <a:t>Podrá ser permanente u ocasional, y desarrollarse mediante local fijo, o sin local fijo</a:t>
          </a: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latin typeface="Arial Narrow" panose="020B0606020202030204" pitchFamily="34" charset="0"/>
            </a:rPr>
            <a:t>Incluye </a:t>
          </a:r>
          <a:r>
            <a:rPr lang="es-MX" sz="1600" kern="1200" dirty="0">
              <a:latin typeface="Arial Narrow" panose="020B0606020202030204" pitchFamily="34" charset="0"/>
            </a:rPr>
            <a:t>rentas de capital y ganancias o pérdidas  patrimoniales, realizadas</a:t>
          </a: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 Narrow" panose="020B0606020202030204" pitchFamily="34" charset="0"/>
              <a:ea typeface="+mn-ea"/>
              <a:cs typeface="+mn-cs"/>
            </a:rPr>
            <a:t>Mantiene la deducción de gastos útiles, necesarios y pertinentes para la actividad</a:t>
          </a:r>
        </a:p>
      </dsp:txBody>
      <dsp:txXfrm>
        <a:off x="3866139" y="718436"/>
        <a:ext cx="3388302" cy="4101802"/>
      </dsp:txXfrm>
    </dsp:sp>
    <dsp:sp modelId="{7C499E42-37B8-400D-BDAE-31BF92810BAC}">
      <dsp:nvSpPr>
        <dsp:cNvPr id="0" name=""/>
        <dsp:cNvSpPr/>
      </dsp:nvSpPr>
      <dsp:spPr>
        <a:xfrm>
          <a:off x="7728804" y="56036"/>
          <a:ext cx="3388302" cy="662400"/>
        </a:xfrm>
        <a:prstGeom prst="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5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latin typeface="Arial Narrow" panose="020B0606020202030204" pitchFamily="34" charset="0"/>
            </a:rPr>
            <a:t>Rentas del Capital</a:t>
          </a:r>
          <a:endParaRPr lang="es-CR" sz="1600" b="1" kern="1200" dirty="0">
            <a:latin typeface="Arial Narrow" panose="020B0606020202030204" pitchFamily="34" charset="0"/>
          </a:endParaRPr>
        </a:p>
      </dsp:txBody>
      <dsp:txXfrm>
        <a:off x="7728804" y="56036"/>
        <a:ext cx="3388302" cy="662400"/>
      </dsp:txXfrm>
    </dsp:sp>
    <dsp:sp modelId="{9593EAE3-1143-49BB-84AA-9A8BA3E435E3}">
      <dsp:nvSpPr>
        <dsp:cNvPr id="0" name=""/>
        <dsp:cNvSpPr/>
      </dsp:nvSpPr>
      <dsp:spPr>
        <a:xfrm>
          <a:off x="7728804" y="718436"/>
          <a:ext cx="3388302" cy="4101802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b="1" kern="1200" dirty="0">
              <a:latin typeface="Arial Narrow" panose="020B0606020202030204" pitchFamily="34" charset="0"/>
            </a:rPr>
            <a:t>Mobiliarias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b="0" kern="1200" dirty="0">
              <a:latin typeface="Arial Narrow" panose="020B0606020202030204" pitchFamily="34" charset="0"/>
            </a:rPr>
            <a:t>Las rentas obtenidas por la cesión a terceros de fondos propios.</a:t>
          </a:r>
          <a:endParaRPr lang="es-CR" sz="1600" b="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b="0" kern="1200" dirty="0">
              <a:latin typeface="Arial Narrow" panose="020B0606020202030204" pitchFamily="34" charset="0"/>
            </a:rPr>
            <a:t>Arrendamiento, subarrendamiento, constitución, cesión de derechos de uso o goce de bienes muebles</a:t>
          </a:r>
          <a:endParaRPr lang="es-CR" sz="1600" b="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b="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b="1" kern="1200" dirty="0">
              <a:latin typeface="Arial Narrow" panose="020B0606020202030204" pitchFamily="34" charset="0"/>
            </a:rPr>
            <a:t>Inmobiliarias: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b="0" kern="1200" dirty="0">
              <a:latin typeface="Arial Narrow" panose="020B0606020202030204" pitchFamily="34" charset="0"/>
            </a:rPr>
            <a:t>Arrendamiento, subarrendamiento, constitución o cesión de derechos o facultades de uso o goce de bienes inmuebles</a:t>
          </a:r>
          <a:endParaRPr lang="es-CR" sz="1600" b="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b="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b="1" kern="1200" dirty="0">
              <a:latin typeface="Arial Narrow" panose="020B0606020202030204" pitchFamily="34" charset="0"/>
            </a:rPr>
            <a:t>Ganancias y pérdidas patrimoniales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600" b="0" kern="1200" dirty="0">
              <a:latin typeface="Arial Narrow" panose="020B0606020202030204" pitchFamily="34" charset="0"/>
            </a:rPr>
            <a:t>Variaciones en el valor del patrimonio del contribuyente</a:t>
          </a:r>
          <a:endParaRPr lang="es-CR" sz="1600" b="0" kern="1200" dirty="0">
            <a:latin typeface="Arial Narrow" panose="020B0606020202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600" b="0" kern="1200" dirty="0">
            <a:latin typeface="Arial Narrow" panose="020B0606020202030204" pitchFamily="34" charset="0"/>
          </a:endParaRPr>
        </a:p>
      </dsp:txBody>
      <dsp:txXfrm>
        <a:off x="7728804" y="718436"/>
        <a:ext cx="3388302" cy="4101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1825A3-5E8D-E14B-9B75-FA6A73B1C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F7451-E530-3440-AEB4-28294603F1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25DDB-9F0A-5540-BDCD-C25C272090A8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7B6FA-38E5-D047-9FE3-1588F5A05A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470E5-484E-A046-B2CD-96C06FD3BC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EDB7E-5476-EF42-A43B-B3078DB47CF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5223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54E5-AD84-42D9-9F36-D760BF1001FC}" type="datetimeFigureOut">
              <a:rPr lang="es-CR" smtClean="0"/>
              <a:t>22/9/2021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BE309-DE8B-4548-975D-039542D3F1D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3824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2" name="Google Shape;2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C3B274-3C61-0048-9A3A-EA52213F0E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84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161B3AD4-AD00-9B40-916B-1D1F9695D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34960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4279BB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4279BB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CCB668-9A55-8A41-B33F-0A67D76BB8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8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Separador">
    <p:bg>
      <p:bgPr>
        <a:solidFill>
          <a:srgbClr val="EE9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CE801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82429-6CE8-AC49-8162-9EF65ABB5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40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77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Anaranj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195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Anaranj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2554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8CF10F10-07BF-7E45-9611-97870879D9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54818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Anaranj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B66765A-7CB9-9841-9830-371157F3C11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B595A84-F0E3-2048-887F-B8C0995BD6E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773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F0A02C-758C-B84A-8015-33AC1BE9A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3BABAB9-AD30-EE4F-A402-D43CEDD7F837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810EC7CD-66C0-754D-B02F-5644F706313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838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463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Separador">
    <p:bg>
      <p:bgPr>
        <a:solidFill>
          <a:srgbClr val="9C24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891C6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C5CA9-8C2F-064E-8AFD-14F1A3DF1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10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926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Mor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3949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Mor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DAFE29A-0DDE-824E-A716-169A0662C46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3277F2B-3158-5B4C-886F-69DB3486C096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6612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C16C1C93-C775-9344-978C-73E4D1EAA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83460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Mor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8843C4A-22A8-F844-8ABE-5CA8E17F4DDD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4C2D563-B0D7-3744-A4E5-26CEC70004BF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6036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0FAF9-0406-6743-A9D1-223F3FD09C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659" y="1"/>
            <a:ext cx="12204659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B4D430A-132F-244B-B0BC-AAE8E391A692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3CE1D25-DF2A-7144-BAC9-B0B5B225D5C4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8157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ción Anaranjada: Separador">
    <p:bg>
      <p:bgPr>
        <a:solidFill>
          <a:srgbClr val="EE9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CE801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82429-6CE8-AC49-8162-9EF65ABB5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467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Separador">
    <p:bg>
      <p:bgPr>
        <a:solidFill>
          <a:srgbClr val="CE21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B41C38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AD3D6B6-1BBA-EC45-B2F3-957F8F58F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16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3111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948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Rojo Vivo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78967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Rojo Vivo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7162C7F-4439-2D45-B87D-8D36AD9C71E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9A337EE-8DFE-8F4F-86AC-683E3A83AF53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86373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DC642E9E-CD96-6C4B-BCBB-3664A2E7A9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5075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Rojo Vivo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41C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2B9C77-6EDD-F845-A58D-0DB07474792E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60E140-D82D-1F4D-B814-D81EC93F5D7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81702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35ED1CA-32D7-6543-922D-0C4F67C8C4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7D13E50-AA43-3645-82B4-ACBD65A01A6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71C5A2-48B6-674A-8715-E055C8505C98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1515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ción Mor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966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976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08AFBE7-0F6B-E54D-A0BB-A47BD0D0071D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B452125D-FD17-A241-ACCE-4E5ADC0F9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213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6BAE45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6BAE45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696431-39AC-134E-91B0-42CF045B6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 flipH="1"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D868C9-EA00-9543-8CC3-869A08DA1F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9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443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71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401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4" r:id="rId2"/>
    <p:sldLayoutId id="2147483705" r:id="rId3"/>
    <p:sldLayoutId id="2147483706" r:id="rId4"/>
    <p:sldLayoutId id="2147483650" r:id="rId5"/>
    <p:sldLayoutId id="214748367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80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566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995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1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55DA87-A4AC-7E43-A9D5-4097C1088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61780-3FA4-4744-B78B-EEB125215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9E6B-2422-FB46-90CD-E86539C8B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A37B-9DED-3E4A-A442-7A8EED74A98D}" type="datetimeFigureOut">
              <a:rPr lang="es-ES_tradnl" smtClean="0"/>
              <a:t>22/09/2021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BD7E8-FBA0-BE42-B7E4-DD717C327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F2BC-EBE0-2E4A-ACB1-354C1C8BB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2AFA-6D50-F949-8C55-C0D5730A94A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397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0" r:id="rId3"/>
    <p:sldLayoutId id="2147483653" r:id="rId4"/>
    <p:sldLayoutId id="2147483667" r:id="rId5"/>
    <p:sldLayoutId id="2147483654" r:id="rId6"/>
    <p:sldLayoutId id="2147483655" r:id="rId7"/>
    <p:sldLayoutId id="214748371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1"/>
          <p:cNvSpPr txBox="1">
            <a:spLocks noGrp="1"/>
          </p:cNvSpPr>
          <p:nvPr>
            <p:ph type="title"/>
          </p:nvPr>
        </p:nvSpPr>
        <p:spPr>
          <a:xfrm>
            <a:off x="1315330" y="1662932"/>
            <a:ext cx="10515600" cy="2343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BAE45"/>
              </a:buClr>
              <a:buSzPts val="4410"/>
              <a:buFont typeface="Barlow SemiBold"/>
              <a:buNone/>
            </a:pPr>
            <a:br>
              <a:rPr lang="es-CR" sz="3600" dirty="0"/>
            </a:br>
            <a:br>
              <a:rPr lang="es-CR" sz="3600" dirty="0"/>
            </a:br>
            <a:r>
              <a:rPr lang="es-CR" sz="4400" dirty="0"/>
              <a:t>Temas Tributarios Actuales II:</a:t>
            </a:r>
            <a:br>
              <a:rPr lang="es-CR" sz="4400" dirty="0"/>
            </a:br>
            <a:r>
              <a:rPr lang="es-CR" sz="4400" dirty="0"/>
              <a:t> </a:t>
            </a:r>
            <a:br>
              <a:rPr lang="es-CR" sz="4400" dirty="0"/>
            </a:br>
            <a:r>
              <a:rPr lang="es-CR" sz="2800" dirty="0"/>
              <a:t>Acciones en Gasto y Deuda Pública 2020 – 2021</a:t>
            </a:r>
            <a:br>
              <a:rPr lang="es-CR" sz="2800" dirty="0"/>
            </a:br>
            <a:r>
              <a:rPr lang="es-CR" sz="2800" dirty="0"/>
              <a:t>Propuestas de reforma en ingresos (FMI)</a:t>
            </a:r>
            <a:endParaRPr sz="4400" dirty="0"/>
          </a:p>
        </p:txBody>
      </p:sp>
      <p:sp>
        <p:nvSpPr>
          <p:cNvPr id="225" name="Google Shape;225;p41"/>
          <p:cNvSpPr txBox="1">
            <a:spLocks noGrp="1"/>
          </p:cNvSpPr>
          <p:nvPr>
            <p:ph type="body" idx="1"/>
          </p:nvPr>
        </p:nvSpPr>
        <p:spPr>
          <a:xfrm>
            <a:off x="3185175" y="4023360"/>
            <a:ext cx="8645755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br>
              <a:rPr lang="es-CR" b="1" dirty="0"/>
            </a:br>
            <a:r>
              <a:rPr lang="es-CR" dirty="0"/>
              <a:t>Tercera Lección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r>
              <a:rPr lang="es-CR" dirty="0"/>
              <a:t>7 de octubre de 2021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600" dirty="0"/>
              <a:t>Plan de financiamiento a largo plazo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5F8E6-0201-A648-BF34-6D00C89720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Financiamiento FMI: USD 1.750 millones por durante un periodo de 3 años.</a:t>
            </a:r>
          </a:p>
          <a:p>
            <a:endParaRPr lang="es-MX" dirty="0"/>
          </a:p>
          <a:p>
            <a:r>
              <a:rPr lang="es-MX" dirty="0"/>
              <a:t>Préstamos de apoyo presupuestario: USD 300 millones con el BM y USD 300 con el BCIE.</a:t>
            </a:r>
          </a:p>
          <a:p>
            <a:endParaRPr lang="es-MX" dirty="0"/>
          </a:p>
          <a:p>
            <a:r>
              <a:rPr lang="es-MX" dirty="0"/>
              <a:t>Colocaciones en mercados internacionales por al menos USD 1.000 millones anuales entre 2022 y 2025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83758-2C2F-9A41-8EF8-2261AED312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Mejorar el manejo de deuda interna, mediante subastas inversas, utilización de mecanismos competitivos y ampliación de la base inversora.</a:t>
            </a:r>
          </a:p>
          <a:p>
            <a:endParaRPr lang="es-MX" dirty="0"/>
          </a:p>
          <a:p>
            <a:r>
              <a:rPr lang="es-MX" dirty="0"/>
              <a:t>Otros préstamos de apoyo presupuestario en negociación, aprox. USD 1.680 millones.</a:t>
            </a:r>
          </a:p>
        </p:txBody>
      </p:sp>
    </p:spTree>
    <p:extLst>
      <p:ext uri="{BB962C8B-B14F-4D97-AF65-F5344CB8AC3E}">
        <p14:creationId xmlns:p14="http://schemas.microsoft.com/office/powerpoint/2010/main" val="3560093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9725" y="1690688"/>
            <a:ext cx="11049001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s-MX" sz="5100" dirty="0"/>
              <a:t>Proyectos de reforma fiscal en ingresos:</a:t>
            </a:r>
          </a:p>
          <a:p>
            <a:r>
              <a:rPr lang="es-MX" sz="3600" dirty="0"/>
              <a:t>Modificación de la Ley del Impuesto sobre la Renta: creación del sistema de Renta Global – Dual. Proyecto de ley </a:t>
            </a:r>
            <a:r>
              <a:rPr lang="es-MX" sz="3600" dirty="0" err="1"/>
              <a:t>N°</a:t>
            </a:r>
            <a:r>
              <a:rPr lang="es-MX" sz="3600" dirty="0"/>
              <a:t> 22393</a:t>
            </a:r>
          </a:p>
          <a:p>
            <a:endParaRPr lang="es-MX" sz="3600" dirty="0"/>
          </a:p>
          <a:p>
            <a:r>
              <a:rPr lang="es-MX" sz="3600" dirty="0"/>
              <a:t>Proyecto de eliminación o reducción de beneficios fiscales (exoneraciones), Expediente </a:t>
            </a:r>
            <a:r>
              <a:rPr lang="es-MX" sz="3600" dirty="0" err="1"/>
              <a:t>N°</a:t>
            </a:r>
            <a:r>
              <a:rPr lang="es-MX" sz="3600" dirty="0"/>
              <a:t> 22369.</a:t>
            </a:r>
          </a:p>
          <a:p>
            <a:endParaRPr lang="es-MX" sz="3600" dirty="0"/>
          </a:p>
          <a:p>
            <a:r>
              <a:rPr lang="es-MX" sz="3600" dirty="0"/>
              <a:t>Establecimiento de un aporte solidario y temporal sobre la utilidad de las empresas públicas, Expediente </a:t>
            </a:r>
            <a:r>
              <a:rPr lang="es-MX" sz="3600" dirty="0" err="1"/>
              <a:t>N°</a:t>
            </a:r>
            <a:r>
              <a:rPr lang="es-MX" sz="3600" dirty="0"/>
              <a:t> 22.384.</a:t>
            </a:r>
          </a:p>
          <a:p>
            <a:endParaRPr lang="es-MX" sz="3600" dirty="0"/>
          </a:p>
          <a:p>
            <a:r>
              <a:rPr lang="es-MX" sz="3600" dirty="0"/>
              <a:t>Aumento a las tarifas de las remesas al exterior, proyecto de ley </a:t>
            </a:r>
            <a:r>
              <a:rPr lang="es-MX" sz="3600" dirty="0" err="1"/>
              <a:t>N°</a:t>
            </a:r>
            <a:r>
              <a:rPr lang="es-MX" sz="3600" dirty="0"/>
              <a:t> 22369</a:t>
            </a:r>
          </a:p>
          <a:p>
            <a:endParaRPr lang="es-MX" sz="3600" dirty="0"/>
          </a:p>
          <a:p>
            <a:r>
              <a:rPr lang="es-MX" sz="3600" dirty="0"/>
              <a:t>Transformación del actual Impuesto Solidario en el Impuesto a Bienes Inmuebles de lujo, expediente </a:t>
            </a:r>
            <a:r>
              <a:rPr lang="es-MX" sz="3600" dirty="0" err="1"/>
              <a:t>N°</a:t>
            </a:r>
            <a:r>
              <a:rPr lang="es-MX" sz="3600" dirty="0"/>
              <a:t> 22382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1325563"/>
          </a:xfrm>
        </p:spPr>
        <p:txBody>
          <a:bodyPr>
            <a:normAutofit/>
          </a:bodyPr>
          <a:lstStyle/>
          <a:p>
            <a:r>
              <a:rPr lang="es-MX" sz="3200" dirty="0"/>
              <a:t>Búsqueda de recursos tributarios para un financiamiento más sano de la Hacienda Pública</a:t>
            </a:r>
            <a:r>
              <a:rPr lang="es-ES_tradnl" sz="32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045495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53DA0E7-3FDE-1E4E-BFF3-1B9DA4792E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D682CC-C2BE-BB41-8A97-4103C56EE1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7523621" cy="2387600"/>
          </a:xfrm>
        </p:spPr>
        <p:txBody>
          <a:bodyPr/>
          <a:lstStyle/>
          <a:p>
            <a:r>
              <a:rPr lang="es-MX" sz="4800" dirty="0"/>
              <a:t>Proyectos de reforma fiscal en ingresos</a:t>
            </a:r>
            <a:endParaRPr lang="es-ES_tradnl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EC8DEC5-433E-4A48-918E-26C30FEB34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sz="2400" dirty="0"/>
              <a:t> Propuesta de Renta Global Dual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81439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9725" y="928468"/>
            <a:ext cx="11049001" cy="517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Diferencias entre el esquema actual y el propuesto:</a:t>
            </a:r>
          </a:p>
          <a:p>
            <a:pPr marL="0" indent="0">
              <a:buNone/>
            </a:pPr>
            <a:endParaRPr lang="es-MX" sz="18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675885"/>
          </a:xfrm>
        </p:spPr>
        <p:txBody>
          <a:bodyPr>
            <a:normAutofit/>
          </a:bodyPr>
          <a:lstStyle/>
          <a:p>
            <a:r>
              <a:rPr lang="es-MX" sz="3200" dirty="0"/>
              <a:t>Impuesto sobre la Renta Global - Dual</a:t>
            </a:r>
            <a:r>
              <a:rPr lang="es-ES_tradnl" sz="3200" dirty="0"/>
              <a:t>: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7E80645-9A27-48E8-BF51-619AE6109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1862597"/>
              </p:ext>
            </p:extLst>
          </p:nvPr>
        </p:nvGraphicFramePr>
        <p:xfrm>
          <a:off x="739724" y="1576218"/>
          <a:ext cx="11049001" cy="3817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9DB2F27-D614-454E-9F35-7C9B37F682A6}"/>
              </a:ext>
            </a:extLst>
          </p:cNvPr>
          <p:cNvSpPr txBox="1">
            <a:spLocks/>
          </p:cNvSpPr>
          <p:nvPr/>
        </p:nvSpPr>
        <p:spPr>
          <a:xfrm>
            <a:off x="669974" y="5670562"/>
            <a:ext cx="11049001" cy="517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dirty="0"/>
              <a:t>Con la propuesta, la persona física se vuelve el centro del sistema de imposición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MX" sz="1800" b="1" dirty="0"/>
          </a:p>
        </p:txBody>
      </p:sp>
    </p:spTree>
    <p:extLst>
      <p:ext uri="{BB962C8B-B14F-4D97-AF65-F5344CB8AC3E}">
        <p14:creationId xmlns:p14="http://schemas.microsoft.com/office/powerpoint/2010/main" val="2803684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9725" y="928468"/>
            <a:ext cx="11049001" cy="517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Características del impuesto:</a:t>
            </a:r>
          </a:p>
          <a:p>
            <a:pPr marL="0" indent="0">
              <a:buNone/>
            </a:pPr>
            <a:endParaRPr lang="es-MX" sz="18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675885"/>
          </a:xfrm>
        </p:spPr>
        <p:txBody>
          <a:bodyPr>
            <a:normAutofit/>
          </a:bodyPr>
          <a:lstStyle/>
          <a:p>
            <a:r>
              <a:rPr lang="es-MX" sz="3200" dirty="0"/>
              <a:t>Impuesto sobre la Renta Global - Dual</a:t>
            </a:r>
            <a:r>
              <a:rPr lang="es-ES_tradnl" sz="3200" dirty="0"/>
              <a:t>:</a:t>
            </a: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D4576F53-0BD7-48DE-A3A1-6D91314847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705424"/>
              </p:ext>
            </p:extLst>
          </p:nvPr>
        </p:nvGraphicFramePr>
        <p:xfrm>
          <a:off x="669975" y="1446407"/>
          <a:ext cx="10979250" cy="4813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7350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9725" y="928468"/>
            <a:ext cx="11049001" cy="517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Hecho Generador</a:t>
            </a:r>
          </a:p>
          <a:p>
            <a:pPr marL="0" indent="0">
              <a:buNone/>
            </a:pPr>
            <a:endParaRPr lang="es-MX" sz="18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675885"/>
          </a:xfrm>
        </p:spPr>
        <p:txBody>
          <a:bodyPr>
            <a:normAutofit/>
          </a:bodyPr>
          <a:lstStyle/>
          <a:p>
            <a:r>
              <a:rPr lang="es-MX" sz="3200" dirty="0"/>
              <a:t>Impuesto sobre la Renta Global - Dual</a:t>
            </a:r>
            <a:r>
              <a:rPr lang="es-ES_tradnl" sz="3200" dirty="0"/>
              <a:t>: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2E283640-FD3F-4C14-982A-D2B4E75717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8996249"/>
              </p:ext>
            </p:extLst>
          </p:nvPr>
        </p:nvGraphicFramePr>
        <p:xfrm>
          <a:off x="739725" y="1604353"/>
          <a:ext cx="11049001" cy="4430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3614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9725" y="928468"/>
            <a:ext cx="11049001" cy="517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Exenciones:</a:t>
            </a:r>
            <a:endParaRPr lang="es-MX" sz="18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779"/>
            <a:ext cx="10515600" cy="998806"/>
          </a:xfrm>
        </p:spPr>
        <p:txBody>
          <a:bodyPr>
            <a:normAutofit/>
          </a:bodyPr>
          <a:lstStyle/>
          <a:p>
            <a:r>
              <a:rPr lang="es-MX" sz="3200" dirty="0"/>
              <a:t>Impuesto sobre la Renta Global - Dual</a:t>
            </a:r>
            <a:r>
              <a:rPr lang="es-ES_tradnl" sz="3200" dirty="0"/>
              <a:t>: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BA3C473-10FF-44E0-AF57-BD731F4451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6147979"/>
              </p:ext>
            </p:extLst>
          </p:nvPr>
        </p:nvGraphicFramePr>
        <p:xfrm>
          <a:off x="535709" y="1446408"/>
          <a:ext cx="11120582" cy="487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7950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9725" y="928468"/>
            <a:ext cx="11049001" cy="517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b="1" dirty="0"/>
              <a:t>Tipos de rentas consideradas:</a:t>
            </a:r>
            <a:endParaRPr lang="es-MX" sz="18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779"/>
            <a:ext cx="10515600" cy="998806"/>
          </a:xfrm>
        </p:spPr>
        <p:txBody>
          <a:bodyPr>
            <a:normAutofit/>
          </a:bodyPr>
          <a:lstStyle/>
          <a:p>
            <a:r>
              <a:rPr lang="es-MX" sz="3200" dirty="0"/>
              <a:t>Impuesto sobre la Renta Global - Dual</a:t>
            </a:r>
            <a:r>
              <a:rPr lang="es-ES_tradnl" sz="3200" dirty="0"/>
              <a:t>: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1BA3C473-10FF-44E0-AF57-BD731F4451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9450853"/>
              </p:ext>
            </p:extLst>
          </p:nvPr>
        </p:nvGraphicFramePr>
        <p:xfrm>
          <a:off x="535709" y="1446408"/>
          <a:ext cx="11120582" cy="4876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1096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7940"/>
          </a:xfrm>
        </p:spPr>
        <p:txBody>
          <a:bodyPr>
            <a:normAutofit fontScale="90000"/>
          </a:bodyPr>
          <a:lstStyle/>
          <a:p>
            <a:r>
              <a:rPr lang="es-MX" sz="3600" dirty="0"/>
              <a:t>Impuesto sobre la Renta Global - Dual</a:t>
            </a:r>
            <a:r>
              <a:rPr lang="es-ES_tradnl" sz="3600" dirty="0"/>
              <a:t>:</a:t>
            </a:r>
            <a:endParaRPr lang="es-MX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5F8E6-0201-A648-BF34-6D00C89720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/>
              <a:t>Mínimo Vital Personal: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¢8.425.000 anuales.</a:t>
            </a:r>
          </a:p>
          <a:p>
            <a:endParaRPr lang="es-MX" dirty="0"/>
          </a:p>
          <a:p>
            <a:r>
              <a:rPr lang="es-MX" dirty="0"/>
              <a:t>Si la persona tiene discapacidad acreditada podrá duplicar el mínimo vital.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83758-2C2F-9A41-8EF8-2261AED31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46263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MX" dirty="0"/>
              <a:t>Mínimo Vital Familiar (anual):</a:t>
            </a:r>
          </a:p>
          <a:p>
            <a:endParaRPr lang="es-MX" dirty="0"/>
          </a:p>
          <a:p>
            <a:r>
              <a:rPr lang="es-MX" dirty="0"/>
              <a:t>Cónyuge: ¢250.000 </a:t>
            </a:r>
          </a:p>
          <a:p>
            <a:endParaRPr lang="es-MX" dirty="0"/>
          </a:p>
          <a:p>
            <a:r>
              <a:rPr lang="es-MX" dirty="0"/>
              <a:t>Descendientes solteros, menores de edad, estudiantes menores a25 años o discapacitados: ¢150.000</a:t>
            </a:r>
          </a:p>
          <a:p>
            <a:endParaRPr lang="es-MX" dirty="0"/>
          </a:p>
          <a:p>
            <a:r>
              <a:rPr lang="es-MX" dirty="0"/>
              <a:t>Material Escolar para descendientes entre 5 y 17 años: ¢100.000</a:t>
            </a:r>
          </a:p>
          <a:p>
            <a:endParaRPr lang="es-MX" dirty="0"/>
          </a:p>
          <a:p>
            <a:r>
              <a:rPr lang="es-MX" dirty="0"/>
              <a:t>Por cada descendiente discapacitado que no obtenga rentas: 25% del MV personal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4014F49-3892-44EF-BA00-9BA641DA9C56}"/>
              </a:ext>
            </a:extLst>
          </p:cNvPr>
          <p:cNvSpPr txBox="1">
            <a:spLocks/>
          </p:cNvSpPr>
          <p:nvPr/>
        </p:nvSpPr>
        <p:spPr>
          <a:xfrm>
            <a:off x="739725" y="928468"/>
            <a:ext cx="11049001" cy="517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Mínimo Vital:</a:t>
            </a:r>
            <a:endParaRPr lang="es-MX" sz="1800" b="1" dirty="0"/>
          </a:p>
        </p:txBody>
      </p:sp>
    </p:spTree>
    <p:extLst>
      <p:ext uri="{BB962C8B-B14F-4D97-AF65-F5344CB8AC3E}">
        <p14:creationId xmlns:p14="http://schemas.microsoft.com/office/powerpoint/2010/main" val="311545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7940"/>
          </a:xfrm>
        </p:spPr>
        <p:txBody>
          <a:bodyPr>
            <a:normAutofit fontScale="90000"/>
          </a:bodyPr>
          <a:lstStyle/>
          <a:p>
            <a:r>
              <a:rPr lang="es-MX" sz="3600" dirty="0"/>
              <a:t>Impuesto sobre la Renta Global - Dual</a:t>
            </a:r>
            <a:r>
              <a:rPr lang="es-ES_tradnl" sz="3600" dirty="0"/>
              <a:t>:</a:t>
            </a:r>
            <a:endParaRPr lang="es-MX" sz="36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4014F49-3892-44EF-BA00-9BA641DA9C56}"/>
              </a:ext>
            </a:extLst>
          </p:cNvPr>
          <p:cNvSpPr txBox="1">
            <a:spLocks/>
          </p:cNvSpPr>
          <p:nvPr/>
        </p:nvSpPr>
        <p:spPr>
          <a:xfrm>
            <a:off x="739725" y="928468"/>
            <a:ext cx="11049001" cy="5136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Cálculo del Impuesto: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s-MX" sz="2400" dirty="0"/>
              <a:t>Una vez deducidos los mínimos vitales anteriores, se aplica la siguiente escala de tarifas: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MX" sz="1800" dirty="0"/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13EA21F7-5AEB-4E2E-94E2-F53C034C91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093929"/>
              </p:ext>
            </p:extLst>
          </p:nvPr>
        </p:nvGraphicFramePr>
        <p:xfrm>
          <a:off x="1927276" y="1898300"/>
          <a:ext cx="7807567" cy="3520297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263983">
                  <a:extLst>
                    <a:ext uri="{9D8B030D-6E8A-4147-A177-3AD203B41FA5}">
                      <a16:colId xmlns:a16="http://schemas.microsoft.com/office/drawing/2014/main" val="279607410"/>
                    </a:ext>
                  </a:extLst>
                </a:gridCol>
                <a:gridCol w="2771792">
                  <a:extLst>
                    <a:ext uri="{9D8B030D-6E8A-4147-A177-3AD203B41FA5}">
                      <a16:colId xmlns:a16="http://schemas.microsoft.com/office/drawing/2014/main" val="4094667292"/>
                    </a:ext>
                  </a:extLst>
                </a:gridCol>
                <a:gridCol w="2771792">
                  <a:extLst>
                    <a:ext uri="{9D8B030D-6E8A-4147-A177-3AD203B41FA5}">
                      <a16:colId xmlns:a16="http://schemas.microsoft.com/office/drawing/2014/main" val="1289924419"/>
                    </a:ext>
                  </a:extLst>
                </a:gridCol>
              </a:tblGrid>
              <a:tr h="397700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2800" b="1" u="none" strike="noStrike">
                          <a:effectLst/>
                        </a:rPr>
                        <a:t> De ¢ </a:t>
                      </a:r>
                      <a:endParaRPr lang="es-CR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2800" b="1" u="none" strike="noStrike">
                          <a:effectLst/>
                        </a:rPr>
                        <a:t> Hasta ¢ </a:t>
                      </a:r>
                      <a:endParaRPr lang="es-CR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2800" b="1" u="none" strike="noStrike" dirty="0">
                          <a:effectLst/>
                        </a:rPr>
                        <a:t>Tarifa</a:t>
                      </a:r>
                      <a:endParaRPr lang="es-C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6861365"/>
                  </a:ext>
                </a:extLst>
              </a:tr>
              <a:tr h="442524"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                             -  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5,000,000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10.0%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1540671"/>
                  </a:ext>
                </a:extLst>
              </a:tr>
              <a:tr h="660382"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5,000,000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12,000,000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15.0%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6363538"/>
                  </a:ext>
                </a:extLst>
              </a:tr>
              <a:tr h="660382"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12,000,000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19,000,000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20.0%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4150200"/>
                  </a:ext>
                </a:extLst>
              </a:tr>
              <a:tr h="660382"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19,000,000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29,000,000 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25.0%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4001821"/>
                  </a:ext>
                </a:extLst>
              </a:tr>
              <a:tr h="660382"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Más 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29,000,000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2400" u="none" strike="noStrike" dirty="0">
                          <a:effectLst/>
                        </a:rPr>
                        <a:t>27.5%</a:t>
                      </a:r>
                      <a:endParaRPr lang="es-C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9659769"/>
                  </a:ext>
                </a:extLst>
              </a:tr>
            </a:tbl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094F298F-2F7C-479B-A832-2A69B7688E89}"/>
              </a:ext>
            </a:extLst>
          </p:cNvPr>
          <p:cNvSpPr txBox="1"/>
          <p:nvPr/>
        </p:nvSpPr>
        <p:spPr>
          <a:xfrm>
            <a:off x="900333" y="5734567"/>
            <a:ext cx="102131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dirty="0">
                <a:latin typeface="Barlow" panose="00000500000000000000" pitchFamily="2" charset="0"/>
              </a:rPr>
              <a:t>Los tramos de esta escala se actualizarán anualmente, con base en las variaciones de los índices de precios al consumidor que determine el INEC</a:t>
            </a:r>
            <a:endParaRPr lang="es-CR" dirty="0"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936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53DA0E7-3FDE-1E4E-BFF3-1B9DA4792E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D682CC-C2BE-BB41-8A97-4103C56EE1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sz="4800" dirty="0"/>
              <a:t>Acciones en Gasto y Deuda Pública</a:t>
            </a:r>
            <a:endParaRPr lang="es-ES_tradnl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4EC8DEC5-433E-4A48-918E-26C30FEB34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sz="2400" dirty="0"/>
              <a:t> 2020 – 2021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46510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9974" y="812725"/>
            <a:ext cx="11049001" cy="8753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b="1" dirty="0"/>
              <a:t>Cálculo del Impuesto:</a:t>
            </a:r>
          </a:p>
          <a:p>
            <a:pPr marL="0" indent="0">
              <a:buNone/>
            </a:pPr>
            <a:r>
              <a:rPr lang="es-MX" sz="2400" dirty="0"/>
              <a:t>Salario bruto devengado: ¢900.000, cónyuge y 2 hijos en edad escolar.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546075"/>
          </a:xfrm>
        </p:spPr>
        <p:txBody>
          <a:bodyPr>
            <a:normAutofit/>
          </a:bodyPr>
          <a:lstStyle/>
          <a:p>
            <a:r>
              <a:rPr lang="es-CR" sz="3200" dirty="0"/>
              <a:t>Impuesto sobre la Renta Global - Dual</a:t>
            </a:r>
            <a:endParaRPr lang="es-ES_tradnl" sz="32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68DAF97-026D-4C01-A3C4-3E5F0CA90E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0" t="41716" r="24879" b="14822"/>
          <a:stretch/>
        </p:blipFill>
        <p:spPr>
          <a:xfrm>
            <a:off x="437092" y="1953743"/>
            <a:ext cx="11514764" cy="387663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8041F6-D727-444A-BE3B-C7BE5B61279D}"/>
              </a:ext>
            </a:extLst>
          </p:cNvPr>
          <p:cNvSpPr txBox="1">
            <a:spLocks/>
          </p:cNvSpPr>
          <p:nvPr/>
        </p:nvSpPr>
        <p:spPr>
          <a:xfrm>
            <a:off x="1935480" y="1598172"/>
            <a:ext cx="2861604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Situación actual</a:t>
            </a:r>
            <a:endParaRPr lang="es-MX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7EB27D5-DE91-452C-8001-6621C1EE7408}"/>
              </a:ext>
            </a:extLst>
          </p:cNvPr>
          <p:cNvSpPr txBox="1">
            <a:spLocks/>
          </p:cNvSpPr>
          <p:nvPr/>
        </p:nvSpPr>
        <p:spPr>
          <a:xfrm>
            <a:off x="8461717" y="1617784"/>
            <a:ext cx="1794803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Propuesta</a:t>
            </a:r>
            <a:endParaRPr lang="es-MX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DD556EC-E286-488F-90CE-D4DC6581F4A8}"/>
              </a:ext>
            </a:extLst>
          </p:cNvPr>
          <p:cNvSpPr txBox="1">
            <a:spLocks/>
          </p:cNvSpPr>
          <p:nvPr/>
        </p:nvSpPr>
        <p:spPr>
          <a:xfrm>
            <a:off x="2498187" y="6013307"/>
            <a:ext cx="7646963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dirty="0"/>
              <a:t>Diferencia mensual: ¢13.251 - Diferencia Anual: ¢159.020</a:t>
            </a:r>
          </a:p>
        </p:txBody>
      </p:sp>
    </p:spTree>
    <p:extLst>
      <p:ext uri="{BB962C8B-B14F-4D97-AF65-F5344CB8AC3E}">
        <p14:creationId xmlns:p14="http://schemas.microsoft.com/office/powerpoint/2010/main" val="679325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9974" y="812725"/>
            <a:ext cx="11049001" cy="8753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b="1" dirty="0"/>
              <a:t>Cálculo del Impuesto:</a:t>
            </a:r>
          </a:p>
          <a:p>
            <a:pPr marL="0" indent="0">
              <a:buNone/>
            </a:pPr>
            <a:r>
              <a:rPr lang="es-MX" sz="2400" dirty="0"/>
              <a:t>Salario bruto devengado: ¢2.000.000, cónyuge y 2 hijos en edad escolar.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546075"/>
          </a:xfrm>
        </p:spPr>
        <p:txBody>
          <a:bodyPr>
            <a:normAutofit/>
          </a:bodyPr>
          <a:lstStyle/>
          <a:p>
            <a:r>
              <a:rPr lang="es-CR" sz="3200" dirty="0"/>
              <a:t>Impuesto sobre la Renta Global - Dual</a:t>
            </a:r>
            <a:endParaRPr lang="es-ES_tradnl" sz="3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8041F6-D727-444A-BE3B-C7BE5B61279D}"/>
              </a:ext>
            </a:extLst>
          </p:cNvPr>
          <p:cNvSpPr txBox="1">
            <a:spLocks/>
          </p:cNvSpPr>
          <p:nvPr/>
        </p:nvSpPr>
        <p:spPr>
          <a:xfrm>
            <a:off x="1935480" y="1598172"/>
            <a:ext cx="2861604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Situación actual</a:t>
            </a:r>
            <a:endParaRPr lang="es-MX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7EB27D5-DE91-452C-8001-6621C1EE7408}"/>
              </a:ext>
            </a:extLst>
          </p:cNvPr>
          <p:cNvSpPr txBox="1">
            <a:spLocks/>
          </p:cNvSpPr>
          <p:nvPr/>
        </p:nvSpPr>
        <p:spPr>
          <a:xfrm>
            <a:off x="8461717" y="1617784"/>
            <a:ext cx="1794803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Propuesta</a:t>
            </a:r>
            <a:endParaRPr lang="es-MX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DD556EC-E286-488F-90CE-D4DC6581F4A8}"/>
              </a:ext>
            </a:extLst>
          </p:cNvPr>
          <p:cNvSpPr txBox="1">
            <a:spLocks/>
          </p:cNvSpPr>
          <p:nvPr/>
        </p:nvSpPr>
        <p:spPr>
          <a:xfrm>
            <a:off x="2498187" y="6013307"/>
            <a:ext cx="7646963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dirty="0"/>
              <a:t>Diferencia mensual: ¢27.760 - Diferencia Anual: ¢333.120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723322C-4213-4384-9659-F12CE05F79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5" t="41592" r="25116" b="15675"/>
          <a:stretch/>
        </p:blipFill>
        <p:spPr>
          <a:xfrm>
            <a:off x="379827" y="1985925"/>
            <a:ext cx="11339147" cy="37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07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9974" y="812725"/>
            <a:ext cx="11049001" cy="8753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b="1" dirty="0"/>
              <a:t>Cálculo del Impuesto:</a:t>
            </a:r>
          </a:p>
          <a:p>
            <a:pPr marL="0" indent="0">
              <a:buNone/>
            </a:pPr>
            <a:r>
              <a:rPr lang="es-MX" sz="2400" dirty="0"/>
              <a:t>Renta neta anual devengada: ¢12.000.000, cónyuge y 2 hijos en edad escolar.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546075"/>
          </a:xfrm>
        </p:spPr>
        <p:txBody>
          <a:bodyPr>
            <a:normAutofit/>
          </a:bodyPr>
          <a:lstStyle/>
          <a:p>
            <a:r>
              <a:rPr lang="es-CR" sz="3200" dirty="0"/>
              <a:t>Impuesto sobre la Renta Global - Dual</a:t>
            </a:r>
            <a:endParaRPr lang="es-ES_tradnl" sz="3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8041F6-D727-444A-BE3B-C7BE5B61279D}"/>
              </a:ext>
            </a:extLst>
          </p:cNvPr>
          <p:cNvSpPr txBox="1">
            <a:spLocks/>
          </p:cNvSpPr>
          <p:nvPr/>
        </p:nvSpPr>
        <p:spPr>
          <a:xfrm>
            <a:off x="1935480" y="1598172"/>
            <a:ext cx="2861604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Situación actual</a:t>
            </a:r>
            <a:endParaRPr lang="es-MX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7EB27D5-DE91-452C-8001-6621C1EE7408}"/>
              </a:ext>
            </a:extLst>
          </p:cNvPr>
          <p:cNvSpPr txBox="1">
            <a:spLocks/>
          </p:cNvSpPr>
          <p:nvPr/>
        </p:nvSpPr>
        <p:spPr>
          <a:xfrm>
            <a:off x="8461717" y="1617784"/>
            <a:ext cx="1794803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Propuesta</a:t>
            </a:r>
            <a:endParaRPr lang="es-MX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DD556EC-E286-488F-90CE-D4DC6581F4A8}"/>
              </a:ext>
            </a:extLst>
          </p:cNvPr>
          <p:cNvSpPr txBox="1">
            <a:spLocks/>
          </p:cNvSpPr>
          <p:nvPr/>
        </p:nvSpPr>
        <p:spPr>
          <a:xfrm>
            <a:off x="4587825" y="5830380"/>
            <a:ext cx="3016348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dirty="0"/>
              <a:t>Diferencia: - 931.630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89FDEB0-BD5F-4B2A-9B75-1927DD7CD2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1" t="32401" r="10692" b="17256"/>
          <a:stretch/>
        </p:blipFill>
        <p:spPr>
          <a:xfrm>
            <a:off x="571499" y="2020753"/>
            <a:ext cx="11049001" cy="363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0850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9974" y="812725"/>
            <a:ext cx="11049001" cy="8753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2400" b="1" dirty="0"/>
              <a:t>Cálculo del Impuesto:</a:t>
            </a:r>
          </a:p>
          <a:p>
            <a:pPr marL="0" indent="0">
              <a:buNone/>
            </a:pPr>
            <a:r>
              <a:rPr lang="es-MX" sz="2400" dirty="0"/>
              <a:t>Renta neta anual devengada: ¢60.000.000, cónyuge y 2 hijos en edad escolar.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675" y="252583"/>
            <a:ext cx="10515600" cy="546075"/>
          </a:xfrm>
        </p:spPr>
        <p:txBody>
          <a:bodyPr>
            <a:normAutofit/>
          </a:bodyPr>
          <a:lstStyle/>
          <a:p>
            <a:r>
              <a:rPr lang="es-CR" sz="3200" dirty="0"/>
              <a:t>Impuesto sobre la Renta Global - Dual</a:t>
            </a:r>
            <a:endParaRPr lang="es-ES_tradnl" sz="3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8041F6-D727-444A-BE3B-C7BE5B61279D}"/>
              </a:ext>
            </a:extLst>
          </p:cNvPr>
          <p:cNvSpPr txBox="1">
            <a:spLocks/>
          </p:cNvSpPr>
          <p:nvPr/>
        </p:nvSpPr>
        <p:spPr>
          <a:xfrm>
            <a:off x="1935480" y="1598172"/>
            <a:ext cx="2861604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Situación actual</a:t>
            </a:r>
            <a:endParaRPr lang="es-MX" sz="24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7EB27D5-DE91-452C-8001-6621C1EE7408}"/>
              </a:ext>
            </a:extLst>
          </p:cNvPr>
          <p:cNvSpPr txBox="1">
            <a:spLocks/>
          </p:cNvSpPr>
          <p:nvPr/>
        </p:nvSpPr>
        <p:spPr>
          <a:xfrm>
            <a:off x="8461717" y="1617784"/>
            <a:ext cx="1794803" cy="429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Propuesta</a:t>
            </a:r>
            <a:endParaRPr lang="es-MX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DD556EC-E286-488F-90CE-D4DC6581F4A8}"/>
              </a:ext>
            </a:extLst>
          </p:cNvPr>
          <p:cNvSpPr txBox="1">
            <a:spLocks/>
          </p:cNvSpPr>
          <p:nvPr/>
        </p:nvSpPr>
        <p:spPr>
          <a:xfrm>
            <a:off x="4587825" y="5964020"/>
            <a:ext cx="3016348" cy="4297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dirty="0"/>
              <a:t>Diferencia: - 1,428,105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CCC6E00-8EA6-4327-A203-1BB8DC4E32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1" t="29561" r="10808" b="16702"/>
          <a:stretch/>
        </p:blipFill>
        <p:spPr>
          <a:xfrm>
            <a:off x="422030" y="2027962"/>
            <a:ext cx="11049001" cy="389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63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7940"/>
          </a:xfrm>
        </p:spPr>
        <p:txBody>
          <a:bodyPr>
            <a:normAutofit fontScale="90000"/>
          </a:bodyPr>
          <a:lstStyle/>
          <a:p>
            <a:r>
              <a:rPr lang="es-MX" sz="3600" dirty="0"/>
              <a:t>Impuesto sobre la Renta Global - Dual</a:t>
            </a:r>
            <a:r>
              <a:rPr lang="es-ES_tradnl" sz="3600" dirty="0"/>
              <a:t>:</a:t>
            </a:r>
            <a:endParaRPr lang="es-MX" sz="36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4014F49-3892-44EF-BA00-9BA641DA9C56}"/>
              </a:ext>
            </a:extLst>
          </p:cNvPr>
          <p:cNvSpPr txBox="1">
            <a:spLocks/>
          </p:cNvSpPr>
          <p:nvPr/>
        </p:nvSpPr>
        <p:spPr>
          <a:xfrm>
            <a:off x="739725" y="928468"/>
            <a:ext cx="11049001" cy="748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Retenciones y tipo de gravamen fijo:</a:t>
            </a:r>
            <a:endParaRPr lang="es-MX" sz="2400" dirty="0"/>
          </a:p>
          <a:p>
            <a:pPr marL="0" indent="0">
              <a:buFont typeface="Arial" panose="020B0604020202020204" pitchFamily="34" charset="0"/>
              <a:buNone/>
            </a:pPr>
            <a:endParaRPr lang="es-MX" sz="1800" dirty="0"/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B022956-63B0-43ED-BC8C-FE07C9F462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377981"/>
              </p:ext>
            </p:extLst>
          </p:nvPr>
        </p:nvGraphicFramePr>
        <p:xfrm>
          <a:off x="559563" y="1917700"/>
          <a:ext cx="11239128" cy="2752773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79200">
                  <a:extLst>
                    <a:ext uri="{9D8B030D-6E8A-4147-A177-3AD203B41FA5}">
                      <a16:colId xmlns:a16="http://schemas.microsoft.com/office/drawing/2014/main" val="3555725307"/>
                    </a:ext>
                  </a:extLst>
                </a:gridCol>
                <a:gridCol w="803564">
                  <a:extLst>
                    <a:ext uri="{9D8B030D-6E8A-4147-A177-3AD203B41FA5}">
                      <a16:colId xmlns:a16="http://schemas.microsoft.com/office/drawing/2014/main" val="224510926"/>
                    </a:ext>
                  </a:extLst>
                </a:gridCol>
                <a:gridCol w="4719782">
                  <a:extLst>
                    <a:ext uri="{9D8B030D-6E8A-4147-A177-3AD203B41FA5}">
                      <a16:colId xmlns:a16="http://schemas.microsoft.com/office/drawing/2014/main" val="3751923998"/>
                    </a:ext>
                  </a:extLst>
                </a:gridCol>
                <a:gridCol w="3236582">
                  <a:extLst>
                    <a:ext uri="{9D8B030D-6E8A-4147-A177-3AD203B41FA5}">
                      <a16:colId xmlns:a16="http://schemas.microsoft.com/office/drawing/2014/main" val="1975450377"/>
                    </a:ext>
                  </a:extLst>
                </a:gridCol>
              </a:tblGrid>
              <a:tr h="412633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Tipo</a:t>
                      </a:r>
                      <a:endParaRPr lang="es-CR" sz="1800" dirty="0">
                        <a:latin typeface="Bahnschrift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%</a:t>
                      </a:r>
                      <a:endParaRPr lang="es-CR" sz="1800" dirty="0">
                        <a:latin typeface="Bahnschrift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Retenedores</a:t>
                      </a:r>
                      <a:endParaRPr lang="es-CR" sz="1800" dirty="0">
                        <a:latin typeface="Bahnschrift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/>
                        <a:t>Plazo</a:t>
                      </a:r>
                      <a:endParaRPr lang="es-CR" sz="1800" dirty="0">
                        <a:latin typeface="Bahnschrift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499470"/>
                  </a:ext>
                </a:extLst>
              </a:tr>
              <a:tr h="1322688">
                <a:tc>
                  <a:txBody>
                    <a:bodyPr/>
                    <a:lstStyle/>
                    <a:p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Rentas de capital</a:t>
                      </a:r>
                      <a:endParaRPr lang="es-CR" sz="180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s-CR" sz="180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Emisores, los agentes pagadores, las sociedades anónimas, las bolsas de valores, los puestos de bolsa y otras entidades que paguen o acrediten las rentas</a:t>
                      </a:r>
                      <a:endParaRPr lang="es-CR" sz="180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A la fecha del devengo de las rentas, y deberán depositarse al fisco a los 15 días naturales del mes siguiente </a:t>
                      </a:r>
                      <a:endParaRPr lang="es-CR" sz="180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511269"/>
                  </a:ext>
                </a:extLst>
              </a:tr>
              <a:tr h="1017452">
                <a:tc>
                  <a:txBody>
                    <a:bodyPr/>
                    <a:lstStyle/>
                    <a:p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Saldo positivo de las ganancias y pérdidas patrimoniales</a:t>
                      </a:r>
                      <a:endParaRPr lang="es-CR" sz="180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s-CR" sz="1800" kern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s-CR" sz="1800" dirty="0">
                        <a:latin typeface="Bahnschrift" panose="020B05020402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El contribuyente, en la primera venta, podrá pagar el impuesto aplicando al precio de enajenación la tarifa del impuesto del 2,25%</a:t>
                      </a:r>
                      <a:endParaRPr lang="es-CR" sz="180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800" kern="1200" dirty="0">
                          <a:solidFill>
                            <a:schemeClr val="tx1"/>
                          </a:solidFill>
                        </a:rPr>
                        <a:t>Será único y definitivo respecto de las rentas no vinculadas a la actividad lucrativa</a:t>
                      </a:r>
                      <a:endParaRPr lang="es-CR" sz="1800" kern="1200" dirty="0">
                        <a:solidFill>
                          <a:schemeClr val="tx1"/>
                        </a:solidFill>
                        <a:latin typeface="Bahnschrif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1971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109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7940"/>
          </a:xfrm>
        </p:spPr>
        <p:txBody>
          <a:bodyPr>
            <a:normAutofit fontScale="90000"/>
          </a:bodyPr>
          <a:lstStyle/>
          <a:p>
            <a:r>
              <a:rPr lang="es-MX" sz="3600" dirty="0"/>
              <a:t>Impuesto sobre la Renta Global - Dual</a:t>
            </a:r>
            <a:r>
              <a:rPr lang="es-ES_tradnl" sz="3600" dirty="0"/>
              <a:t>:</a:t>
            </a:r>
            <a:endParaRPr lang="es-MX" sz="36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4014F49-3892-44EF-BA00-9BA641DA9C56}"/>
              </a:ext>
            </a:extLst>
          </p:cNvPr>
          <p:cNvSpPr txBox="1">
            <a:spLocks/>
          </p:cNvSpPr>
          <p:nvPr/>
        </p:nvSpPr>
        <p:spPr>
          <a:xfrm>
            <a:off x="739725" y="928468"/>
            <a:ext cx="11049001" cy="748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Componentes:</a:t>
            </a:r>
            <a:endParaRPr lang="es-MX" sz="2400" dirty="0"/>
          </a:p>
          <a:p>
            <a:pPr marL="0" indent="0">
              <a:buFont typeface="Arial" panose="020B0604020202020204" pitchFamily="34" charset="0"/>
              <a:buNone/>
            </a:pPr>
            <a:endParaRPr lang="es-MX" sz="18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A9D58AE-CF28-4B3F-9778-7C17C1D60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3886" y="1258625"/>
            <a:ext cx="2082800" cy="96210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Rentas 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del trabajo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BA88022-A054-49BD-A065-D39C22D00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1885" y="4149309"/>
            <a:ext cx="2082800" cy="431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endParaRPr lang="en-US" altLang="es-CR" sz="1300" b="1" dirty="0"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Mobiliario</a:t>
            </a:r>
          </a:p>
          <a:p>
            <a:pPr algn="ctr" eaLnBrk="1" hangingPunct="1"/>
            <a:endParaRPr lang="en-US" altLang="es-CR" sz="1300" b="1" dirty="0">
              <a:latin typeface="Times New Roman" panose="02020603050405020304" pitchFamily="18" charset="0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ABE6BE5-386C-4984-952B-015486E59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9670" y="2475676"/>
            <a:ext cx="2082800" cy="9366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endParaRPr lang="es-CR" altLang="es-CR" sz="1300" b="1" dirty="0">
              <a:latin typeface="Times New Roman" panose="02020603050405020304" pitchFamily="18" charset="0"/>
            </a:endParaRPr>
          </a:p>
          <a:p>
            <a:pPr algn="ctr" eaLnBrk="1" hangingPunct="1"/>
            <a:endParaRPr lang="es-CR" altLang="es-CR" sz="1300" b="1" dirty="0"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Rentas 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de actividades 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lucrativas</a:t>
            </a:r>
          </a:p>
          <a:p>
            <a:pPr algn="ctr" eaLnBrk="1" hangingPunct="1"/>
            <a:endParaRPr lang="es-CR" altLang="es-CR" sz="1300" b="1" dirty="0">
              <a:latin typeface="Times New Roman" panose="02020603050405020304" pitchFamily="18" charset="0"/>
            </a:endParaRPr>
          </a:p>
          <a:p>
            <a:pPr algn="ctr" eaLnBrk="1" hangingPunct="1"/>
            <a:endParaRPr lang="en-US" altLang="es-CR" sz="1300" b="1" dirty="0">
              <a:latin typeface="Times New Roman" panose="02020603050405020304" pitchFamily="18" charset="0"/>
            </a:endParaRPr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879EDF6B-A90F-43D4-B23B-E78ACC261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2932" y="4141927"/>
            <a:ext cx="2261339" cy="8889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Rentas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del capital</a:t>
            </a: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B679198A-5F1E-403B-839C-AE42483EE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0713" y="5449416"/>
            <a:ext cx="2263558" cy="64563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Ganancias y Perdidas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de Capital</a:t>
            </a:r>
            <a:endParaRPr lang="en-US" altLang="es-CR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AutoShape 12">
            <a:extLst>
              <a:ext uri="{FF2B5EF4-FFF2-40B4-BE49-F238E27FC236}">
                <a16:creationId xmlns:a16="http://schemas.microsoft.com/office/drawing/2014/main" id="{8265CACE-15BB-44C7-9133-6561C23AF89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71304" y="4855690"/>
            <a:ext cx="838200" cy="2286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AutoShape 13">
            <a:extLst>
              <a:ext uri="{FF2B5EF4-FFF2-40B4-BE49-F238E27FC236}">
                <a16:creationId xmlns:a16="http://schemas.microsoft.com/office/drawing/2014/main" id="{D71325CE-D7C7-4451-BB71-BF96D440F1D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345904" y="4423890"/>
            <a:ext cx="863600" cy="20955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AutoShape 14">
            <a:extLst>
              <a:ext uri="{FF2B5EF4-FFF2-40B4-BE49-F238E27FC236}">
                <a16:creationId xmlns:a16="http://schemas.microsoft.com/office/drawing/2014/main" id="{52CF2C29-2D9C-4A6B-BC0B-379BAC13EE3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32784" y="4358572"/>
            <a:ext cx="984443" cy="383859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AutoShape 15">
            <a:extLst>
              <a:ext uri="{FF2B5EF4-FFF2-40B4-BE49-F238E27FC236}">
                <a16:creationId xmlns:a16="http://schemas.microsoft.com/office/drawing/2014/main" id="{9A625507-3261-4B02-9B28-03203D54BBF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43860" y="5308662"/>
            <a:ext cx="609600" cy="158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6">
            <a:extLst>
              <a:ext uri="{FF2B5EF4-FFF2-40B4-BE49-F238E27FC236}">
                <a16:creationId xmlns:a16="http://schemas.microsoft.com/office/drawing/2014/main" id="{C21137D3-1A41-4FB0-9A81-991B79F8D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8124" y="1871618"/>
            <a:ext cx="1752600" cy="990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US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BASE IMPONIBLE </a:t>
            </a:r>
          </a:p>
          <a:p>
            <a:pPr algn="ctr" eaLnBrk="1" hangingPunct="1"/>
            <a:r>
              <a:rPr lang="en-US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id="{56BCA09C-2539-466E-A532-A39329043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193" y="2466506"/>
            <a:ext cx="2244879" cy="898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54000" tIns="10800" rIns="54000" bIns="10800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1300" b="1" dirty="0">
                <a:latin typeface="Times New Roman" panose="02020603050405020304" pitchFamily="18" charset="0"/>
              </a:rPr>
              <a:t> </a:t>
            </a:r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Deducción de gastos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asociados a la actividad</a:t>
            </a:r>
          </a:p>
        </p:txBody>
      </p:sp>
      <p:sp>
        <p:nvSpPr>
          <p:cNvPr id="18" name="Rectangle 26">
            <a:extLst>
              <a:ext uri="{FF2B5EF4-FFF2-40B4-BE49-F238E27FC236}">
                <a16:creationId xmlns:a16="http://schemas.microsoft.com/office/drawing/2014/main" id="{CA11F50D-B764-4795-8F39-CB4F667EE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158" y="1655417"/>
            <a:ext cx="1960172" cy="1295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Rentas de la 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persona física</a:t>
            </a:r>
          </a:p>
        </p:txBody>
      </p:sp>
      <p:sp>
        <p:nvSpPr>
          <p:cNvPr id="19" name="Line 36">
            <a:extLst>
              <a:ext uri="{FF2B5EF4-FFF2-40B4-BE49-F238E27FC236}">
                <a16:creationId xmlns:a16="http://schemas.microsoft.com/office/drawing/2014/main" id="{7719F0B9-CFB3-4E4F-96F5-29923FBA06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34986" y="5779614"/>
            <a:ext cx="4082241" cy="28298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  <p:cxnSp>
        <p:nvCxnSpPr>
          <p:cNvPr id="20" name="AutoShape 14">
            <a:extLst>
              <a:ext uri="{FF2B5EF4-FFF2-40B4-BE49-F238E27FC236}">
                <a16:creationId xmlns:a16="http://schemas.microsoft.com/office/drawing/2014/main" id="{4400CFD4-4FD3-4D66-8898-D115D19D0AD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332784" y="4742431"/>
            <a:ext cx="577054" cy="383859"/>
          </a:xfrm>
          <a:prstGeom prst="bentConnector3">
            <a:avLst>
              <a:gd name="adj1" fmla="val 84993"/>
            </a:avLst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Line 27">
            <a:extLst>
              <a:ext uri="{FF2B5EF4-FFF2-40B4-BE49-F238E27FC236}">
                <a16:creationId xmlns:a16="http://schemas.microsoft.com/office/drawing/2014/main" id="{FB1A4B89-2E3D-484D-8963-70A72B61B2E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17227" y="4742431"/>
            <a:ext cx="5918" cy="1034008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90CC97AF-AFED-470D-ADCC-44F9BAED9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4175" y="4801625"/>
            <a:ext cx="1752600" cy="990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US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CEDULAR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E694A6A-A268-4C25-AEEA-7D6AA5181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408" y="1345899"/>
            <a:ext cx="2271664" cy="8091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54000" tIns="10800" rIns="54000" bIns="10800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Deducción de Cuotas </a:t>
            </a: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de Colegios Profesionales</a:t>
            </a:r>
          </a:p>
        </p:txBody>
      </p:sp>
      <p:sp>
        <p:nvSpPr>
          <p:cNvPr id="24" name="Line 4">
            <a:extLst>
              <a:ext uri="{FF2B5EF4-FFF2-40B4-BE49-F238E27FC236}">
                <a16:creationId xmlns:a16="http://schemas.microsoft.com/office/drawing/2014/main" id="{A1DDC46C-E027-4F29-968E-B83E9E9CFE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76330" y="2309654"/>
            <a:ext cx="498094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sp>
        <p:nvSpPr>
          <p:cNvPr id="25" name="Line 4">
            <a:extLst>
              <a:ext uri="{FF2B5EF4-FFF2-40B4-BE49-F238E27FC236}">
                <a16:creationId xmlns:a16="http://schemas.microsoft.com/office/drawing/2014/main" id="{5997539C-48DC-4743-80B9-5622C52C53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96674" y="2940996"/>
            <a:ext cx="54925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sp>
        <p:nvSpPr>
          <p:cNvPr id="26" name="Line 4">
            <a:extLst>
              <a:ext uri="{FF2B5EF4-FFF2-40B4-BE49-F238E27FC236}">
                <a16:creationId xmlns:a16="http://schemas.microsoft.com/office/drawing/2014/main" id="{CEF9F94A-ABDD-434F-A962-DB0E895CB5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96674" y="1734288"/>
            <a:ext cx="54925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sp>
        <p:nvSpPr>
          <p:cNvPr id="27" name="Line 4">
            <a:extLst>
              <a:ext uri="{FF2B5EF4-FFF2-40B4-BE49-F238E27FC236}">
                <a16:creationId xmlns:a16="http://schemas.microsoft.com/office/drawing/2014/main" id="{A1230186-A128-4CA7-9F65-4E0B24D7E37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08398" y="1734288"/>
            <a:ext cx="54925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sp>
        <p:nvSpPr>
          <p:cNvPr id="28" name="Line 4">
            <a:extLst>
              <a:ext uri="{FF2B5EF4-FFF2-40B4-BE49-F238E27FC236}">
                <a16:creationId xmlns:a16="http://schemas.microsoft.com/office/drawing/2014/main" id="{6EFFCB8F-7DA2-4754-92A5-4FC847B56A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15893" y="2940996"/>
            <a:ext cx="54925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sp>
        <p:nvSpPr>
          <p:cNvPr id="29" name="Line 4">
            <a:extLst>
              <a:ext uri="{FF2B5EF4-FFF2-40B4-BE49-F238E27FC236}">
                <a16:creationId xmlns:a16="http://schemas.microsoft.com/office/drawing/2014/main" id="{BA504A4A-795F-470A-8219-C7DB3DA3EA9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23114" y="1734288"/>
            <a:ext cx="672498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sp>
        <p:nvSpPr>
          <p:cNvPr id="30" name="Line 4">
            <a:extLst>
              <a:ext uri="{FF2B5EF4-FFF2-40B4-BE49-F238E27FC236}">
                <a16:creationId xmlns:a16="http://schemas.microsoft.com/office/drawing/2014/main" id="{DAD3E3F2-1206-46EC-9CC9-D5624DC333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30608" y="2940996"/>
            <a:ext cx="665003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sp>
        <p:nvSpPr>
          <p:cNvPr id="31" name="Line 4">
            <a:extLst>
              <a:ext uri="{FF2B5EF4-FFF2-40B4-BE49-F238E27FC236}">
                <a16:creationId xmlns:a16="http://schemas.microsoft.com/office/drawing/2014/main" id="{F4F07724-4BF8-4850-8372-A1A4A1BE3D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01225" y="2333894"/>
            <a:ext cx="54925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 type="none" w="sm" len="sm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CR" dirty="0"/>
          </a:p>
        </p:txBody>
      </p: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8D067266-AD1E-4102-9030-37315BD7A343}"/>
              </a:ext>
            </a:extLst>
          </p:cNvPr>
          <p:cNvCxnSpPr>
            <a:cxnSpLocks/>
          </p:cNvCxnSpPr>
          <p:nvPr/>
        </p:nvCxnSpPr>
        <p:spPr>
          <a:xfrm>
            <a:off x="3210086" y="1734288"/>
            <a:ext cx="0" cy="1206708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9AC9F18F-7369-4D2C-97B2-A2B46CFF24A4}"/>
              </a:ext>
            </a:extLst>
          </p:cNvPr>
          <p:cNvCxnSpPr>
            <a:cxnSpLocks/>
          </p:cNvCxnSpPr>
          <p:nvPr/>
        </p:nvCxnSpPr>
        <p:spPr>
          <a:xfrm>
            <a:off x="9295612" y="1734288"/>
            <a:ext cx="0" cy="1206708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13BD926D-7866-4D8D-BF0F-A5513E9819A4}"/>
              </a:ext>
            </a:extLst>
          </p:cNvPr>
          <p:cNvCxnSpPr>
            <a:cxnSpLocks/>
          </p:cNvCxnSpPr>
          <p:nvPr/>
        </p:nvCxnSpPr>
        <p:spPr>
          <a:xfrm>
            <a:off x="525727" y="3668323"/>
            <a:ext cx="11035671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4">
            <a:extLst>
              <a:ext uri="{FF2B5EF4-FFF2-40B4-BE49-F238E27FC236}">
                <a16:creationId xmlns:a16="http://schemas.microsoft.com/office/drawing/2014/main" id="{3B0386B6-BB13-4153-A3B4-A0FB4449D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3999" y="4911106"/>
            <a:ext cx="2087562" cy="3603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endParaRPr lang="es-CR" altLang="es-CR" sz="1300" b="1" dirty="0"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es-CR" altLang="es-CR" sz="1300" b="1" dirty="0">
                <a:latin typeface="Arial" panose="020B0604020202020204" pitchFamily="34" charset="0"/>
                <a:cs typeface="Arial" panose="020B0604020202020204" pitchFamily="34" charset="0"/>
              </a:rPr>
              <a:t>Inmobiliario</a:t>
            </a:r>
          </a:p>
          <a:p>
            <a:pPr algn="ctr" eaLnBrk="1" hangingPunct="1"/>
            <a:endParaRPr lang="en-US" altLang="es-CR" sz="13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302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370" y="1725994"/>
            <a:ext cx="5281245" cy="748865"/>
          </a:xfrm>
        </p:spPr>
        <p:txBody>
          <a:bodyPr>
            <a:normAutofit fontScale="90000"/>
          </a:bodyPr>
          <a:lstStyle/>
          <a:p>
            <a:r>
              <a:rPr lang="es-MX" sz="3600" dirty="0"/>
              <a:t>Impuesto sobre la Renta Global - Dual</a:t>
            </a:r>
            <a:r>
              <a:rPr lang="es-ES_tradnl" sz="3600" dirty="0"/>
              <a:t>:</a:t>
            </a:r>
            <a:endParaRPr lang="es-MX" sz="36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4014F49-3892-44EF-BA00-9BA641DA9C56}"/>
              </a:ext>
            </a:extLst>
          </p:cNvPr>
          <p:cNvSpPr txBox="1">
            <a:spLocks/>
          </p:cNvSpPr>
          <p:nvPr/>
        </p:nvSpPr>
        <p:spPr>
          <a:xfrm>
            <a:off x="406199" y="2942688"/>
            <a:ext cx="3987020" cy="7488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MX" sz="2400" b="1" dirty="0"/>
              <a:t>Liquidación del Impuesto:</a:t>
            </a:r>
            <a:endParaRPr lang="es-MX" sz="2400" dirty="0"/>
          </a:p>
          <a:p>
            <a:pPr marL="0" indent="0">
              <a:buFont typeface="Arial" panose="020B0604020202020204" pitchFamily="34" charset="0"/>
              <a:buNone/>
            </a:pPr>
            <a:endParaRPr lang="es-MX" sz="1800" dirty="0"/>
          </a:p>
        </p:txBody>
      </p:sp>
      <p:sp>
        <p:nvSpPr>
          <p:cNvPr id="34" name="Rectangle 2">
            <a:extLst>
              <a:ext uri="{FF2B5EF4-FFF2-40B4-BE49-F238E27FC236}">
                <a16:creationId xmlns:a16="http://schemas.microsoft.com/office/drawing/2014/main" id="{5A0E473E-F875-429E-80C5-B1C43EAA08CD}"/>
              </a:ext>
            </a:extLst>
          </p:cNvPr>
          <p:cNvSpPr txBox="1">
            <a:spLocks noChangeArrowheads="1"/>
          </p:cNvSpPr>
          <p:nvPr/>
        </p:nvSpPr>
        <p:spPr>
          <a:xfrm>
            <a:off x="6529327" y="257311"/>
            <a:ext cx="2520000" cy="648000"/>
          </a:xfrm>
          <a:prstGeom prst="rect">
            <a:avLst/>
          </a:prstGeom>
          <a:solidFill>
            <a:srgbClr val="CE801C"/>
          </a:solidFill>
          <a:ln>
            <a:noFill/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CR" sz="2000" b="1" dirty="0">
                <a:solidFill>
                  <a:schemeClr val="bg2"/>
                </a:solidFill>
                <a:latin typeface="Arial Narrow" panose="020B0606020202030204" pitchFamily="34" charset="0"/>
              </a:rPr>
              <a:t>Base </a:t>
            </a:r>
            <a:r>
              <a:rPr lang="en-US" altLang="es-CR" sz="2000" b="1" dirty="0" err="1">
                <a:solidFill>
                  <a:schemeClr val="bg2"/>
                </a:solidFill>
                <a:latin typeface="Arial Narrow" panose="020B0606020202030204" pitchFamily="34" charset="0"/>
              </a:rPr>
              <a:t>Imponible</a:t>
            </a:r>
            <a:r>
              <a:rPr lang="en-US" altLang="es-CR" sz="2000" b="1" dirty="0">
                <a:solidFill>
                  <a:schemeClr val="bg2"/>
                </a:solidFill>
                <a:latin typeface="Arial Narrow" panose="020B0606020202030204" pitchFamily="34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s-CR" sz="2000" b="1" dirty="0">
                <a:solidFill>
                  <a:schemeClr val="bg2"/>
                </a:solidFill>
                <a:latin typeface="Arial Narrow" panose="020B0606020202030204" pitchFamily="34" charset="0"/>
              </a:rPr>
              <a:t>General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77FB00B5-67C9-4BE6-B541-FCAB67D6C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2637" y="2103211"/>
            <a:ext cx="2520000" cy="649288"/>
          </a:xfrm>
          <a:prstGeom prst="rect">
            <a:avLst/>
          </a:prstGeom>
          <a:solidFill>
            <a:srgbClr val="CE80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n-US" altLang="es-CR" sz="2000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Base </a:t>
            </a:r>
            <a:r>
              <a:rPr lang="en-US" altLang="es-CR" sz="2000" b="1" dirty="0" err="1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Liquidable</a:t>
            </a:r>
            <a:r>
              <a:rPr lang="en-US" altLang="es-CR" sz="2000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General</a:t>
            </a:r>
            <a:endParaRPr lang="es-ES" altLang="es-CR" sz="2000" b="1" dirty="0">
              <a:solidFill>
                <a:schemeClr val="bg2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4">
            <a:extLst>
              <a:ext uri="{FF2B5EF4-FFF2-40B4-BE49-F238E27FC236}">
                <a16:creationId xmlns:a16="http://schemas.microsoft.com/office/drawing/2014/main" id="{6CA2CC3E-0A1D-4179-A12D-B4F057C86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1109" y="3969936"/>
            <a:ext cx="2520000" cy="648000"/>
          </a:xfrm>
          <a:prstGeom prst="rect">
            <a:avLst/>
          </a:prstGeom>
          <a:solidFill>
            <a:srgbClr val="CE80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2000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Cuota líquida</a:t>
            </a:r>
            <a:endParaRPr lang="en-US" altLang="es-CR" sz="2000" b="1" dirty="0">
              <a:solidFill>
                <a:schemeClr val="bg2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5">
            <a:extLst>
              <a:ext uri="{FF2B5EF4-FFF2-40B4-BE49-F238E27FC236}">
                <a16:creationId xmlns:a16="http://schemas.microsoft.com/office/drawing/2014/main" id="{4D70E22E-BD6F-4E59-B000-2F90BB599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1873" y="3027982"/>
            <a:ext cx="2520000" cy="648000"/>
          </a:xfrm>
          <a:prstGeom prst="rect">
            <a:avLst/>
          </a:prstGeom>
          <a:solidFill>
            <a:srgbClr val="CE80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2000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Aplicación de  tarifas</a:t>
            </a:r>
          </a:p>
          <a:p>
            <a:pPr algn="ctr" eaLnBrk="1" hangingPunct="1"/>
            <a:r>
              <a:rPr lang="es-CR" altLang="es-CR" sz="1400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(escala progresiva)</a:t>
            </a:r>
          </a:p>
        </p:txBody>
      </p:sp>
      <p:sp>
        <p:nvSpPr>
          <p:cNvPr id="38" name="Rectangle 6">
            <a:extLst>
              <a:ext uri="{FF2B5EF4-FFF2-40B4-BE49-F238E27FC236}">
                <a16:creationId xmlns:a16="http://schemas.microsoft.com/office/drawing/2014/main" id="{54D479DC-3982-42C2-8A50-9FEC5E6C7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9327" y="1183769"/>
            <a:ext cx="2520000" cy="649289"/>
          </a:xfrm>
          <a:prstGeom prst="rect">
            <a:avLst/>
          </a:prstGeom>
          <a:solidFill>
            <a:srgbClr val="CE80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2000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Deducciones:</a:t>
            </a:r>
          </a:p>
          <a:p>
            <a:pPr algn="ctr" eaLnBrk="1" hangingPunct="1"/>
            <a:r>
              <a:rPr lang="es-CR" altLang="es-CR" sz="1400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(Mín. Vital: personal y familiar y otros)</a:t>
            </a:r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970DF6D4-62F6-48DD-8DA0-2486EA495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9327" y="4961806"/>
            <a:ext cx="2520000" cy="648000"/>
          </a:xfrm>
          <a:prstGeom prst="rect">
            <a:avLst/>
          </a:prstGeom>
          <a:solidFill>
            <a:srgbClr val="CE80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Reducción de Retenciones </a:t>
            </a:r>
          </a:p>
          <a:p>
            <a:pPr algn="ctr" eaLnBrk="1" hangingPunct="1"/>
            <a:r>
              <a:rPr lang="es-CR" altLang="es-CR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y pagos realizados</a:t>
            </a:r>
          </a:p>
        </p:txBody>
      </p:sp>
      <p:sp>
        <p:nvSpPr>
          <p:cNvPr id="40" name="Rectangle 8">
            <a:extLst>
              <a:ext uri="{FF2B5EF4-FFF2-40B4-BE49-F238E27FC236}">
                <a16:creationId xmlns:a16="http://schemas.microsoft.com/office/drawing/2014/main" id="{89B7EB04-71BE-496F-9006-041C0B610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2637" y="5914088"/>
            <a:ext cx="2520000" cy="648000"/>
          </a:xfrm>
          <a:prstGeom prst="rect">
            <a:avLst/>
          </a:prstGeom>
          <a:solidFill>
            <a:srgbClr val="CE801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/>
            <a:r>
              <a:rPr lang="es-CR" altLang="es-CR" sz="2000" b="1" dirty="0">
                <a:solidFill>
                  <a:schemeClr val="bg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Cuota Final</a:t>
            </a:r>
            <a:endParaRPr lang="en-US" altLang="es-CR" sz="2000" b="1" dirty="0">
              <a:solidFill>
                <a:schemeClr val="bg2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41" name="Line 15">
            <a:extLst>
              <a:ext uri="{FF2B5EF4-FFF2-40B4-BE49-F238E27FC236}">
                <a16:creationId xmlns:a16="http://schemas.microsoft.com/office/drawing/2014/main" id="{38E8DD24-7D68-47E6-989E-5E8DA5E035B8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2637" y="943977"/>
            <a:ext cx="0" cy="21590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  <p:sp>
        <p:nvSpPr>
          <p:cNvPr id="42" name="Line 16">
            <a:extLst>
              <a:ext uri="{FF2B5EF4-FFF2-40B4-BE49-F238E27FC236}">
                <a16:creationId xmlns:a16="http://schemas.microsoft.com/office/drawing/2014/main" id="{2C59608F-A135-4721-BAB6-00E49B890DD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2637" y="1851804"/>
            <a:ext cx="0" cy="21590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  <p:sp>
        <p:nvSpPr>
          <p:cNvPr id="43" name="Line 17">
            <a:extLst>
              <a:ext uri="{FF2B5EF4-FFF2-40B4-BE49-F238E27FC236}">
                <a16:creationId xmlns:a16="http://schemas.microsoft.com/office/drawing/2014/main" id="{BB9E838F-0372-4A4F-83A7-0BD383D87E3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94710" y="2789443"/>
            <a:ext cx="0" cy="21590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  <p:sp>
        <p:nvSpPr>
          <p:cNvPr id="44" name="Line 18">
            <a:extLst>
              <a:ext uri="{FF2B5EF4-FFF2-40B4-BE49-F238E27FC236}">
                <a16:creationId xmlns:a16="http://schemas.microsoft.com/office/drawing/2014/main" id="{6CDD7427-C787-4997-8985-F09AFC2CA4EF}"/>
              </a:ext>
            </a:extLst>
          </p:cNvPr>
          <p:cNvSpPr>
            <a:spLocks noChangeShapeType="1"/>
          </p:cNvSpPr>
          <p:nvPr/>
        </p:nvSpPr>
        <p:spPr bwMode="auto">
          <a:xfrm>
            <a:off x="7800062" y="3716051"/>
            <a:ext cx="0" cy="21590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  <p:sp>
        <p:nvSpPr>
          <p:cNvPr id="46" name="Line 18">
            <a:extLst>
              <a:ext uri="{FF2B5EF4-FFF2-40B4-BE49-F238E27FC236}">
                <a16:creationId xmlns:a16="http://schemas.microsoft.com/office/drawing/2014/main" id="{016DCBFC-962C-4FDC-AF05-7C0B2FBB7892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2637" y="4681254"/>
            <a:ext cx="0" cy="21590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  <p:sp>
        <p:nvSpPr>
          <p:cNvPr id="47" name="Line 18">
            <a:extLst>
              <a:ext uri="{FF2B5EF4-FFF2-40B4-BE49-F238E27FC236}">
                <a16:creationId xmlns:a16="http://schemas.microsoft.com/office/drawing/2014/main" id="{76AF3971-2EE2-4F34-AAAD-E61B1B4BF51C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2637" y="5661916"/>
            <a:ext cx="0" cy="21590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15390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26991-C936-054B-B2DF-664F103AA0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s-ES_trad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08483C-9096-F64F-9498-C44F57EDF8A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0" name="Google Shape;484;p77">
            <a:extLst>
              <a:ext uri="{FF2B5EF4-FFF2-40B4-BE49-F238E27FC236}">
                <a16:creationId xmlns:a16="http://schemas.microsoft.com/office/drawing/2014/main" id="{CBE8892B-F167-4F37-A691-2BF036B68C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50" y="1043663"/>
            <a:ext cx="10515600" cy="145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Barlow SemiBold"/>
              <a:buNone/>
            </a:pPr>
            <a:r>
              <a:rPr lang="es-CR" sz="3600" dirty="0"/>
              <a:t>Prof. Francisco Fonseca Montero</a:t>
            </a:r>
            <a:endParaRPr dirty="0"/>
          </a:p>
        </p:txBody>
      </p:sp>
      <p:sp>
        <p:nvSpPr>
          <p:cNvPr id="11" name="Google Shape;488;p77">
            <a:extLst>
              <a:ext uri="{FF2B5EF4-FFF2-40B4-BE49-F238E27FC236}">
                <a16:creationId xmlns:a16="http://schemas.microsoft.com/office/drawing/2014/main" id="{0A92636B-D20E-4C66-A9BD-FB4023E97FCE}"/>
              </a:ext>
            </a:extLst>
          </p:cNvPr>
          <p:cNvSpPr txBox="1"/>
          <p:nvPr/>
        </p:nvSpPr>
        <p:spPr>
          <a:xfrm>
            <a:off x="829875" y="2490438"/>
            <a:ext cx="10515600" cy="1457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Barlow SemiBold"/>
              <a:buNone/>
            </a:pPr>
            <a:r>
              <a:rPr lang="es-CR" sz="3600" b="1" i="0" dirty="0" err="1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Prof</a:t>
            </a:r>
            <a:r>
              <a:rPr lang="es-CR" sz="3600" b="1" i="0" dirty="0">
                <a:solidFill>
                  <a:schemeClr val="lt1"/>
                </a:solidFill>
                <a:latin typeface="Barlow SemiBold"/>
                <a:ea typeface="Barlow SemiBold"/>
                <a:cs typeface="Barlow SemiBold"/>
                <a:sym typeface="Barlow SemiBold"/>
              </a:rPr>
              <a:t>: José Andrey Prendas Solís</a:t>
            </a:r>
            <a:endParaRPr dirty="0"/>
          </a:p>
        </p:txBody>
      </p:sp>
      <p:sp>
        <p:nvSpPr>
          <p:cNvPr id="12" name="Google Shape;489;p77">
            <a:extLst>
              <a:ext uri="{FF2B5EF4-FFF2-40B4-BE49-F238E27FC236}">
                <a16:creationId xmlns:a16="http://schemas.microsoft.com/office/drawing/2014/main" id="{F9A85CD3-AA21-4BBE-8078-2FDF160A7748}"/>
              </a:ext>
            </a:extLst>
          </p:cNvPr>
          <p:cNvSpPr txBox="1"/>
          <p:nvPr/>
        </p:nvSpPr>
        <p:spPr>
          <a:xfrm>
            <a:off x="829875" y="4134388"/>
            <a:ext cx="10515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s-CR" sz="2800" dirty="0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rPr>
              <a:t>c. andrewpscr@gmail.com</a:t>
            </a:r>
            <a:endParaRPr dirty="0"/>
          </a:p>
        </p:txBody>
      </p:sp>
      <p:sp>
        <p:nvSpPr>
          <p:cNvPr id="15" name="Google Shape;487;p77">
            <a:extLst>
              <a:ext uri="{FF2B5EF4-FFF2-40B4-BE49-F238E27FC236}">
                <a16:creationId xmlns:a16="http://schemas.microsoft.com/office/drawing/2014/main" id="{925EADDB-91FE-44FA-8384-C6E5608020FB}"/>
              </a:ext>
            </a:extLst>
          </p:cNvPr>
          <p:cNvSpPr txBox="1">
            <a:spLocks/>
          </p:cNvSpPr>
          <p:nvPr/>
        </p:nvSpPr>
        <p:spPr>
          <a:xfrm>
            <a:off x="831850" y="2687613"/>
            <a:ext cx="10515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s-CR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rlow"/>
                <a:sym typeface="Barlow"/>
              </a:rPr>
              <a:t>c. ffonsecamon@gmail.com</a:t>
            </a:r>
          </a:p>
        </p:txBody>
      </p:sp>
    </p:spTree>
    <p:extLst>
      <p:ext uri="{BB962C8B-B14F-4D97-AF65-F5344CB8AC3E}">
        <p14:creationId xmlns:p14="http://schemas.microsoft.com/office/powerpoint/2010/main" val="815408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7FEB4-5CE5-C24A-81BF-2841F6ACC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23409"/>
            <a:ext cx="10515600" cy="1325563"/>
          </a:xfrm>
        </p:spPr>
        <p:txBody>
          <a:bodyPr/>
          <a:lstStyle/>
          <a:p>
            <a:r>
              <a:rPr lang="es-ES_tradnl" dirty="0"/>
              <a:t>Contexto Fiscal 2020 - 2021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46624-408A-B04F-AC60-80EFDDBE81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48972"/>
            <a:ext cx="10725443" cy="47279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CR" b="1" dirty="0"/>
              <a:t>Inicios de 2020: </a:t>
            </a:r>
            <a:r>
              <a:rPr lang="es-CR" dirty="0"/>
              <a:t>Primeros efectos positivos de la Ley 9635</a:t>
            </a:r>
          </a:p>
          <a:p>
            <a:r>
              <a:rPr lang="es-CR" dirty="0"/>
              <a:t>Déficit primario más bajo de la última década: 0,3% del PIB </a:t>
            </a:r>
          </a:p>
          <a:p>
            <a:r>
              <a:rPr lang="es-CR" dirty="0"/>
              <a:t>Proyección deuda del gobierno central: 68% del PIB</a:t>
            </a:r>
          </a:p>
          <a:p>
            <a:endParaRPr lang="es-CR" dirty="0"/>
          </a:p>
          <a:p>
            <a:pPr marL="0" indent="0">
              <a:buNone/>
            </a:pPr>
            <a:r>
              <a:rPr lang="es-CR" b="1" dirty="0"/>
              <a:t>Crisis Mundial Covid19 en 2020</a:t>
            </a:r>
            <a:r>
              <a:rPr lang="es-CR" dirty="0"/>
              <a:t>: </a:t>
            </a:r>
          </a:p>
          <a:p>
            <a:r>
              <a:rPr lang="es-CR" dirty="0"/>
              <a:t>Necesidad de mayores recursos para atender la crisis </a:t>
            </a:r>
          </a:p>
          <a:p>
            <a:r>
              <a:rPr lang="es-CR" dirty="0"/>
              <a:t>Medidas de contención sanitaria </a:t>
            </a:r>
          </a:p>
          <a:p>
            <a:r>
              <a:rPr lang="es-CR" dirty="0"/>
              <a:t>Ingresos seriamente afectados por contracción económica </a:t>
            </a:r>
          </a:p>
          <a:p>
            <a:r>
              <a:rPr lang="es-CR" dirty="0"/>
              <a:t>Déficit primario acumulado a diciembre 2020: 3,4% del PIB (+0,7 </a:t>
            </a:r>
            <a:r>
              <a:rPr lang="es-CR" dirty="0" err="1"/>
              <a:t>pp</a:t>
            </a:r>
            <a:r>
              <a:rPr lang="es-CR" dirty="0"/>
              <a:t> 2019) </a:t>
            </a:r>
          </a:p>
          <a:p>
            <a:r>
              <a:rPr lang="es-CR" dirty="0"/>
              <a:t>Proyección de deuda del gobierno central: 83,7% del PIB para el 2025.</a:t>
            </a:r>
          </a:p>
          <a:p>
            <a:endParaRPr lang="es-CR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268620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/>
              <a:t>Medidas económicas para contener los efectos de la pandemia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5F8E6-0201-A648-BF34-6D00C89720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/>
              <a:t>BCCR redujo tasa de política monetaria en 150, la establece en  0,75%.</a:t>
            </a:r>
          </a:p>
          <a:p>
            <a:endParaRPr lang="es-MX" dirty="0"/>
          </a:p>
          <a:p>
            <a:r>
              <a:rPr lang="es-MX" dirty="0"/>
              <a:t>Ajuste temporal para permitir renegociar 2 veces, en 24 meses, las condiciones de préstamos, sin que surta efecto negativo en la calificación de riesgo de los deudores.</a:t>
            </a:r>
          </a:p>
          <a:p>
            <a:endParaRPr lang="es-MX" dirty="0"/>
          </a:p>
          <a:p>
            <a:r>
              <a:rPr lang="es-MX" dirty="0"/>
              <a:t>Reducción temporal de las provisiones </a:t>
            </a:r>
            <a:r>
              <a:rPr lang="es-MX" dirty="0" err="1"/>
              <a:t>contracíclicas</a:t>
            </a:r>
            <a:r>
              <a:rPr lang="es-MX" dirty="0"/>
              <a:t> por parte de los bancos.</a:t>
            </a:r>
          </a:p>
          <a:p>
            <a:endParaRPr lang="es-MX" dirty="0"/>
          </a:p>
          <a:p>
            <a:r>
              <a:rPr lang="es-MX" dirty="0"/>
              <a:t>Cambio en las regulaciones del encaje mínimo legal  y mayor flexibilidad a intermediarios financieros para administrar su liquidez.</a:t>
            </a:r>
            <a:endParaRPr lang="es-ES_trad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83758-2C2F-9A41-8EF8-2261AED312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/>
              <a:t>Moratoria de 3 meses para el pago del IVA, parciales ISR y aranceles aduaneros, para empresas constituidas formalmente.</a:t>
            </a:r>
          </a:p>
          <a:p>
            <a:endParaRPr lang="es-MX" dirty="0"/>
          </a:p>
          <a:p>
            <a:r>
              <a:rPr lang="es-MX" dirty="0"/>
              <a:t>Reducción y diferimiento de pago de contribuciones a la seguridad social por el tiempo trabajado efectivamente.</a:t>
            </a:r>
          </a:p>
          <a:p>
            <a:endParaRPr lang="es-MX" dirty="0"/>
          </a:p>
          <a:p>
            <a:r>
              <a:rPr lang="es-MX" dirty="0"/>
              <a:t>Los bancos públicos reprograman amortizaciones de préstamos y posible moratoria en el pago del principal y/o intereses por 3 meses prorrogables.</a:t>
            </a:r>
          </a:p>
          <a:p>
            <a:endParaRPr lang="es-MX" dirty="0"/>
          </a:p>
          <a:p>
            <a:r>
              <a:rPr lang="es-MX" dirty="0"/>
              <a:t>Tarifa preferencial para el seguro de riesgos laborales de empresas con menos de 30 trabajadores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97380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5A70D-62E2-9A45-B29D-DBCF9B6D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/>
              <a:t>Medidas económicas para contener los efectos de la pandemia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5F8E6-0201-A648-BF34-6D00C89720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Se autorizó un nuevo seguro para turistas que ingresan a Costa Rica.</a:t>
            </a:r>
          </a:p>
          <a:p>
            <a:endParaRPr lang="es-MX" dirty="0"/>
          </a:p>
          <a:p>
            <a:r>
              <a:rPr lang="es-MX" dirty="0"/>
              <a:t>Moratoria de 4 meses para las empresas que adeuden impuestos a ICT.</a:t>
            </a:r>
          </a:p>
          <a:p>
            <a:endParaRPr lang="es-MX" dirty="0"/>
          </a:p>
          <a:p>
            <a:r>
              <a:rPr lang="es-MX" dirty="0"/>
              <a:t>Programa de transferencias directas de efectivo (Bono Proteger), para quienes perdieron su trabajo o enfrentaron un horario reducido.</a:t>
            </a:r>
          </a:p>
          <a:p>
            <a:endParaRPr lang="es-MX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83758-2C2F-9A41-8EF8-2261AED312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/>
              <a:t>Régimen de retención de empleos a corto plazo:  reducción de jornada laboral (hasta en un 50%) a empresas que declaran pérdidas de ingresos anuales (60% y 75%) aplicado en segundo trimestre de 2020 y prorrogable por 3 meses más.</a:t>
            </a:r>
          </a:p>
          <a:p>
            <a:endParaRPr lang="es-MX" dirty="0"/>
          </a:p>
          <a:p>
            <a:r>
              <a:rPr lang="es-MX" dirty="0"/>
              <a:t>Entrega de alimentos y atención domiciliaria para personas mayores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44147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7FEB4-5CE5-C24A-81BF-2841F6ACC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23409"/>
            <a:ext cx="10515600" cy="1325563"/>
          </a:xfrm>
        </p:spPr>
        <p:txBody>
          <a:bodyPr/>
          <a:lstStyle/>
          <a:p>
            <a:r>
              <a:rPr lang="es-ES_tradnl" dirty="0"/>
              <a:t>Impacto de las medidas económicas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46624-408A-B04F-AC60-80EFDDBE81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48972"/>
            <a:ext cx="10725443" cy="4727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b="1" dirty="0"/>
              <a:t>Impacto moderado:</a:t>
            </a:r>
          </a:p>
          <a:p>
            <a:pPr marL="0" indent="0">
              <a:buNone/>
            </a:pPr>
            <a:endParaRPr lang="es-CR" dirty="0"/>
          </a:p>
          <a:p>
            <a:r>
              <a:rPr lang="es-MX" dirty="0"/>
              <a:t>Variación interanual del gasto del gobierno central 2020: reducción de 1%.  Variación 2019 que aumentó un 6.2%.</a:t>
            </a:r>
          </a:p>
          <a:p>
            <a:endParaRPr lang="es-MX" dirty="0"/>
          </a:p>
          <a:p>
            <a:r>
              <a:rPr lang="es-MX" dirty="0"/>
              <a:t>Variación interanual gasto total 2020: reducción de 2.5%, en 2019 el cual registró un aumento del 11.1%</a:t>
            </a:r>
          </a:p>
          <a:p>
            <a:endParaRPr lang="es-MX" dirty="0"/>
          </a:p>
          <a:p>
            <a:r>
              <a:rPr lang="es-MX" dirty="0"/>
              <a:t>Contracción en ingresos: disminución de 1.1% del PIB.</a:t>
            </a:r>
            <a:endParaRPr lang="es-CR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47354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7FEB4-5CE5-C24A-81BF-2841F6ACC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23409"/>
            <a:ext cx="10515600" cy="1325563"/>
          </a:xfrm>
        </p:spPr>
        <p:txBody>
          <a:bodyPr/>
          <a:lstStyle/>
          <a:p>
            <a:r>
              <a:rPr lang="es-ES_tradnl" dirty="0"/>
              <a:t>Impacto de las medidas económicas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46624-408A-B04F-AC60-80EFDDBE81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48972"/>
            <a:ext cx="10725443" cy="4727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b="1" dirty="0"/>
              <a:t>Estimaciones a mediano plazo:</a:t>
            </a:r>
          </a:p>
          <a:p>
            <a:pPr marL="0" indent="0">
              <a:buNone/>
            </a:pPr>
            <a:endParaRPr lang="es-CR" dirty="0"/>
          </a:p>
          <a:p>
            <a:r>
              <a:rPr lang="es-MX" dirty="0"/>
              <a:t>Balance primario proyectado negativo hasta el año 2023: -0.2% PIB</a:t>
            </a:r>
          </a:p>
          <a:p>
            <a:endParaRPr lang="es-MX" dirty="0"/>
          </a:p>
          <a:p>
            <a:r>
              <a:rPr lang="es-MX" dirty="0"/>
              <a:t>Primer balance primario positivo proyectado para 2024: 0.5% PIB </a:t>
            </a:r>
          </a:p>
          <a:p>
            <a:endParaRPr lang="es-MX" dirty="0"/>
          </a:p>
          <a:p>
            <a:r>
              <a:rPr lang="es-MX" dirty="0"/>
              <a:t>Se mantiene la proyección de deuda de 83.7% de PIB para el 2025.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38615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7FEB4-5CE5-C24A-81BF-2841F6ACC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23409"/>
            <a:ext cx="10515600" cy="1325563"/>
          </a:xfrm>
        </p:spPr>
        <p:txBody>
          <a:bodyPr/>
          <a:lstStyle/>
          <a:p>
            <a:r>
              <a:rPr lang="es-ES_tradnl" dirty="0"/>
              <a:t>Estrategia fiscal de mediano plazo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46624-408A-B04F-AC60-80EFDDBE81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448972"/>
            <a:ext cx="10725443" cy="4727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R" b="1" dirty="0"/>
              <a:t>Tres ejes principales:</a:t>
            </a:r>
          </a:p>
          <a:p>
            <a:pPr marL="0" indent="0">
              <a:buNone/>
            </a:pPr>
            <a:endParaRPr lang="es-CR" dirty="0"/>
          </a:p>
          <a:p>
            <a:r>
              <a:rPr lang="es-MX" dirty="0"/>
              <a:t>Contención y reducción del Gasto Público</a:t>
            </a:r>
          </a:p>
          <a:p>
            <a:endParaRPr lang="es-MX" dirty="0"/>
          </a:p>
          <a:p>
            <a:r>
              <a:rPr lang="es-MX" dirty="0"/>
              <a:t>Plan de financiamiento a largo plazo que revierta la tendencia de la deuda en el menor tiempo posible</a:t>
            </a:r>
          </a:p>
          <a:p>
            <a:endParaRPr lang="es-MX" dirty="0"/>
          </a:p>
          <a:p>
            <a:r>
              <a:rPr lang="es-MX" dirty="0"/>
              <a:t>Mejora en los recursos tributarios para la Hacienda Pública.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93261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95BF29-5903-4819-A00E-19D5BF9916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9725" y="1690688"/>
            <a:ext cx="11049001" cy="4351338"/>
          </a:xfrm>
        </p:spPr>
        <p:txBody>
          <a:bodyPr>
            <a:normAutofit/>
          </a:bodyPr>
          <a:lstStyle/>
          <a:p>
            <a:r>
              <a:rPr lang="es-MX" dirty="0"/>
              <a:t>Reducción del gasto primario y reducción del gasto público por ¢532 mil millones.</a:t>
            </a:r>
          </a:p>
          <a:p>
            <a:endParaRPr lang="es-MX" dirty="0"/>
          </a:p>
          <a:p>
            <a:r>
              <a:rPr lang="es-MX" dirty="0"/>
              <a:t>Aplicación regla fiscal: reducción del gasto corriente presupuestario: 1.7% puntos porcentuales</a:t>
            </a:r>
          </a:p>
          <a:p>
            <a:endParaRPr lang="es-MX" dirty="0"/>
          </a:p>
          <a:p>
            <a:r>
              <a:rPr lang="es-MX" dirty="0"/>
              <a:t>Recortar 170 mil millones de colones de gasto primario (0.47% del PIB) en presupuesto 2022.</a:t>
            </a:r>
          </a:p>
          <a:p>
            <a:endParaRPr lang="es-MX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C85FF-96BA-4DA5-BA31-9378DFEC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_tradnl" sz="3600" dirty="0"/>
              <a:t>Contención y reducción del Gasto Público:</a:t>
            </a:r>
          </a:p>
        </p:txBody>
      </p:sp>
    </p:spTree>
    <p:extLst>
      <p:ext uri="{BB962C8B-B14F-4D97-AF65-F5344CB8AC3E}">
        <p14:creationId xmlns:p14="http://schemas.microsoft.com/office/powerpoint/2010/main" val="2484098889"/>
      </p:ext>
    </p:extLst>
  </p:cSld>
  <p:clrMapOvr>
    <a:masterClrMapping/>
  </p:clrMapOvr>
</p:sld>
</file>

<file path=ppt/theme/theme1.xml><?xml version="1.0" encoding="utf-8"?>
<a:theme xmlns:a="http://schemas.openxmlformats.org/drawingml/2006/main" name="Principal Verde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131FF56C-BAF6-C942-A89A-7E300801CF1D}"/>
    </a:ext>
  </a:extLst>
</a:theme>
</file>

<file path=ppt/theme/theme2.xml><?xml version="1.0" encoding="utf-8"?>
<a:theme xmlns:a="http://schemas.openxmlformats.org/drawingml/2006/main" name="Principal Azul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21E463-9042-E049-8462-9D56BF9D53BA}"/>
    </a:ext>
  </a:extLst>
</a:theme>
</file>

<file path=ppt/theme/theme3.xml><?xml version="1.0" encoding="utf-8"?>
<a:theme xmlns:a="http://schemas.openxmlformats.org/drawingml/2006/main" name="Sección Anaranaj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7F3C2A67-4D81-434B-8437-434C5A7CA9A5}"/>
    </a:ext>
  </a:extLst>
</a:theme>
</file>

<file path=ppt/theme/theme4.xml><?xml version="1.0" encoding="utf-8"?>
<a:theme xmlns:a="http://schemas.openxmlformats.org/drawingml/2006/main" name="Sección Mor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27935772-539B-0F4E-AD6B-25A4EB94CA29}"/>
    </a:ext>
  </a:extLst>
</a:theme>
</file>

<file path=ppt/theme/theme5.xml><?xml version="1.0" encoding="utf-8"?>
<a:theme xmlns:a="http://schemas.openxmlformats.org/drawingml/2006/main" name="Sección Rojo Viv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B892B2-1885-4C4A-AE08-7D7466B7CFC7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Principal Verde</Template>
  <TotalTime>135</TotalTime>
  <Words>1976</Words>
  <Application>Microsoft Office PowerPoint</Application>
  <PresentationFormat>Panorámica</PresentationFormat>
  <Paragraphs>284</Paragraphs>
  <Slides>27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27</vt:i4>
      </vt:variant>
    </vt:vector>
  </HeadingPairs>
  <TitlesOfParts>
    <vt:vector size="40" baseType="lpstr">
      <vt:lpstr>Arial</vt:lpstr>
      <vt:lpstr>Arial Narrow</vt:lpstr>
      <vt:lpstr>Bahnschrift</vt:lpstr>
      <vt:lpstr>Barlow</vt:lpstr>
      <vt:lpstr>Barlow Medium</vt:lpstr>
      <vt:lpstr>Barlow SemiBold</vt:lpstr>
      <vt:lpstr>Calibri</vt:lpstr>
      <vt:lpstr>Times New Roman</vt:lpstr>
      <vt:lpstr>Principal Verde</vt:lpstr>
      <vt:lpstr>Principal Azul</vt:lpstr>
      <vt:lpstr>Sección Anaranajada</vt:lpstr>
      <vt:lpstr>Sección Morada</vt:lpstr>
      <vt:lpstr>Sección Rojo Vivo</vt:lpstr>
      <vt:lpstr>  Temas Tributarios Actuales II:   Acciones en Gasto y Deuda Pública 2020 – 2021 Propuestas de reforma en ingresos (FMI)</vt:lpstr>
      <vt:lpstr>Acciones en Gasto y Deuda Pública</vt:lpstr>
      <vt:lpstr>Contexto Fiscal 2020 - 2021</vt:lpstr>
      <vt:lpstr>Medidas económicas para contener los efectos de la pandemia</vt:lpstr>
      <vt:lpstr>Medidas económicas para contener los efectos de la pandemia</vt:lpstr>
      <vt:lpstr>Impacto de las medidas económicas</vt:lpstr>
      <vt:lpstr>Impacto de las medidas económicas</vt:lpstr>
      <vt:lpstr>Estrategia fiscal de mediano plazo</vt:lpstr>
      <vt:lpstr>Contención y reducción del Gasto Público:</vt:lpstr>
      <vt:lpstr>Plan de financiamiento a largo plazo</vt:lpstr>
      <vt:lpstr>Búsqueda de recursos tributarios para un financiamiento más sano de la Hacienda Pública:</vt:lpstr>
      <vt:lpstr>Proyectos de reforma fiscal en ingresos</vt:lpstr>
      <vt:lpstr>Impuesto sobre la Renta Global - Dual:</vt:lpstr>
      <vt:lpstr>Impuesto sobre la Renta Global - Dual:</vt:lpstr>
      <vt:lpstr>Impuesto sobre la Renta Global - Dual:</vt:lpstr>
      <vt:lpstr>Impuesto sobre la Renta Global - Dual:</vt:lpstr>
      <vt:lpstr>Impuesto sobre la Renta Global - Dual:</vt:lpstr>
      <vt:lpstr>Impuesto sobre la Renta Global - Dual:</vt:lpstr>
      <vt:lpstr>Impuesto sobre la Renta Global - Dual:</vt:lpstr>
      <vt:lpstr>Impuesto sobre la Renta Global - Dual</vt:lpstr>
      <vt:lpstr>Impuesto sobre la Renta Global - Dual</vt:lpstr>
      <vt:lpstr>Impuesto sobre la Renta Global - Dual</vt:lpstr>
      <vt:lpstr>Impuesto sobre la Renta Global - Dual</vt:lpstr>
      <vt:lpstr>Impuesto sobre la Renta Global - Dual:</vt:lpstr>
      <vt:lpstr>Impuesto sobre la Renta Global - Dual:</vt:lpstr>
      <vt:lpstr>Impuesto sobre la Renta Global - Dual:</vt:lpstr>
      <vt:lpstr>Prof. Francisco Fonseca Montero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de presentaciones</dc:title>
  <dc:creator>Microsoft Office User</dc:creator>
  <cp:lastModifiedBy>Francisco Fonseca Montero</cp:lastModifiedBy>
  <cp:revision>11</cp:revision>
  <cp:lastPrinted>2018-06-20T11:59:15Z</cp:lastPrinted>
  <dcterms:created xsi:type="dcterms:W3CDTF">2018-06-20T21:30:45Z</dcterms:created>
  <dcterms:modified xsi:type="dcterms:W3CDTF">2021-09-22T19:55:20Z</dcterms:modified>
</cp:coreProperties>
</file>